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24" r:id="rId15"/>
    <p:sldId id="507" r:id="rId16"/>
    <p:sldId id="506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1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800080"/>
    <a:srgbClr val="009999"/>
    <a:srgbClr val="CC3300"/>
    <a:srgbClr val="FF3300"/>
    <a:srgbClr val="FFCC99"/>
    <a:srgbClr val="CC99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9" autoAdjust="0"/>
    <p:restoredTop sz="94702" autoAdjust="0"/>
  </p:normalViewPr>
  <p:slideViewPr>
    <p:cSldViewPr snapToGrid="0" showGuides="1">
      <p:cViewPr varScale="1">
        <p:scale>
          <a:sx n="84" d="100"/>
          <a:sy n="84" d="100"/>
        </p:scale>
        <p:origin x="1709" y="82"/>
      </p:cViewPr>
      <p:guideLst>
        <p:guide orient="horz" pos="191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E1675-764F-4F91-A3D7-F31E45CA63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9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690F-7C27-484B-A300-EC91746DDF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891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B1DC8-4ADE-4BCE-980D-1DB23FDE41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664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AE718-4273-485A-9892-82C24D8148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280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1E3CD-CE89-44C2-90C9-9A54C6D4BD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382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BBBE0-3C5B-4A2E-9372-CB71C5E7C5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65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622CF-FEA4-4A39-9DD3-724D39B569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274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6AE85-BE4C-4F88-B947-B15588ED741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153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178DE-3E91-45E8-B1B6-3AF2F84D7EB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131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CA601-E111-4F37-968E-5BAFD30A7E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3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CF475-98B4-4F1B-9233-88CD2F31EC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10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AFFFA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59284-C831-41F2-B885-D8137B8494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021388"/>
            <a:ext cx="9144000" cy="6731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МЕЛЬНИКОВ Дмитрий Анатольевич</a:t>
            </a:r>
          </a:p>
          <a:p>
            <a:pPr>
              <a:spcBef>
                <a:spcPct val="0"/>
              </a:spcBef>
            </a:pPr>
            <a:r>
              <a:rPr lang="ru-RU" altLang="ru-RU" sz="2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доктор </a:t>
            </a: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технических наук, доцент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461645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</a:t>
            </a:r>
          </a:p>
          <a:p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КШ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Модель КШ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altLang="ru-RU" sz="180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792163" y="3549650"/>
            <a:ext cx="7515225" cy="10366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CC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000" b="1">
                <a:solidFill>
                  <a:srgbClr val="336600"/>
                </a:solidFill>
              </a:rPr>
              <a:t>Раздел </a:t>
            </a:r>
            <a:r>
              <a:rPr lang="en-US" altLang="ru-RU" sz="2000" b="1">
                <a:solidFill>
                  <a:srgbClr val="336600"/>
                </a:solidFill>
              </a:rPr>
              <a:t>V: </a:t>
            </a:r>
            <a:r>
              <a:rPr lang="ru-RU" altLang="ru-RU" sz="2000" b="1">
                <a:solidFill>
                  <a:srgbClr val="336600"/>
                </a:solidFill>
              </a:rPr>
              <a:t>КОМПЬЮТЕРНЫЙ ШПИОНАЖ СИСТЕМООБРАЗУЮЩИХ ПРОТОКОЛОВ И ИНФРАСТРУКТУРЫ </a:t>
            </a:r>
            <a:r>
              <a:rPr lang="en-US" altLang="ru-RU" sz="2200" b="1">
                <a:solidFill>
                  <a:srgbClr val="336600"/>
                </a:solidFill>
              </a:rPr>
              <a:t>INTERNET</a:t>
            </a:r>
            <a:r>
              <a:rPr lang="ru-RU" altLang="ru-RU" sz="2000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73113"/>
            <a:ext cx="9144000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 i="1">
                <a:solidFill>
                  <a:srgbClr val="CC0000"/>
                </a:solidFill>
              </a:rPr>
              <a:t>КУРС ЛЕКЦИЙ</a:t>
            </a:r>
          </a:p>
          <a:p>
            <a:endParaRPr lang="ru-RU" altLang="ru-RU" b="1">
              <a:solidFill>
                <a:srgbClr val="CC0000"/>
              </a:solidFill>
            </a:endParaRPr>
          </a:p>
          <a:p>
            <a:r>
              <a:rPr lang="ru-RU" altLang="ru-RU" sz="2800" b="1">
                <a:solidFill>
                  <a:srgbClr val="FF0000"/>
                </a:solidFill>
              </a:rPr>
              <a:t>ОРГАНИЗАЦИЯ И</a:t>
            </a:r>
          </a:p>
          <a:p>
            <a:r>
              <a:rPr lang="ru-RU" altLang="ru-RU" sz="2800" b="1">
                <a:solidFill>
                  <a:srgbClr val="FF0000"/>
                </a:solidFill>
              </a:rPr>
              <a:t>ОБЕСПЕЧЕНИЕ БЕЗОПАСНОСТИ</a:t>
            </a:r>
          </a:p>
          <a:p>
            <a:r>
              <a:rPr lang="ru-RU" altLang="ru-RU" sz="2800" b="1">
                <a:solidFill>
                  <a:srgbClr val="FF0000"/>
                </a:solidFill>
              </a:rPr>
              <a:t>ИНФОРМАЦИОННО-ТЕХНОЛОГИЧЕСКИХ</a:t>
            </a:r>
          </a:p>
          <a:p>
            <a:r>
              <a:rPr lang="ru-RU" altLang="ru-RU" sz="2800" b="1">
                <a:solidFill>
                  <a:srgbClr val="FF0000"/>
                </a:solidFill>
              </a:rPr>
              <a:t>СЕТЕЙ И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67683" name="Text Box 3"/>
          <p:cNvSpPr txBox="1">
            <a:spLocks noChangeArrowheads="1"/>
          </p:cNvSpPr>
          <p:nvPr/>
        </p:nvSpPr>
        <p:spPr bwMode="auto">
          <a:xfrm>
            <a:off x="225425" y="1589088"/>
            <a:ext cx="8642350" cy="4537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трафик между управляющим 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-узлом и промежуточным SNMP-менеджером;</a:t>
            </a:r>
          </a:p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трафик между управляющим 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-узлом и SNMP-менеджером канала управления;</a:t>
            </a:r>
          </a:p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трафик между управляющим 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-узлом и уполномоченным SNMP-агентом; </a:t>
            </a:r>
          </a:p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трафик между управляющим 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-узлом и SNMP-агентом;</a:t>
            </a:r>
          </a:p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трафик между промежуточным SNMP-менеджером и SNMP-менеджером канала управления;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68707" name="Text Box 3"/>
          <p:cNvSpPr txBox="1">
            <a:spLocks noChangeArrowheads="1"/>
          </p:cNvSpPr>
          <p:nvPr/>
        </p:nvSpPr>
        <p:spPr bwMode="auto">
          <a:xfrm>
            <a:off x="238125" y="1265238"/>
            <a:ext cx="8616950" cy="4035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трафик между промежуточным SNMP-менеджером и уполномоченным SNMP-агентом;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трафик между промежуточным SNMP-менеджером и SNMP-агентом;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трафик между SNMP-менеджером канала управления и уполномоченным SNMP-агентом;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трафик между SNMP-менеджером канала управления и SNMP-агентом;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трафик между уполномоченным SNMP-агентом и SNMP-агентом.</a:t>
            </a:r>
          </a:p>
        </p:txBody>
      </p:sp>
      <p:sp>
        <p:nvSpPr>
          <p:cNvPr id="968708" name="Text Box 4"/>
          <p:cNvSpPr txBox="1">
            <a:spLocks noChangeArrowheads="1"/>
          </p:cNvSpPr>
          <p:nvPr/>
        </p:nvSpPr>
        <p:spPr bwMode="auto">
          <a:xfrm>
            <a:off x="225425" y="5311775"/>
            <a:ext cx="8655050" cy="1282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600">
                <a:solidFill>
                  <a:srgbClr val="800080"/>
                </a:solidFill>
              </a:rPr>
              <a:t>Анализ (и криптоанализ) этих видов трафика может быть чрезвычайно продуктивен и существенно “облегчить” последующие мероприятия КШ.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69731" name="Text Box 3"/>
          <p:cNvSpPr txBox="1">
            <a:spLocks noChangeArrowheads="1"/>
          </p:cNvSpPr>
          <p:nvPr/>
        </p:nvSpPr>
        <p:spPr bwMode="auto">
          <a:xfrm>
            <a:off x="0" y="1112838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>
                <a:solidFill>
                  <a:srgbClr val="CC3300"/>
                </a:solidFill>
                <a:latin typeface="Tahoma" panose="020B0604030504040204" pitchFamily="34" charset="0"/>
              </a:rPr>
              <a:t>28.2. </a:t>
            </a:r>
            <a:r>
              <a:rPr lang="ru-RU" altLang="ru-RU" b="1">
                <a:solidFill>
                  <a:srgbClr val="CC3300"/>
                </a:solidFill>
              </a:rPr>
              <a:t>Структура и содержание КШ </a:t>
            </a:r>
            <a:r>
              <a:rPr lang="en-US" altLang="ru-RU" b="1">
                <a:solidFill>
                  <a:srgbClr val="CC3300"/>
                </a:solidFill>
              </a:rPr>
              <a:t>SNMPv</a:t>
            </a:r>
            <a:r>
              <a:rPr lang="ru-RU" altLang="ru-RU" b="1">
                <a:solidFill>
                  <a:srgbClr val="CC3300"/>
                </a:solidFill>
              </a:rPr>
              <a:t>3-архитектуры</a:t>
            </a:r>
            <a:r>
              <a:rPr lang="ru-RU" altLang="ru-RU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969732" name="Text Box 4"/>
          <p:cNvSpPr txBox="1">
            <a:spLocks noChangeArrowheads="1"/>
          </p:cNvSpPr>
          <p:nvPr/>
        </p:nvSpPr>
        <p:spPr bwMode="auto">
          <a:xfrm>
            <a:off x="263525" y="1827213"/>
            <a:ext cx="8629650" cy="4689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200">
                <a:solidFill>
                  <a:srgbClr val="800080"/>
                </a:solidFill>
              </a:rPr>
              <a:t>КШ </a:t>
            </a:r>
            <a:r>
              <a:rPr lang="en-US" altLang="ru-RU" sz="2200">
                <a:solidFill>
                  <a:srgbClr val="800080"/>
                </a:solidFill>
              </a:rPr>
              <a:t>SNMPv</a:t>
            </a:r>
            <a:r>
              <a:rPr lang="ru-RU" altLang="ru-RU" sz="2200">
                <a:solidFill>
                  <a:srgbClr val="800080"/>
                </a:solidFill>
              </a:rPr>
              <a:t>3-архитектуры, с одной стороны, предусматривает проведение пассивных мероприятий (контроль, перехват и анализ SNMP-трафика) и в таком случае сама </a:t>
            </a:r>
            <a:r>
              <a:rPr lang="en-US" altLang="ru-RU" sz="2200">
                <a:solidFill>
                  <a:srgbClr val="800080"/>
                </a:solidFill>
              </a:rPr>
              <a:t>SNMPv</a:t>
            </a:r>
            <a:r>
              <a:rPr lang="ru-RU" altLang="ru-RU" sz="2200">
                <a:solidFill>
                  <a:srgbClr val="800080"/>
                </a:solidFill>
              </a:rPr>
              <a:t>3-архитектура выступает как источник дополнительной информации об объектах КШ. С другой стороны, КШ </a:t>
            </a:r>
            <a:r>
              <a:rPr lang="en-US" altLang="ru-RU" sz="2200">
                <a:solidFill>
                  <a:srgbClr val="800080"/>
                </a:solidFill>
              </a:rPr>
              <a:t>SNMPv</a:t>
            </a:r>
            <a:r>
              <a:rPr lang="ru-RU" altLang="ru-RU" sz="2200">
                <a:solidFill>
                  <a:srgbClr val="800080"/>
                </a:solidFill>
              </a:rPr>
              <a:t>3-архитектуры предусматривает проведение активных мероприятий, и в таком случае </a:t>
            </a:r>
            <a:r>
              <a:rPr lang="en-US" altLang="ru-RU" sz="2200">
                <a:solidFill>
                  <a:srgbClr val="800080"/>
                </a:solidFill>
              </a:rPr>
              <a:t>SNMPv</a:t>
            </a:r>
            <a:r>
              <a:rPr lang="ru-RU" altLang="ru-RU" sz="2200">
                <a:solidFill>
                  <a:srgbClr val="800080"/>
                </a:solidFill>
              </a:rPr>
              <a:t>3-архитектура выступает одновременно и как источник дополнительной информации об объектах КШ, и, либо как объект захвата и последующего несанкционированного управления соответствующим объектом КШ, либо как объект нанесения поражающего воздействия в целях нарушения функционирования соответствующего объекта КШ. Структура и содержание КШ </a:t>
            </a:r>
            <a:r>
              <a:rPr lang="en-US" altLang="ru-RU" sz="2200">
                <a:solidFill>
                  <a:srgbClr val="800080"/>
                </a:solidFill>
              </a:rPr>
              <a:t>SNMPv</a:t>
            </a:r>
            <a:r>
              <a:rPr lang="ru-RU" altLang="ru-RU" sz="2200">
                <a:solidFill>
                  <a:srgbClr val="800080"/>
                </a:solidFill>
              </a:rPr>
              <a:t>3-архитектуры представлены на рис.28.3(а,б,в).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970824" name="Group 72"/>
          <p:cNvGrpSpPr>
            <a:grpSpLocks/>
          </p:cNvGrpSpPr>
          <p:nvPr/>
        </p:nvGrpSpPr>
        <p:grpSpPr bwMode="auto">
          <a:xfrm>
            <a:off x="215900" y="1239838"/>
            <a:ext cx="8688388" cy="4767262"/>
            <a:chOff x="128" y="892"/>
            <a:chExt cx="5473" cy="3003"/>
          </a:xfrm>
        </p:grpSpPr>
        <p:sp>
          <p:nvSpPr>
            <p:cNvPr id="970823" name="Freeform 71"/>
            <p:cNvSpPr>
              <a:spLocks/>
            </p:cNvSpPr>
            <p:nvPr/>
          </p:nvSpPr>
          <p:spPr bwMode="auto">
            <a:xfrm>
              <a:off x="3565" y="1785"/>
              <a:ext cx="1548" cy="1995"/>
            </a:xfrm>
            <a:custGeom>
              <a:avLst/>
              <a:gdLst>
                <a:gd name="T0" fmla="*/ 0 w 2715"/>
                <a:gd name="T1" fmla="*/ 2997 h 2997"/>
                <a:gd name="T2" fmla="*/ 0 w 2715"/>
                <a:gd name="T3" fmla="*/ 855 h 2997"/>
                <a:gd name="T4" fmla="*/ 1361 w 2715"/>
                <a:gd name="T5" fmla="*/ 0 h 2997"/>
                <a:gd name="T6" fmla="*/ 2714 w 2715"/>
                <a:gd name="T7" fmla="*/ 840 h 2997"/>
                <a:gd name="T8" fmla="*/ 2715 w 2715"/>
                <a:gd name="T9" fmla="*/ 267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5" h="2997">
                  <a:moveTo>
                    <a:pt x="0" y="2997"/>
                  </a:moveTo>
                  <a:lnTo>
                    <a:pt x="0" y="855"/>
                  </a:lnTo>
                  <a:lnTo>
                    <a:pt x="1361" y="0"/>
                  </a:lnTo>
                  <a:lnTo>
                    <a:pt x="2714" y="840"/>
                  </a:lnTo>
                  <a:lnTo>
                    <a:pt x="2715" y="267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0756" name="Freeform 4"/>
            <p:cNvSpPr>
              <a:spLocks/>
            </p:cNvSpPr>
            <p:nvPr/>
          </p:nvSpPr>
          <p:spPr bwMode="auto">
            <a:xfrm>
              <a:off x="1460" y="1145"/>
              <a:ext cx="2422" cy="2619"/>
            </a:xfrm>
            <a:custGeom>
              <a:avLst/>
              <a:gdLst>
                <a:gd name="T0" fmla="*/ 0 w 2422"/>
                <a:gd name="T1" fmla="*/ 2619 h 2619"/>
                <a:gd name="T2" fmla="*/ 15 w 2422"/>
                <a:gd name="T3" fmla="*/ 945 h 2619"/>
                <a:gd name="T4" fmla="*/ 1376 w 2422"/>
                <a:gd name="T5" fmla="*/ 0 h 2619"/>
                <a:gd name="T6" fmla="*/ 2422 w 2422"/>
                <a:gd name="T7" fmla="*/ 687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2" h="2619">
                  <a:moveTo>
                    <a:pt x="0" y="2619"/>
                  </a:moveTo>
                  <a:lnTo>
                    <a:pt x="15" y="945"/>
                  </a:lnTo>
                  <a:lnTo>
                    <a:pt x="1376" y="0"/>
                  </a:lnTo>
                  <a:lnTo>
                    <a:pt x="2422" y="687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0757" name="AutoShape 5"/>
            <p:cNvSpPr>
              <a:spLocks noChangeArrowheads="1"/>
            </p:cNvSpPr>
            <p:nvPr/>
          </p:nvSpPr>
          <p:spPr bwMode="auto">
            <a:xfrm>
              <a:off x="2009" y="892"/>
              <a:ext cx="1704" cy="627"/>
            </a:xfrm>
            <a:prstGeom prst="leftRightArrowCallout">
              <a:avLst>
                <a:gd name="adj1" fmla="val 32009"/>
                <a:gd name="adj2" fmla="val 33884"/>
                <a:gd name="adj3" fmla="val 31807"/>
                <a:gd name="adj4" fmla="val 69194"/>
              </a:avLst>
            </a:prstGeom>
            <a:gradFill rotWithShape="1">
              <a:gsLst>
                <a:gs pos="0">
                  <a:srgbClr val="FFCC66">
                    <a:gamma/>
                    <a:tint val="0"/>
                    <a:invGamma/>
                  </a:srgbClr>
                </a:gs>
                <a:gs pos="100000">
                  <a:srgbClr val="FFCC66"/>
                </a:gs>
              </a:gsLst>
              <a:path path="rect">
                <a:fillToRect l="50000" t="50000" r="50000" b="50000"/>
              </a:path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70758" name="Text Box 6"/>
            <p:cNvSpPr txBox="1">
              <a:spLocks noChangeArrowheads="1"/>
            </p:cNvSpPr>
            <p:nvPr/>
          </p:nvSpPr>
          <p:spPr bwMode="auto">
            <a:xfrm>
              <a:off x="2329" y="961"/>
              <a:ext cx="1065" cy="4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ru-RU" sz="1900" b="1">
                  <a:solidFill>
                    <a:srgbClr val="FF3300"/>
                  </a:solidFill>
                </a:rPr>
                <a:t>КШ</a:t>
              </a:r>
            </a:p>
            <a:p>
              <a:pPr>
                <a:lnSpc>
                  <a:spcPct val="90000"/>
                </a:lnSpc>
              </a:pPr>
              <a:r>
                <a:rPr lang="en-US" altLang="ru-RU" sz="1900" b="1">
                  <a:solidFill>
                    <a:srgbClr val="FF3300"/>
                  </a:solidFill>
                </a:rPr>
                <a:t>SNMPv3-</a:t>
              </a:r>
              <a:r>
                <a:rPr lang="ru-RU" altLang="ru-RU" sz="1900" b="1">
                  <a:solidFill>
                    <a:srgbClr val="FF3300"/>
                  </a:solidFill>
                </a:rPr>
                <a:t>архитектуры</a:t>
              </a:r>
            </a:p>
          </p:txBody>
        </p:sp>
        <p:grpSp>
          <p:nvGrpSpPr>
            <p:cNvPr id="970796" name="Group 44"/>
            <p:cNvGrpSpPr>
              <a:grpSpLocks/>
            </p:cNvGrpSpPr>
            <p:nvPr/>
          </p:nvGrpSpPr>
          <p:grpSpPr bwMode="auto">
            <a:xfrm>
              <a:off x="128" y="896"/>
              <a:ext cx="1815" cy="540"/>
              <a:chOff x="119" y="832"/>
              <a:chExt cx="1815" cy="540"/>
            </a:xfrm>
          </p:grpSpPr>
          <p:sp>
            <p:nvSpPr>
              <p:cNvPr id="970759" name="AutoShape 7"/>
              <p:cNvSpPr>
                <a:spLocks noChangeArrowheads="1"/>
              </p:cNvSpPr>
              <p:nvPr/>
            </p:nvSpPr>
            <p:spPr bwMode="auto">
              <a:xfrm>
                <a:off x="119" y="832"/>
                <a:ext cx="1815" cy="540"/>
              </a:xfrm>
              <a:prstGeom prst="flowChartPredefinedProcess">
                <a:avLst/>
              </a:prstGeom>
              <a:gradFill rotWithShape="1">
                <a:gsLst>
                  <a:gs pos="0">
                    <a:srgbClr val="FFCC66">
                      <a:gamma/>
                      <a:tint val="0"/>
                      <a:invGamma/>
                    </a:srgbClr>
                  </a:gs>
                  <a:gs pos="100000">
                    <a:srgbClr val="FFCC6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0760" name="Text Box 8"/>
              <p:cNvSpPr txBox="1">
                <a:spLocks noChangeArrowheads="1"/>
              </p:cNvSpPr>
              <p:nvPr/>
            </p:nvSpPr>
            <p:spPr bwMode="auto">
              <a:xfrm>
                <a:off x="354" y="861"/>
                <a:ext cx="1361" cy="46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ru-RU" sz="2000" b="1">
                    <a:solidFill>
                      <a:srgbClr val="FF3300"/>
                    </a:solidFill>
                  </a:rPr>
                  <a:t>SNMPv3-</a:t>
                </a:r>
                <a:r>
                  <a:rPr lang="ru-RU" altLang="ru-RU" sz="2000" b="1">
                    <a:solidFill>
                      <a:srgbClr val="FF3300"/>
                    </a:solidFill>
                  </a:rPr>
                  <a:t>архитектура, как источник КШ</a:t>
                </a:r>
              </a:p>
            </p:txBody>
          </p:sp>
        </p:grpSp>
        <p:grpSp>
          <p:nvGrpSpPr>
            <p:cNvPr id="970802" name="Group 50"/>
            <p:cNvGrpSpPr>
              <a:grpSpLocks/>
            </p:cNvGrpSpPr>
            <p:nvPr/>
          </p:nvGrpSpPr>
          <p:grpSpPr bwMode="auto">
            <a:xfrm>
              <a:off x="151" y="1605"/>
              <a:ext cx="2509" cy="573"/>
              <a:chOff x="111" y="1432"/>
              <a:chExt cx="1972" cy="368"/>
            </a:xfrm>
          </p:grpSpPr>
          <p:sp>
            <p:nvSpPr>
              <p:cNvPr id="970765" name="AutoShape 13"/>
              <p:cNvSpPr>
                <a:spLocks noChangeArrowheads="1"/>
              </p:cNvSpPr>
              <p:nvPr/>
            </p:nvSpPr>
            <p:spPr bwMode="auto">
              <a:xfrm flipH="1">
                <a:off x="111" y="1432"/>
                <a:ext cx="1972" cy="368"/>
              </a:xfrm>
              <a:prstGeom prst="flowChartMultidocument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0766" name="Text Box 14"/>
              <p:cNvSpPr txBox="1">
                <a:spLocks noChangeArrowheads="1"/>
              </p:cNvSpPr>
              <p:nvPr/>
            </p:nvSpPr>
            <p:spPr bwMode="auto">
              <a:xfrm>
                <a:off x="392" y="1593"/>
                <a:ext cx="1663" cy="9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altLang="ru-RU" sz="2000" b="1">
                    <a:solidFill>
                      <a:srgbClr val="FF3300"/>
                    </a:solidFill>
                  </a:rPr>
                  <a:t>Пассивные мероприятия</a:t>
                </a:r>
              </a:p>
            </p:txBody>
          </p:sp>
        </p:grpSp>
        <p:grpSp>
          <p:nvGrpSpPr>
            <p:cNvPr id="970795" name="Group 43"/>
            <p:cNvGrpSpPr>
              <a:grpSpLocks/>
            </p:cNvGrpSpPr>
            <p:nvPr/>
          </p:nvGrpSpPr>
          <p:grpSpPr bwMode="auto">
            <a:xfrm>
              <a:off x="918" y="3664"/>
              <a:ext cx="3919" cy="231"/>
              <a:chOff x="2215" y="1281"/>
              <a:chExt cx="1276" cy="578"/>
            </a:xfrm>
          </p:grpSpPr>
          <p:sp>
            <p:nvSpPr>
              <p:cNvPr id="970767" name="AutoShape 15"/>
              <p:cNvSpPr>
                <a:spLocks noChangeArrowheads="1"/>
              </p:cNvSpPr>
              <p:nvPr/>
            </p:nvSpPr>
            <p:spPr bwMode="auto">
              <a:xfrm rot="-5400000">
                <a:off x="2564" y="932"/>
                <a:ext cx="578" cy="1276"/>
              </a:xfrm>
              <a:prstGeom prst="flowChartOnlineStorage">
                <a:avLst/>
              </a:prstGeom>
              <a:gradFill rotWithShape="1">
                <a:gsLst>
                  <a:gs pos="0">
                    <a:srgbClr val="FFFF99"/>
                  </a:gs>
                  <a:gs pos="50000">
                    <a:srgbClr val="FFFF99">
                      <a:gamma/>
                      <a:tint val="7451"/>
                      <a:invGamma/>
                    </a:srgbClr>
                  </a:gs>
                  <a:gs pos="100000">
                    <a:srgbClr val="FFFF99"/>
                  </a:gs>
                </a:gsLst>
                <a:lin ang="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0768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0" y="1350"/>
                <a:ext cx="1195" cy="45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CanDown">
                  <a:avLst>
                    <a:gd name="adj" fmla="val 19023"/>
                  </a:avLst>
                </a:prstTxWarp>
              </a:bodyPr>
              <a:lstStyle/>
              <a:p>
                <a:r>
                  <a:rPr lang="ru-RU" sz="3600" kern="10">
                    <a:ln w="9525">
                      <a:solidFill>
                        <a:srgbClr val="800080"/>
                      </a:solidFill>
                      <a:round/>
                      <a:headEnd/>
                      <a:tailEnd/>
                    </a:ln>
                    <a:solidFill>
                      <a:srgbClr val="FF3300"/>
                    </a:solidFill>
                  </a:rPr>
                  <a:t> В интересах криптоанализа и дешифрования </a:t>
                </a:r>
              </a:p>
            </p:txBody>
          </p:sp>
        </p:grpSp>
        <p:grpSp>
          <p:nvGrpSpPr>
            <p:cNvPr id="970801" name="Group 49"/>
            <p:cNvGrpSpPr>
              <a:grpSpLocks/>
            </p:cNvGrpSpPr>
            <p:nvPr/>
          </p:nvGrpSpPr>
          <p:grpSpPr bwMode="auto">
            <a:xfrm>
              <a:off x="151" y="2237"/>
              <a:ext cx="2450" cy="568"/>
              <a:chOff x="111" y="1874"/>
              <a:chExt cx="2450" cy="381"/>
            </a:xfrm>
          </p:grpSpPr>
          <p:sp>
            <p:nvSpPr>
              <p:cNvPr id="970769" name="AutoShape 17"/>
              <p:cNvSpPr>
                <a:spLocks noChangeArrowheads="1"/>
              </p:cNvSpPr>
              <p:nvPr/>
            </p:nvSpPr>
            <p:spPr bwMode="auto">
              <a:xfrm>
                <a:off x="111" y="1874"/>
                <a:ext cx="2450" cy="381"/>
              </a:xfrm>
              <a:prstGeom prst="rightArrowCallout">
                <a:avLst>
                  <a:gd name="adj1" fmla="val 34907"/>
                  <a:gd name="adj2" fmla="val 32676"/>
                  <a:gd name="adj3" fmla="val 68234"/>
                  <a:gd name="adj4" fmla="val 85060"/>
                </a:avLst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0770" name="Text Box 18"/>
              <p:cNvSpPr txBox="1">
                <a:spLocks noChangeArrowheads="1"/>
              </p:cNvSpPr>
              <p:nvPr/>
            </p:nvSpPr>
            <p:spPr bwMode="auto">
              <a:xfrm>
                <a:off x="119" y="1910"/>
                <a:ext cx="2072" cy="31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800" b="1" i="1">
                    <a:solidFill>
                      <a:srgbClr val="FF3300"/>
                    </a:solidFill>
                  </a:rPr>
                  <a:t>В интересах активных мероприятий КШ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ru-RU" sz="1800" b="1" i="1">
                    <a:solidFill>
                      <a:srgbClr val="FF3300"/>
                    </a:solidFill>
                  </a:rPr>
                  <a:t>SNMPv3-</a:t>
                </a:r>
                <a:r>
                  <a:rPr lang="ru-RU" altLang="ru-RU" sz="1800" b="1" i="1">
                    <a:solidFill>
                      <a:srgbClr val="FF3300"/>
                    </a:solidFill>
                  </a:rPr>
                  <a:t>архитектуры</a:t>
                </a:r>
              </a:p>
            </p:txBody>
          </p:sp>
        </p:grpSp>
        <p:grpSp>
          <p:nvGrpSpPr>
            <p:cNvPr id="970800" name="Group 48"/>
            <p:cNvGrpSpPr>
              <a:grpSpLocks/>
            </p:cNvGrpSpPr>
            <p:nvPr/>
          </p:nvGrpSpPr>
          <p:grpSpPr bwMode="auto">
            <a:xfrm>
              <a:off x="159" y="2933"/>
              <a:ext cx="2596" cy="498"/>
              <a:chOff x="118" y="2342"/>
              <a:chExt cx="2596" cy="285"/>
            </a:xfrm>
          </p:grpSpPr>
          <p:sp>
            <p:nvSpPr>
              <p:cNvPr id="970784" name="AutoShape 32"/>
              <p:cNvSpPr>
                <a:spLocks noChangeArrowheads="1"/>
              </p:cNvSpPr>
              <p:nvPr/>
            </p:nvSpPr>
            <p:spPr bwMode="auto">
              <a:xfrm flipH="1">
                <a:off x="118" y="2342"/>
                <a:ext cx="2596" cy="285"/>
              </a:xfrm>
              <a:prstGeom prst="flowChartDocument">
                <a:avLst/>
              </a:prstGeom>
              <a:gradFill rotWithShape="1">
                <a:gsLst>
                  <a:gs pos="0">
                    <a:srgbClr val="CC66FF"/>
                  </a:gs>
                  <a:gs pos="50000">
                    <a:srgbClr val="CC66FF">
                      <a:gamma/>
                      <a:tint val="0"/>
                      <a:invGamma/>
                    </a:srgbClr>
                  </a:gs>
                  <a:gs pos="100000">
                    <a:srgbClr val="CC66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0080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0785" name="Text Box 33"/>
              <p:cNvSpPr txBox="1">
                <a:spLocks noChangeArrowheads="1"/>
              </p:cNvSpPr>
              <p:nvPr/>
            </p:nvSpPr>
            <p:spPr bwMode="auto">
              <a:xfrm>
                <a:off x="150" y="2372"/>
                <a:ext cx="2536" cy="17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800" b="1">
                    <a:solidFill>
                      <a:srgbClr val="FF3300"/>
                    </a:solidFill>
                  </a:rPr>
                  <a:t>Контроль, перехват и анализ </a:t>
                </a:r>
                <a:r>
                  <a:rPr lang="en-US" altLang="ru-RU" sz="18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800" b="1">
                    <a:solidFill>
                      <a:srgbClr val="FF3300"/>
                    </a:solidFill>
                  </a:rPr>
                  <a:t>трафика</a:t>
                </a:r>
              </a:p>
            </p:txBody>
          </p:sp>
        </p:grpSp>
        <p:sp>
          <p:nvSpPr>
            <p:cNvPr id="970798" name="AutoShape 46"/>
            <p:cNvSpPr>
              <a:spLocks noChangeArrowheads="1"/>
            </p:cNvSpPr>
            <p:nvPr/>
          </p:nvSpPr>
          <p:spPr bwMode="auto">
            <a:xfrm>
              <a:off x="3783" y="898"/>
              <a:ext cx="1815" cy="540"/>
            </a:xfrm>
            <a:prstGeom prst="flowChartPredefinedProcess">
              <a:avLst/>
            </a:prstGeom>
            <a:gradFill rotWithShape="1">
              <a:gsLst>
                <a:gs pos="0">
                  <a:srgbClr val="FFCC66">
                    <a:gamma/>
                    <a:tint val="0"/>
                    <a:invGamma/>
                  </a:srgbClr>
                </a:gs>
                <a:gs pos="100000">
                  <a:srgbClr val="FFCC6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70799" name="Text Box 47"/>
            <p:cNvSpPr txBox="1">
              <a:spLocks noChangeArrowheads="1"/>
            </p:cNvSpPr>
            <p:nvPr/>
          </p:nvSpPr>
          <p:spPr bwMode="auto">
            <a:xfrm>
              <a:off x="4018" y="943"/>
              <a:ext cx="1361" cy="46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ru-RU" sz="2000" b="1">
                  <a:solidFill>
                    <a:srgbClr val="FF3300"/>
                  </a:solidFill>
                </a:rPr>
                <a:t>SNMPv3-</a:t>
              </a:r>
              <a:r>
                <a:rPr lang="ru-RU" altLang="ru-RU" sz="2000" b="1">
                  <a:solidFill>
                    <a:srgbClr val="FF3300"/>
                  </a:solidFill>
                </a:rPr>
                <a:t>архитектура, как объект КШ</a:t>
              </a:r>
            </a:p>
          </p:txBody>
        </p:sp>
        <p:grpSp>
          <p:nvGrpSpPr>
            <p:cNvPr id="970807" name="Group 55"/>
            <p:cNvGrpSpPr>
              <a:grpSpLocks/>
            </p:cNvGrpSpPr>
            <p:nvPr/>
          </p:nvGrpSpPr>
          <p:grpSpPr bwMode="auto">
            <a:xfrm>
              <a:off x="3081" y="1608"/>
              <a:ext cx="2509" cy="573"/>
              <a:chOff x="3081" y="1608"/>
              <a:chExt cx="2509" cy="573"/>
            </a:xfrm>
          </p:grpSpPr>
          <p:sp>
            <p:nvSpPr>
              <p:cNvPr id="970805" name="AutoShape 53"/>
              <p:cNvSpPr>
                <a:spLocks noChangeArrowheads="1"/>
              </p:cNvSpPr>
              <p:nvPr/>
            </p:nvSpPr>
            <p:spPr bwMode="auto">
              <a:xfrm>
                <a:off x="3081" y="1608"/>
                <a:ext cx="2509" cy="573"/>
              </a:xfrm>
              <a:prstGeom prst="flowChartMultidocument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0806" name="Text Box 54"/>
              <p:cNvSpPr txBox="1">
                <a:spLocks noChangeArrowheads="1"/>
              </p:cNvSpPr>
              <p:nvPr/>
            </p:nvSpPr>
            <p:spPr bwMode="auto">
              <a:xfrm flipH="1">
                <a:off x="3123" y="1850"/>
                <a:ext cx="2114" cy="15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altLang="ru-RU" sz="2000" b="1">
                    <a:solidFill>
                      <a:srgbClr val="FF3300"/>
                    </a:solidFill>
                  </a:rPr>
                  <a:t>Активные мероприятия</a:t>
                </a:r>
              </a:p>
            </p:txBody>
          </p:sp>
        </p:grpSp>
        <p:grpSp>
          <p:nvGrpSpPr>
            <p:cNvPr id="970818" name="Group 66"/>
            <p:cNvGrpSpPr>
              <a:grpSpLocks/>
            </p:cNvGrpSpPr>
            <p:nvPr/>
          </p:nvGrpSpPr>
          <p:grpSpPr bwMode="auto">
            <a:xfrm>
              <a:off x="3080" y="2247"/>
              <a:ext cx="1022" cy="636"/>
              <a:chOff x="3080" y="2294"/>
              <a:chExt cx="1022" cy="636"/>
            </a:xfrm>
          </p:grpSpPr>
          <p:sp>
            <p:nvSpPr>
              <p:cNvPr id="970809" name="AutoShape 57"/>
              <p:cNvSpPr>
                <a:spLocks noChangeArrowheads="1"/>
              </p:cNvSpPr>
              <p:nvPr/>
            </p:nvSpPr>
            <p:spPr bwMode="auto">
              <a:xfrm>
                <a:off x="3080" y="2294"/>
                <a:ext cx="1022" cy="636"/>
              </a:xfrm>
              <a:prstGeom prst="flowChartOffpageConnector">
                <a:avLst/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70810" name="Text Box 58"/>
              <p:cNvSpPr txBox="1">
                <a:spLocks noChangeArrowheads="1"/>
              </p:cNvSpPr>
              <p:nvPr/>
            </p:nvSpPr>
            <p:spPr bwMode="auto">
              <a:xfrm>
                <a:off x="3097" y="2327"/>
                <a:ext cx="996" cy="47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 type="none" w="lg" len="med"/>
                    <a:tailEnd type="none" w="lg" len="med"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zh-CN" sz="1100" b="1">
                    <a:solidFill>
                      <a:srgbClr val="FF3300"/>
                    </a:solidFill>
                  </a:rPr>
                  <a:t>Захват и модификация СУ (её компонентов) сетевыми ресурсами и средствами</a:t>
                </a:r>
                <a:endParaRPr lang="ru-RU" altLang="ru-RU" sz="1100" b="1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970819" name="Group 67"/>
            <p:cNvGrpSpPr>
              <a:grpSpLocks/>
            </p:cNvGrpSpPr>
            <p:nvPr/>
          </p:nvGrpSpPr>
          <p:grpSpPr bwMode="auto">
            <a:xfrm>
              <a:off x="4573" y="2244"/>
              <a:ext cx="1022" cy="636"/>
              <a:chOff x="4573" y="2291"/>
              <a:chExt cx="1022" cy="636"/>
            </a:xfrm>
          </p:grpSpPr>
          <p:sp>
            <p:nvSpPr>
              <p:cNvPr id="970816" name="AutoShape 64"/>
              <p:cNvSpPr>
                <a:spLocks noChangeArrowheads="1"/>
              </p:cNvSpPr>
              <p:nvPr/>
            </p:nvSpPr>
            <p:spPr bwMode="auto">
              <a:xfrm>
                <a:off x="4573" y="2291"/>
                <a:ext cx="1022" cy="636"/>
              </a:xfrm>
              <a:prstGeom prst="flowChartOffpageConnector">
                <a:avLst/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70817" name="Text Box 65"/>
              <p:cNvSpPr txBox="1">
                <a:spLocks noChangeArrowheads="1"/>
              </p:cNvSpPr>
              <p:nvPr/>
            </p:nvSpPr>
            <p:spPr bwMode="auto">
              <a:xfrm>
                <a:off x="4590" y="2367"/>
                <a:ext cx="996" cy="38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 type="none" w="lg" len="med"/>
                    <a:tailEnd type="none" w="lg" len="med"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zh-CN" sz="1100" b="1">
                    <a:solidFill>
                      <a:srgbClr val="FF3300"/>
                    </a:solidFill>
                  </a:rPr>
                  <a:t>Разрушение СУ (её компонентов) сетевыми ресурсами и средствами</a:t>
                </a:r>
                <a:endParaRPr lang="ru-RU" altLang="ru-RU" sz="11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970820" name="AutoShape 68"/>
            <p:cNvSpPr>
              <a:spLocks noChangeArrowheads="1"/>
            </p:cNvSpPr>
            <p:nvPr/>
          </p:nvSpPr>
          <p:spPr bwMode="auto">
            <a:xfrm>
              <a:off x="4156" y="2409"/>
              <a:ext cx="364" cy="260"/>
            </a:xfrm>
            <a:prstGeom prst="chevron">
              <a:avLst>
                <a:gd name="adj" fmla="val 43458"/>
              </a:avLst>
            </a:prstGeom>
            <a:gradFill rotWithShape="1">
              <a:gsLst>
                <a:gs pos="0">
                  <a:srgbClr val="FFCC99"/>
                </a:gs>
                <a:gs pos="50000">
                  <a:srgbClr val="FFFFCC"/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70822" name="Text Box 70"/>
            <p:cNvSpPr txBox="1">
              <a:spLocks noChangeArrowheads="1"/>
            </p:cNvSpPr>
            <p:nvPr/>
          </p:nvSpPr>
          <p:spPr bwMode="auto">
            <a:xfrm>
              <a:off x="2989" y="2964"/>
              <a:ext cx="2612" cy="640"/>
            </a:xfrm>
            <a:prstGeom prst="rect">
              <a:avLst/>
            </a:prstGeom>
            <a:gradFill rotWithShape="1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SNMP-</a:t>
              </a:r>
              <a:r>
                <a:rPr lang="ru-RU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агент, уполномоченный </a:t>
              </a:r>
              <a:r>
                <a:rPr lang="en-US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SNMP-</a:t>
              </a:r>
              <a:r>
                <a:rPr lang="ru-RU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агент, управляющий </a:t>
              </a:r>
              <a:r>
                <a:rPr lang="en-US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SNMP-</a:t>
              </a:r>
              <a:r>
                <a:rPr lang="ru-RU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узел, промежуточный </a:t>
              </a:r>
              <a:r>
                <a:rPr lang="en-US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SNMP-</a:t>
              </a:r>
              <a:r>
                <a:rPr lang="ru-RU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менеджер, </a:t>
              </a:r>
              <a:r>
                <a:rPr lang="en-US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SNMP-</a:t>
              </a:r>
              <a:r>
                <a:rPr lang="ru-RU" altLang="ru-RU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менеджер канала управления</a:t>
              </a:r>
            </a:p>
          </p:txBody>
        </p:sp>
      </p:grpSp>
      <p:sp>
        <p:nvSpPr>
          <p:cNvPr id="970825" name="Text Box 73"/>
          <p:cNvSpPr txBox="1">
            <a:spLocks noChangeArrowheads="1"/>
          </p:cNvSpPr>
          <p:nvPr/>
        </p:nvSpPr>
        <p:spPr bwMode="auto">
          <a:xfrm>
            <a:off x="0" y="6273800"/>
            <a:ext cx="9144000" cy="2841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85000"/>
              </a:lnSpc>
            </a:pPr>
            <a:r>
              <a:rPr lang="ru-RU" altLang="ru-RU" sz="2200" b="1">
                <a:solidFill>
                  <a:srgbClr val="800080"/>
                </a:solidFill>
              </a:rPr>
              <a:t>Рис.</a:t>
            </a:r>
            <a:r>
              <a:rPr lang="ru-RU" altLang="ru-RU" sz="2200" b="1">
                <a:solidFill>
                  <a:srgbClr val="800080"/>
                </a:solidFill>
                <a:latin typeface="Tahoma" panose="020B0604030504040204" pitchFamily="34" charset="0"/>
              </a:rPr>
              <a:t>28.2,а</a:t>
            </a:r>
            <a:r>
              <a:rPr lang="ru-RU" altLang="ru-RU" sz="2200" b="1">
                <a:solidFill>
                  <a:srgbClr val="800080"/>
                </a:solidFill>
              </a:rPr>
              <a:t>. Структура и содержание КШ </a:t>
            </a:r>
            <a:r>
              <a:rPr lang="en-US" altLang="ru-RU" sz="2200" b="1">
                <a:solidFill>
                  <a:srgbClr val="800080"/>
                </a:solidFill>
              </a:rPr>
              <a:t>SNMPv</a:t>
            </a:r>
            <a:r>
              <a:rPr lang="ru-RU" altLang="ru-RU" sz="2200" b="1">
                <a:solidFill>
                  <a:srgbClr val="800080"/>
                </a:solidFill>
              </a:rPr>
              <a:t>3-архитектуры</a:t>
            </a:r>
            <a:r>
              <a:rPr lang="ru-RU" altLang="ru-RU" sz="22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90244" name="Text Box 36"/>
          <p:cNvSpPr txBox="1">
            <a:spLocks noChangeArrowheads="1"/>
          </p:cNvSpPr>
          <p:nvPr/>
        </p:nvSpPr>
        <p:spPr bwMode="auto">
          <a:xfrm>
            <a:off x="0" y="6273800"/>
            <a:ext cx="9144000" cy="2841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85000"/>
              </a:lnSpc>
            </a:pPr>
            <a:r>
              <a:rPr lang="ru-RU" altLang="ru-RU" sz="2200" b="1">
                <a:solidFill>
                  <a:srgbClr val="800080"/>
                </a:solidFill>
              </a:rPr>
              <a:t>Рис.</a:t>
            </a:r>
            <a:r>
              <a:rPr lang="ru-RU" altLang="ru-RU" sz="2200" b="1">
                <a:solidFill>
                  <a:srgbClr val="800080"/>
                </a:solidFill>
                <a:latin typeface="Tahoma" panose="020B0604030504040204" pitchFamily="34" charset="0"/>
              </a:rPr>
              <a:t>28.2,б</a:t>
            </a:r>
            <a:r>
              <a:rPr lang="ru-RU" altLang="ru-RU" sz="2200" b="1">
                <a:solidFill>
                  <a:srgbClr val="800080"/>
                </a:solidFill>
              </a:rPr>
              <a:t>. Структура и содержание КШ </a:t>
            </a:r>
            <a:r>
              <a:rPr lang="en-US" altLang="ru-RU" sz="2200" b="1">
                <a:solidFill>
                  <a:srgbClr val="800080"/>
                </a:solidFill>
              </a:rPr>
              <a:t>SNMPv</a:t>
            </a:r>
            <a:r>
              <a:rPr lang="ru-RU" altLang="ru-RU" sz="2200" b="1">
                <a:solidFill>
                  <a:srgbClr val="800080"/>
                </a:solidFill>
              </a:rPr>
              <a:t>3-архитектуры</a:t>
            </a:r>
            <a:r>
              <a:rPr lang="ru-RU" altLang="ru-RU" sz="22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990287" name="Group 79"/>
          <p:cNvGrpSpPr>
            <a:grpSpLocks/>
          </p:cNvGrpSpPr>
          <p:nvPr/>
        </p:nvGrpSpPr>
        <p:grpSpPr bwMode="auto">
          <a:xfrm>
            <a:off x="228600" y="1182688"/>
            <a:ext cx="8472488" cy="4862512"/>
            <a:chOff x="144" y="745"/>
            <a:chExt cx="5337" cy="3063"/>
          </a:xfrm>
        </p:grpSpPr>
        <p:sp>
          <p:nvSpPr>
            <p:cNvPr id="990258" name="Freeform 50"/>
            <p:cNvSpPr>
              <a:spLocks/>
            </p:cNvSpPr>
            <p:nvPr/>
          </p:nvSpPr>
          <p:spPr bwMode="auto">
            <a:xfrm>
              <a:off x="1515" y="994"/>
              <a:ext cx="2715" cy="2605"/>
            </a:xfrm>
            <a:custGeom>
              <a:avLst/>
              <a:gdLst>
                <a:gd name="T0" fmla="*/ 0 w 2715"/>
                <a:gd name="T1" fmla="*/ 2084 h 2084"/>
                <a:gd name="T2" fmla="*/ 0 w 2715"/>
                <a:gd name="T3" fmla="*/ 658 h 2084"/>
                <a:gd name="T4" fmla="*/ 2067 w 2715"/>
                <a:gd name="T5" fmla="*/ 0 h 2084"/>
                <a:gd name="T6" fmla="*/ 2714 w 2715"/>
                <a:gd name="T7" fmla="*/ 119 h 2084"/>
                <a:gd name="T8" fmla="*/ 2714 w 2715"/>
                <a:gd name="T9" fmla="*/ 648 h 2084"/>
                <a:gd name="T10" fmla="*/ 2715 w 2715"/>
                <a:gd name="T11" fmla="*/ 1869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5" h="2084">
                  <a:moveTo>
                    <a:pt x="0" y="2084"/>
                  </a:moveTo>
                  <a:lnTo>
                    <a:pt x="0" y="658"/>
                  </a:lnTo>
                  <a:lnTo>
                    <a:pt x="2067" y="0"/>
                  </a:lnTo>
                  <a:lnTo>
                    <a:pt x="2714" y="119"/>
                  </a:lnTo>
                  <a:lnTo>
                    <a:pt x="2714" y="648"/>
                  </a:lnTo>
                  <a:lnTo>
                    <a:pt x="2715" y="1869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90219" name="Group 11"/>
            <p:cNvGrpSpPr>
              <a:grpSpLocks/>
            </p:cNvGrpSpPr>
            <p:nvPr/>
          </p:nvGrpSpPr>
          <p:grpSpPr bwMode="auto">
            <a:xfrm>
              <a:off x="144" y="745"/>
              <a:ext cx="2509" cy="456"/>
              <a:chOff x="111" y="1432"/>
              <a:chExt cx="1972" cy="368"/>
            </a:xfrm>
          </p:grpSpPr>
          <p:sp>
            <p:nvSpPr>
              <p:cNvPr id="990220" name="AutoShape 12"/>
              <p:cNvSpPr>
                <a:spLocks noChangeArrowheads="1"/>
              </p:cNvSpPr>
              <p:nvPr/>
            </p:nvSpPr>
            <p:spPr bwMode="auto">
              <a:xfrm flipH="1">
                <a:off x="111" y="1432"/>
                <a:ext cx="1972" cy="368"/>
              </a:xfrm>
              <a:prstGeom prst="flowChartMultidocument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21" name="Text Box 13"/>
              <p:cNvSpPr txBox="1">
                <a:spLocks noChangeArrowheads="1"/>
              </p:cNvSpPr>
              <p:nvPr/>
            </p:nvSpPr>
            <p:spPr bwMode="auto">
              <a:xfrm>
                <a:off x="392" y="1580"/>
                <a:ext cx="1663" cy="12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altLang="ru-RU" sz="2000" b="1">
                    <a:solidFill>
                      <a:srgbClr val="FF3300"/>
                    </a:solidFill>
                  </a:rPr>
                  <a:t>Пассивные мероприятия</a:t>
                </a:r>
              </a:p>
            </p:txBody>
          </p:sp>
        </p:grpSp>
        <p:grpSp>
          <p:nvGrpSpPr>
            <p:cNvPr id="990257" name="Group 49"/>
            <p:cNvGrpSpPr>
              <a:grpSpLocks/>
            </p:cNvGrpSpPr>
            <p:nvPr/>
          </p:nvGrpSpPr>
          <p:grpSpPr bwMode="auto">
            <a:xfrm>
              <a:off x="2869" y="2868"/>
              <a:ext cx="2608" cy="425"/>
              <a:chOff x="147" y="2418"/>
              <a:chExt cx="2608" cy="259"/>
            </a:xfrm>
          </p:grpSpPr>
          <p:sp>
            <p:nvSpPr>
              <p:cNvPr id="990246" name="AutoShape 38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47" name="Text Box 39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менеджер канала управления – уполномоченный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 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агент</a:t>
                </a:r>
              </a:p>
            </p:txBody>
          </p:sp>
        </p:grpSp>
        <p:grpSp>
          <p:nvGrpSpPr>
            <p:cNvPr id="990254" name="Group 46"/>
            <p:cNvGrpSpPr>
              <a:grpSpLocks/>
            </p:cNvGrpSpPr>
            <p:nvPr/>
          </p:nvGrpSpPr>
          <p:grpSpPr bwMode="auto">
            <a:xfrm>
              <a:off x="2874" y="746"/>
              <a:ext cx="2509" cy="435"/>
              <a:chOff x="118" y="2342"/>
              <a:chExt cx="2596" cy="285"/>
            </a:xfrm>
          </p:grpSpPr>
          <p:sp>
            <p:nvSpPr>
              <p:cNvPr id="990255" name="AutoShape 47"/>
              <p:cNvSpPr>
                <a:spLocks noChangeArrowheads="1"/>
              </p:cNvSpPr>
              <p:nvPr/>
            </p:nvSpPr>
            <p:spPr bwMode="auto">
              <a:xfrm flipH="1">
                <a:off x="118" y="2342"/>
                <a:ext cx="2596" cy="285"/>
              </a:xfrm>
              <a:prstGeom prst="flowChartDocument">
                <a:avLst/>
              </a:prstGeom>
              <a:gradFill rotWithShape="1">
                <a:gsLst>
                  <a:gs pos="0">
                    <a:srgbClr val="CC66FF"/>
                  </a:gs>
                  <a:gs pos="50000">
                    <a:srgbClr val="CC66FF">
                      <a:gamma/>
                      <a:tint val="0"/>
                      <a:invGamma/>
                    </a:srgbClr>
                  </a:gs>
                  <a:gs pos="100000">
                    <a:srgbClr val="CC66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0080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56" name="Text Box 48"/>
              <p:cNvSpPr txBox="1">
                <a:spLocks noChangeArrowheads="1"/>
              </p:cNvSpPr>
              <p:nvPr/>
            </p:nvSpPr>
            <p:spPr bwMode="auto">
              <a:xfrm>
                <a:off x="150" y="2359"/>
                <a:ext cx="2536" cy="20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800" b="1">
                    <a:solidFill>
                      <a:srgbClr val="FF3300"/>
                    </a:solidFill>
                  </a:rPr>
                  <a:t>Контроль, перехват и анализ </a:t>
                </a:r>
                <a:r>
                  <a:rPr lang="en-US" altLang="ru-RU" sz="18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800" b="1">
                    <a:solidFill>
                      <a:srgbClr val="FF3300"/>
                    </a:solidFill>
                  </a:rPr>
                  <a:t>трафика</a:t>
                </a:r>
              </a:p>
            </p:txBody>
          </p:sp>
        </p:grpSp>
        <p:grpSp>
          <p:nvGrpSpPr>
            <p:cNvPr id="990259" name="Group 51"/>
            <p:cNvGrpSpPr>
              <a:grpSpLocks/>
            </p:cNvGrpSpPr>
            <p:nvPr/>
          </p:nvGrpSpPr>
          <p:grpSpPr bwMode="auto">
            <a:xfrm>
              <a:off x="2871" y="3383"/>
              <a:ext cx="2608" cy="425"/>
              <a:chOff x="147" y="2418"/>
              <a:chExt cx="2608" cy="259"/>
            </a:xfrm>
          </p:grpSpPr>
          <p:sp>
            <p:nvSpPr>
              <p:cNvPr id="990260" name="AutoShape 52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61" name="Text Box 53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Уполномоченный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 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агент – </a:t>
                </a:r>
                <a:endParaRPr lang="en-US" altLang="ru-RU" sz="1600" b="1">
                  <a:solidFill>
                    <a:srgbClr val="FF33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агент</a:t>
                </a:r>
              </a:p>
            </p:txBody>
          </p:sp>
        </p:grpSp>
        <p:grpSp>
          <p:nvGrpSpPr>
            <p:cNvPr id="990262" name="Group 54"/>
            <p:cNvGrpSpPr>
              <a:grpSpLocks/>
            </p:cNvGrpSpPr>
            <p:nvPr/>
          </p:nvGrpSpPr>
          <p:grpSpPr bwMode="auto">
            <a:xfrm>
              <a:off x="2868" y="2356"/>
              <a:ext cx="2608" cy="425"/>
              <a:chOff x="147" y="2418"/>
              <a:chExt cx="2608" cy="259"/>
            </a:xfrm>
          </p:grpSpPr>
          <p:sp>
            <p:nvSpPr>
              <p:cNvPr id="990263" name="AutoShape 55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64" name="Text Box 56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менеджер канала управления –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агент</a:t>
                </a:r>
              </a:p>
            </p:txBody>
          </p:sp>
        </p:grpSp>
        <p:grpSp>
          <p:nvGrpSpPr>
            <p:cNvPr id="990265" name="Group 57"/>
            <p:cNvGrpSpPr>
              <a:grpSpLocks/>
            </p:cNvGrpSpPr>
            <p:nvPr/>
          </p:nvGrpSpPr>
          <p:grpSpPr bwMode="auto">
            <a:xfrm>
              <a:off x="2870" y="1838"/>
              <a:ext cx="2608" cy="425"/>
              <a:chOff x="147" y="2418"/>
              <a:chExt cx="2608" cy="259"/>
            </a:xfrm>
          </p:grpSpPr>
          <p:sp>
            <p:nvSpPr>
              <p:cNvPr id="990266" name="AutoShape 58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67" name="Text Box 59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Промежуточный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 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менеджер – </a:t>
                </a:r>
                <a:endParaRPr lang="en-US" altLang="ru-RU" sz="1600" b="1">
                  <a:solidFill>
                    <a:srgbClr val="FF33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менеджер канала управления</a:t>
                </a:r>
              </a:p>
            </p:txBody>
          </p:sp>
        </p:grpSp>
        <p:grpSp>
          <p:nvGrpSpPr>
            <p:cNvPr id="990268" name="Group 60"/>
            <p:cNvGrpSpPr>
              <a:grpSpLocks/>
            </p:cNvGrpSpPr>
            <p:nvPr/>
          </p:nvGrpSpPr>
          <p:grpSpPr bwMode="auto">
            <a:xfrm>
              <a:off x="2873" y="1329"/>
              <a:ext cx="2608" cy="425"/>
              <a:chOff x="147" y="2418"/>
              <a:chExt cx="2608" cy="259"/>
            </a:xfrm>
          </p:grpSpPr>
          <p:sp>
            <p:nvSpPr>
              <p:cNvPr id="990269" name="AutoShape 61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70" name="Text Box 62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Промежуточный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 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менеджер – </a:t>
                </a:r>
                <a:endParaRPr lang="en-US" altLang="ru-RU" sz="1600" b="1">
                  <a:solidFill>
                    <a:srgbClr val="FF33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уполномоченный 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агент</a:t>
                </a:r>
              </a:p>
            </p:txBody>
          </p:sp>
        </p:grpSp>
        <p:grpSp>
          <p:nvGrpSpPr>
            <p:cNvPr id="990271" name="Group 63"/>
            <p:cNvGrpSpPr>
              <a:grpSpLocks/>
            </p:cNvGrpSpPr>
            <p:nvPr/>
          </p:nvGrpSpPr>
          <p:grpSpPr bwMode="auto">
            <a:xfrm>
              <a:off x="166" y="1312"/>
              <a:ext cx="2608" cy="425"/>
              <a:chOff x="147" y="2418"/>
              <a:chExt cx="2608" cy="259"/>
            </a:xfrm>
          </p:grpSpPr>
          <p:sp>
            <p:nvSpPr>
              <p:cNvPr id="990272" name="AutoShape 64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73" name="Text Box 65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Управляющий 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узел – </a:t>
                </a:r>
                <a:endParaRPr lang="en-US" altLang="ru-RU" sz="1600" b="1">
                  <a:solidFill>
                    <a:srgbClr val="FF33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агент</a:t>
                </a:r>
              </a:p>
            </p:txBody>
          </p:sp>
        </p:grpSp>
        <p:grpSp>
          <p:nvGrpSpPr>
            <p:cNvPr id="990274" name="Group 66"/>
            <p:cNvGrpSpPr>
              <a:grpSpLocks/>
            </p:cNvGrpSpPr>
            <p:nvPr/>
          </p:nvGrpSpPr>
          <p:grpSpPr bwMode="auto">
            <a:xfrm>
              <a:off x="161" y="1828"/>
              <a:ext cx="2608" cy="425"/>
              <a:chOff x="147" y="2418"/>
              <a:chExt cx="2608" cy="259"/>
            </a:xfrm>
          </p:grpSpPr>
          <p:sp>
            <p:nvSpPr>
              <p:cNvPr id="990275" name="AutoShape 67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76" name="Text Box 68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Управляющий 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узел – </a:t>
                </a:r>
                <a:endParaRPr lang="en-US" altLang="ru-RU" sz="1600" b="1">
                  <a:solidFill>
                    <a:srgbClr val="FF33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уполномоченный</a:t>
                </a:r>
                <a:r>
                  <a:rPr lang="ru-RU" altLang="ru-RU" sz="1600"/>
                  <a:t> 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агент</a:t>
                </a:r>
              </a:p>
            </p:txBody>
          </p:sp>
        </p:grpSp>
        <p:grpSp>
          <p:nvGrpSpPr>
            <p:cNvPr id="990277" name="Group 69"/>
            <p:cNvGrpSpPr>
              <a:grpSpLocks/>
            </p:cNvGrpSpPr>
            <p:nvPr/>
          </p:nvGrpSpPr>
          <p:grpSpPr bwMode="auto">
            <a:xfrm>
              <a:off x="163" y="2336"/>
              <a:ext cx="2608" cy="425"/>
              <a:chOff x="147" y="2418"/>
              <a:chExt cx="2608" cy="259"/>
            </a:xfrm>
          </p:grpSpPr>
          <p:sp>
            <p:nvSpPr>
              <p:cNvPr id="990278" name="AutoShape 70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79" name="Text Box 71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Управляющий 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узел – </a:t>
                </a:r>
                <a:endParaRPr lang="en-US" altLang="ru-RU" sz="1600" b="1">
                  <a:solidFill>
                    <a:srgbClr val="FF33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промежуточный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 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менеджер</a:t>
                </a:r>
              </a:p>
            </p:txBody>
          </p:sp>
        </p:grpSp>
        <p:grpSp>
          <p:nvGrpSpPr>
            <p:cNvPr id="990281" name="Group 73"/>
            <p:cNvGrpSpPr>
              <a:grpSpLocks/>
            </p:cNvGrpSpPr>
            <p:nvPr/>
          </p:nvGrpSpPr>
          <p:grpSpPr bwMode="auto">
            <a:xfrm>
              <a:off x="159" y="2845"/>
              <a:ext cx="2608" cy="425"/>
              <a:chOff x="147" y="2418"/>
              <a:chExt cx="2608" cy="259"/>
            </a:xfrm>
          </p:grpSpPr>
          <p:sp>
            <p:nvSpPr>
              <p:cNvPr id="990282" name="AutoShape 74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83" name="Text Box 75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Управляющий 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узел – </a:t>
                </a:r>
                <a:endParaRPr lang="en-US" altLang="ru-RU" sz="1600" b="1">
                  <a:solidFill>
                    <a:srgbClr val="FF33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менеджер канала управления</a:t>
                </a:r>
              </a:p>
            </p:txBody>
          </p:sp>
        </p:grpSp>
        <p:grpSp>
          <p:nvGrpSpPr>
            <p:cNvPr id="990284" name="Group 76"/>
            <p:cNvGrpSpPr>
              <a:grpSpLocks/>
            </p:cNvGrpSpPr>
            <p:nvPr/>
          </p:nvGrpSpPr>
          <p:grpSpPr bwMode="auto">
            <a:xfrm>
              <a:off x="156" y="3377"/>
              <a:ext cx="2608" cy="425"/>
              <a:chOff x="147" y="2418"/>
              <a:chExt cx="2608" cy="259"/>
            </a:xfrm>
          </p:grpSpPr>
          <p:sp>
            <p:nvSpPr>
              <p:cNvPr id="990285" name="AutoShape 77"/>
              <p:cNvSpPr>
                <a:spLocks noChangeArrowheads="1"/>
              </p:cNvSpPr>
              <p:nvPr/>
            </p:nvSpPr>
            <p:spPr bwMode="auto">
              <a:xfrm>
                <a:off x="147" y="2418"/>
                <a:ext cx="2608" cy="259"/>
              </a:xfrm>
              <a:prstGeom prst="homePlate">
                <a:avLst>
                  <a:gd name="adj" fmla="val 92304"/>
                </a:avLst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90286" name="Text Box 78"/>
              <p:cNvSpPr txBox="1">
                <a:spLocks noChangeArrowheads="1"/>
              </p:cNvSpPr>
              <p:nvPr/>
            </p:nvSpPr>
            <p:spPr bwMode="auto">
              <a:xfrm>
                <a:off x="166" y="2461"/>
                <a:ext cx="2480" cy="17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altLang="ru-RU" sz="1600" b="1">
                    <a:solidFill>
                      <a:srgbClr val="FF3300"/>
                    </a:solidFill>
                  </a:rPr>
                  <a:t>Промежуточный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 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менеджер – </a:t>
                </a:r>
                <a:r>
                  <a:rPr lang="en-US" altLang="ru-RU" sz="1600" b="1">
                    <a:solidFill>
                      <a:srgbClr val="FF3300"/>
                    </a:solidFill>
                  </a:rPr>
                  <a:t>SNMP-</a:t>
                </a:r>
                <a:r>
                  <a:rPr lang="ru-RU" altLang="ru-RU" sz="1600" b="1">
                    <a:solidFill>
                      <a:srgbClr val="FF3300"/>
                    </a:solidFill>
                  </a:rPr>
                  <a:t>агент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972847" name="Group 47"/>
          <p:cNvGrpSpPr>
            <a:grpSpLocks/>
          </p:cNvGrpSpPr>
          <p:nvPr/>
        </p:nvGrpSpPr>
        <p:grpSpPr bwMode="auto">
          <a:xfrm>
            <a:off x="238125" y="1147763"/>
            <a:ext cx="8631238" cy="4989512"/>
            <a:chOff x="150" y="723"/>
            <a:chExt cx="5437" cy="3143"/>
          </a:xfrm>
        </p:grpSpPr>
        <p:sp>
          <p:nvSpPr>
            <p:cNvPr id="972803" name="Freeform 3"/>
            <p:cNvSpPr>
              <a:spLocks/>
            </p:cNvSpPr>
            <p:nvPr/>
          </p:nvSpPr>
          <p:spPr bwMode="auto">
            <a:xfrm>
              <a:off x="2099" y="925"/>
              <a:ext cx="1562" cy="2863"/>
            </a:xfrm>
            <a:custGeom>
              <a:avLst/>
              <a:gdLst>
                <a:gd name="T0" fmla="*/ 0 w 1562"/>
                <a:gd name="T1" fmla="*/ 2769 h 2769"/>
                <a:gd name="T2" fmla="*/ 0 w 1562"/>
                <a:gd name="T3" fmla="*/ 790 h 2769"/>
                <a:gd name="T4" fmla="*/ 776 w 1562"/>
                <a:gd name="T5" fmla="*/ 0 h 2769"/>
                <a:gd name="T6" fmla="*/ 1547 w 1562"/>
                <a:gd name="T7" fmla="*/ 776 h 2769"/>
                <a:gd name="T8" fmla="*/ 1562 w 1562"/>
                <a:gd name="T9" fmla="*/ 2728 h 2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2" h="2769">
                  <a:moveTo>
                    <a:pt x="0" y="2769"/>
                  </a:moveTo>
                  <a:lnTo>
                    <a:pt x="0" y="790"/>
                  </a:lnTo>
                  <a:lnTo>
                    <a:pt x="776" y="0"/>
                  </a:lnTo>
                  <a:lnTo>
                    <a:pt x="1547" y="776"/>
                  </a:lnTo>
                  <a:lnTo>
                    <a:pt x="1562" y="2728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2846" name="AutoShape 46"/>
            <p:cNvSpPr>
              <a:spLocks noChangeArrowheads="1"/>
            </p:cNvSpPr>
            <p:nvPr/>
          </p:nvSpPr>
          <p:spPr bwMode="auto">
            <a:xfrm rot="16200000">
              <a:off x="2672" y="950"/>
              <a:ext cx="394" cy="5437"/>
            </a:xfrm>
            <a:prstGeom prst="flowChartOnlineStorage">
              <a:avLst/>
            </a:prstGeom>
            <a:gradFill rotWithShape="1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972804" name="Group 4"/>
            <p:cNvGrpSpPr>
              <a:grpSpLocks/>
            </p:cNvGrpSpPr>
            <p:nvPr/>
          </p:nvGrpSpPr>
          <p:grpSpPr bwMode="auto">
            <a:xfrm>
              <a:off x="1471" y="723"/>
              <a:ext cx="2809" cy="456"/>
              <a:chOff x="3081" y="1608"/>
              <a:chExt cx="2509" cy="573"/>
            </a:xfrm>
          </p:grpSpPr>
          <p:sp>
            <p:nvSpPr>
              <p:cNvPr id="972805" name="AutoShape 5"/>
              <p:cNvSpPr>
                <a:spLocks noChangeArrowheads="1"/>
              </p:cNvSpPr>
              <p:nvPr/>
            </p:nvSpPr>
            <p:spPr bwMode="auto">
              <a:xfrm>
                <a:off x="3081" y="1608"/>
                <a:ext cx="2509" cy="573"/>
              </a:xfrm>
              <a:prstGeom prst="flowChartMultidocument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2806" name="Text Box 6"/>
              <p:cNvSpPr txBox="1">
                <a:spLocks noChangeArrowheads="1"/>
              </p:cNvSpPr>
              <p:nvPr/>
            </p:nvSpPr>
            <p:spPr bwMode="auto">
              <a:xfrm flipH="1">
                <a:off x="3123" y="1830"/>
                <a:ext cx="2114" cy="19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altLang="ru-RU" sz="2000" b="1">
                    <a:solidFill>
                      <a:srgbClr val="FF3300"/>
                    </a:solidFill>
                  </a:rPr>
                  <a:t>Активные мероприятия</a:t>
                </a:r>
              </a:p>
            </p:txBody>
          </p:sp>
        </p:grpSp>
        <p:grpSp>
          <p:nvGrpSpPr>
            <p:cNvPr id="972830" name="Group 30"/>
            <p:cNvGrpSpPr>
              <a:grpSpLocks/>
            </p:cNvGrpSpPr>
            <p:nvPr/>
          </p:nvGrpSpPr>
          <p:grpSpPr bwMode="auto">
            <a:xfrm>
              <a:off x="1539" y="1271"/>
              <a:ext cx="2697" cy="355"/>
              <a:chOff x="1539" y="1374"/>
              <a:chExt cx="2461" cy="355"/>
            </a:xfrm>
          </p:grpSpPr>
          <p:sp>
            <p:nvSpPr>
              <p:cNvPr id="972807" name="AutoShape 7"/>
              <p:cNvSpPr>
                <a:spLocks noChangeArrowheads="1"/>
              </p:cNvSpPr>
              <p:nvPr/>
            </p:nvSpPr>
            <p:spPr bwMode="auto">
              <a:xfrm>
                <a:off x="1539" y="1374"/>
                <a:ext cx="2461" cy="355"/>
              </a:xfrm>
              <a:prstGeom prst="flowChartDocument">
                <a:avLst/>
              </a:prstGeom>
              <a:gradFill rotWithShape="1">
                <a:gsLst>
                  <a:gs pos="0">
                    <a:srgbClr val="CC99FF"/>
                  </a:gs>
                  <a:gs pos="50000">
                    <a:srgbClr val="CC99FF">
                      <a:gamma/>
                      <a:tint val="0"/>
                      <a:invGamma/>
                    </a:srgbClr>
                  </a:gs>
                  <a:gs pos="100000">
                    <a:srgbClr val="CC99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2829" name="Text Box 29"/>
              <p:cNvSpPr txBox="1">
                <a:spLocks noChangeArrowheads="1"/>
              </p:cNvSpPr>
              <p:nvPr/>
            </p:nvSpPr>
            <p:spPr bwMode="auto">
              <a:xfrm>
                <a:off x="1593" y="1437"/>
                <a:ext cx="2328" cy="21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FFCC99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altLang="ru-RU" sz="1600" b="1">
                    <a:solidFill>
                      <a:srgbClr val="CC3300"/>
                    </a:solidFill>
                  </a:rPr>
                  <a:t>НСД к </a:t>
                </a:r>
                <a:r>
                  <a:rPr lang="en-US" altLang="ru-RU" sz="1600" b="1">
                    <a:solidFill>
                      <a:srgbClr val="CC3300"/>
                    </a:solidFill>
                  </a:rPr>
                  <a:t>SNMP-MIB </a:t>
                </a:r>
                <a:r>
                  <a:rPr lang="ru-RU" altLang="ru-RU" sz="1600" b="1">
                    <a:solidFill>
                      <a:srgbClr val="CC3300"/>
                    </a:solidFill>
                  </a:rPr>
                  <a:t>объекта КШ</a:t>
                </a:r>
              </a:p>
            </p:txBody>
          </p:sp>
        </p:grpSp>
        <p:grpSp>
          <p:nvGrpSpPr>
            <p:cNvPr id="972834" name="Group 34"/>
            <p:cNvGrpSpPr>
              <a:grpSpLocks/>
            </p:cNvGrpSpPr>
            <p:nvPr/>
          </p:nvGrpSpPr>
          <p:grpSpPr bwMode="auto">
            <a:xfrm>
              <a:off x="1534" y="1707"/>
              <a:ext cx="2705" cy="355"/>
              <a:chOff x="1526" y="1810"/>
              <a:chExt cx="2461" cy="355"/>
            </a:xfrm>
          </p:grpSpPr>
          <p:sp>
            <p:nvSpPr>
              <p:cNvPr id="972832" name="AutoShape 32"/>
              <p:cNvSpPr>
                <a:spLocks noChangeArrowheads="1"/>
              </p:cNvSpPr>
              <p:nvPr/>
            </p:nvSpPr>
            <p:spPr bwMode="auto">
              <a:xfrm>
                <a:off x="1526" y="1810"/>
                <a:ext cx="2461" cy="355"/>
              </a:xfrm>
              <a:prstGeom prst="flowChartDocument">
                <a:avLst/>
              </a:prstGeom>
              <a:gradFill rotWithShape="1">
                <a:gsLst>
                  <a:gs pos="0">
                    <a:srgbClr val="CC99FF"/>
                  </a:gs>
                  <a:gs pos="50000">
                    <a:srgbClr val="CC99FF">
                      <a:gamma/>
                      <a:tint val="0"/>
                      <a:invGamma/>
                    </a:srgbClr>
                  </a:gs>
                  <a:gs pos="100000">
                    <a:srgbClr val="CC99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2833" name="Text Box 33"/>
              <p:cNvSpPr txBox="1">
                <a:spLocks noChangeArrowheads="1"/>
              </p:cNvSpPr>
              <p:nvPr/>
            </p:nvSpPr>
            <p:spPr bwMode="auto">
              <a:xfrm>
                <a:off x="1580" y="1846"/>
                <a:ext cx="2352" cy="24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FFCC99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altLang="ru-RU" sz="1600" b="1">
                    <a:solidFill>
                      <a:srgbClr val="CC3300"/>
                    </a:solidFill>
                  </a:rPr>
                  <a:t>Преднамеренное искажение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ru-RU" sz="1600" b="1">
                    <a:solidFill>
                      <a:srgbClr val="CC3300"/>
                    </a:solidFill>
                  </a:rPr>
                  <a:t>SNMP-MIB </a:t>
                </a:r>
                <a:r>
                  <a:rPr lang="ru-RU" altLang="ru-RU" sz="1600" b="1">
                    <a:solidFill>
                      <a:srgbClr val="CC3300"/>
                    </a:solidFill>
                  </a:rPr>
                  <a:t>объекта КШ</a:t>
                </a:r>
              </a:p>
            </p:txBody>
          </p:sp>
        </p:grpSp>
        <p:grpSp>
          <p:nvGrpSpPr>
            <p:cNvPr id="972835" name="Group 35"/>
            <p:cNvGrpSpPr>
              <a:grpSpLocks/>
            </p:cNvGrpSpPr>
            <p:nvPr/>
          </p:nvGrpSpPr>
          <p:grpSpPr bwMode="auto">
            <a:xfrm>
              <a:off x="1537" y="2151"/>
              <a:ext cx="2689" cy="355"/>
              <a:chOff x="1526" y="1810"/>
              <a:chExt cx="2461" cy="355"/>
            </a:xfrm>
          </p:grpSpPr>
          <p:sp>
            <p:nvSpPr>
              <p:cNvPr id="972836" name="AutoShape 36"/>
              <p:cNvSpPr>
                <a:spLocks noChangeArrowheads="1"/>
              </p:cNvSpPr>
              <p:nvPr/>
            </p:nvSpPr>
            <p:spPr bwMode="auto">
              <a:xfrm>
                <a:off x="1526" y="1810"/>
                <a:ext cx="2461" cy="355"/>
              </a:xfrm>
              <a:prstGeom prst="flowChartDocument">
                <a:avLst/>
              </a:prstGeom>
              <a:gradFill rotWithShape="1">
                <a:gsLst>
                  <a:gs pos="0">
                    <a:srgbClr val="CC99FF"/>
                  </a:gs>
                  <a:gs pos="50000">
                    <a:srgbClr val="CC99FF">
                      <a:gamma/>
                      <a:tint val="0"/>
                      <a:invGamma/>
                    </a:srgbClr>
                  </a:gs>
                  <a:gs pos="100000">
                    <a:srgbClr val="CC99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2837" name="Text Box 37"/>
              <p:cNvSpPr txBox="1">
                <a:spLocks noChangeArrowheads="1"/>
              </p:cNvSpPr>
              <p:nvPr/>
            </p:nvSpPr>
            <p:spPr bwMode="auto">
              <a:xfrm>
                <a:off x="1580" y="1846"/>
                <a:ext cx="2352" cy="24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FFCC99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altLang="ru-RU" sz="1600" b="1">
                    <a:solidFill>
                      <a:srgbClr val="CC3300"/>
                    </a:solidFill>
                  </a:rPr>
                  <a:t>Внедрение вредоносных программных средств</a:t>
                </a:r>
              </a:p>
            </p:txBody>
          </p:sp>
        </p:grpSp>
        <p:grpSp>
          <p:nvGrpSpPr>
            <p:cNvPr id="972838" name="Group 38"/>
            <p:cNvGrpSpPr>
              <a:grpSpLocks/>
            </p:cNvGrpSpPr>
            <p:nvPr/>
          </p:nvGrpSpPr>
          <p:grpSpPr bwMode="auto">
            <a:xfrm>
              <a:off x="1537" y="2578"/>
              <a:ext cx="2689" cy="355"/>
              <a:chOff x="1526" y="1810"/>
              <a:chExt cx="2461" cy="355"/>
            </a:xfrm>
          </p:grpSpPr>
          <p:sp>
            <p:nvSpPr>
              <p:cNvPr id="972839" name="AutoShape 39"/>
              <p:cNvSpPr>
                <a:spLocks noChangeArrowheads="1"/>
              </p:cNvSpPr>
              <p:nvPr/>
            </p:nvSpPr>
            <p:spPr bwMode="auto">
              <a:xfrm>
                <a:off x="1526" y="1810"/>
                <a:ext cx="2461" cy="355"/>
              </a:xfrm>
              <a:prstGeom prst="flowChartDocument">
                <a:avLst/>
              </a:prstGeom>
              <a:gradFill rotWithShape="1">
                <a:gsLst>
                  <a:gs pos="0">
                    <a:srgbClr val="CC99FF"/>
                  </a:gs>
                  <a:gs pos="50000">
                    <a:srgbClr val="CC99FF">
                      <a:gamma/>
                      <a:tint val="0"/>
                      <a:invGamma/>
                    </a:srgbClr>
                  </a:gs>
                  <a:gs pos="100000">
                    <a:srgbClr val="CC99FF"/>
                  </a:gs>
                </a:gsLst>
                <a:lin ang="540000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72840" name="Text Box 40"/>
              <p:cNvSpPr txBox="1">
                <a:spLocks noChangeArrowheads="1"/>
              </p:cNvSpPr>
              <p:nvPr/>
            </p:nvSpPr>
            <p:spPr bwMode="auto">
              <a:xfrm>
                <a:off x="1580" y="1862"/>
                <a:ext cx="2352" cy="21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FFCC99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altLang="ru-RU" sz="1400" b="1">
                    <a:solidFill>
                      <a:srgbClr val="CC3300"/>
                    </a:solidFill>
                  </a:rPr>
                  <a:t>Использование скрытых каналов управления для воздействия на объект КШ</a:t>
                </a:r>
              </a:p>
            </p:txBody>
          </p:sp>
        </p:grpSp>
        <p:sp>
          <p:nvSpPr>
            <p:cNvPr id="972841" name="AutoShape 41"/>
            <p:cNvSpPr>
              <a:spLocks noChangeArrowheads="1"/>
            </p:cNvSpPr>
            <p:nvPr/>
          </p:nvSpPr>
          <p:spPr bwMode="auto">
            <a:xfrm>
              <a:off x="3338" y="2935"/>
              <a:ext cx="1815" cy="505"/>
            </a:xfrm>
            <a:prstGeom prst="flowChartManualInput">
              <a:avLst/>
            </a:prstGeom>
            <a:gradFill rotWithShape="1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72842" name="Text Box 42"/>
            <p:cNvSpPr txBox="1">
              <a:spLocks noChangeArrowheads="1"/>
            </p:cNvSpPr>
            <p:nvPr/>
          </p:nvSpPr>
          <p:spPr bwMode="auto">
            <a:xfrm>
              <a:off x="3385" y="3030"/>
              <a:ext cx="1720" cy="36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ru-RU" altLang="ru-RU" sz="1600" b="1">
                  <a:solidFill>
                    <a:srgbClr val="CC3300"/>
                  </a:solidFill>
                </a:rPr>
                <a:t>Разрушение</a:t>
              </a:r>
            </a:p>
            <a:p>
              <a:pPr algn="r"/>
              <a:r>
                <a:rPr lang="ru-RU" altLang="ru-RU" sz="1600" b="1">
                  <a:solidFill>
                    <a:srgbClr val="CC3300"/>
                  </a:solidFill>
                </a:rPr>
                <a:t>компонентов </a:t>
              </a:r>
              <a:r>
                <a:rPr lang="en-GB" altLang="ru-RU" sz="1600" b="1">
                  <a:solidFill>
                    <a:srgbClr val="CC3300"/>
                  </a:solidFill>
                </a:rPr>
                <a:t>SNMP-MIB</a:t>
              </a:r>
              <a:endParaRPr lang="ru-RU" altLang="ru-RU" sz="1600" b="1">
                <a:solidFill>
                  <a:srgbClr val="CC3300"/>
                </a:solidFill>
              </a:endParaRPr>
            </a:p>
          </p:txBody>
        </p:sp>
        <p:sp>
          <p:nvSpPr>
            <p:cNvPr id="972843" name="AutoShape 43"/>
            <p:cNvSpPr>
              <a:spLocks noChangeArrowheads="1"/>
            </p:cNvSpPr>
            <p:nvPr/>
          </p:nvSpPr>
          <p:spPr bwMode="auto">
            <a:xfrm flipH="1">
              <a:off x="618" y="2929"/>
              <a:ext cx="1814" cy="505"/>
            </a:xfrm>
            <a:prstGeom prst="flowChartManualInput">
              <a:avLst/>
            </a:prstGeom>
            <a:gradFill rotWithShape="1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72844" name="Text Box 44"/>
            <p:cNvSpPr txBox="1">
              <a:spLocks noChangeArrowheads="1"/>
            </p:cNvSpPr>
            <p:nvPr/>
          </p:nvSpPr>
          <p:spPr bwMode="auto">
            <a:xfrm>
              <a:off x="656" y="2970"/>
              <a:ext cx="1721" cy="46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ru-RU" altLang="ru-RU" sz="1400" b="1">
                  <a:solidFill>
                    <a:srgbClr val="CC3300"/>
                  </a:solidFill>
                </a:rPr>
                <a:t>Несанкционированное управление сетевыми компонентами и ресурсами</a:t>
              </a:r>
              <a:r>
                <a:rPr lang="ru-RU" altLang="ru-RU" sz="1400">
                  <a:solidFill>
                    <a:srgbClr val="CC3300"/>
                  </a:solidFill>
                </a:rPr>
                <a:t> </a:t>
              </a:r>
            </a:p>
          </p:txBody>
        </p:sp>
        <p:sp>
          <p:nvSpPr>
            <p:cNvPr id="972845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98" y="3537"/>
              <a:ext cx="5339" cy="288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7014"/>
                </a:avLst>
              </a:prstTxWarp>
            </a:bodyPr>
            <a:lstStyle/>
            <a:p>
              <a:r>
                <a:rPr lang="ru-RU" sz="20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effectLst>
                    <a:outerShdw dist="17961" dir="2700000" algn="ctr" rotWithShape="0">
                      <a:schemeClr val="accent2"/>
                    </a:outerShdw>
                  </a:effectLst>
                  <a:latin typeface="Arial Narrow" panose="020B0606020202030204" pitchFamily="34" charset="0"/>
                </a:rPr>
                <a:t> Активные мероприятия против объекта КШ (его блокирование, разрушение и т.п.) с использованием </a:t>
              </a:r>
            </a:p>
            <a:p>
              <a:r>
                <a:rPr lang="ru-RU" sz="20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effectLst>
                    <a:outerShdw dist="17961" dir="2700000" algn="ctr" rotWithShape="0">
                      <a:schemeClr val="accent2"/>
                    </a:outerShdw>
                  </a:effectLst>
                  <a:latin typeface="Arial Narrow" panose="020B0606020202030204" pitchFamily="34" charset="0"/>
                </a:rPr>
                <a:t> SNMPv3-архитектуры в качестве средства, обеспечивающего НСД к СУ объектом КШ </a:t>
              </a:r>
            </a:p>
          </p:txBody>
        </p:sp>
      </p:grpSp>
      <p:sp>
        <p:nvSpPr>
          <p:cNvPr id="972848" name="Text Box 48"/>
          <p:cNvSpPr txBox="1">
            <a:spLocks noChangeArrowheads="1"/>
          </p:cNvSpPr>
          <p:nvPr/>
        </p:nvSpPr>
        <p:spPr bwMode="auto">
          <a:xfrm>
            <a:off x="0" y="6361113"/>
            <a:ext cx="9144000" cy="2841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85000"/>
              </a:lnSpc>
            </a:pPr>
            <a:r>
              <a:rPr lang="ru-RU" altLang="ru-RU" sz="2200" b="1">
                <a:solidFill>
                  <a:srgbClr val="800080"/>
                </a:solidFill>
              </a:rPr>
              <a:t>Рис.</a:t>
            </a:r>
            <a:r>
              <a:rPr lang="ru-RU" altLang="ru-RU" sz="2200" b="1">
                <a:solidFill>
                  <a:srgbClr val="800080"/>
                </a:solidFill>
                <a:latin typeface="Tahoma" panose="020B0604030504040204" pitchFamily="34" charset="0"/>
              </a:rPr>
              <a:t>28.2,в</a:t>
            </a:r>
            <a:r>
              <a:rPr lang="ru-RU" altLang="ru-RU" sz="2200" b="1">
                <a:solidFill>
                  <a:srgbClr val="800080"/>
                </a:solidFill>
              </a:rPr>
              <a:t>. Структура и содержание КШ </a:t>
            </a:r>
            <a:r>
              <a:rPr lang="en-US" altLang="ru-RU" sz="2200" b="1">
                <a:solidFill>
                  <a:srgbClr val="800080"/>
                </a:solidFill>
              </a:rPr>
              <a:t>SNMPv</a:t>
            </a:r>
            <a:r>
              <a:rPr lang="ru-RU" altLang="ru-RU" sz="2200" b="1">
                <a:solidFill>
                  <a:srgbClr val="800080"/>
                </a:solidFill>
              </a:rPr>
              <a:t>3-архитектуры</a:t>
            </a:r>
            <a:r>
              <a:rPr lang="ru-RU" altLang="ru-RU" sz="22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1819" name="Text Box 43"/>
          <p:cNvSpPr txBox="1">
            <a:spLocks noChangeArrowheads="1"/>
          </p:cNvSpPr>
          <p:nvPr/>
        </p:nvSpPr>
        <p:spPr bwMode="auto">
          <a:xfrm>
            <a:off x="238125" y="1276350"/>
            <a:ext cx="8616950" cy="5203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Основная особенность КШ СУ </a:t>
            </a:r>
            <a:r>
              <a:rPr lang="en-US" altLang="ru-RU">
                <a:solidFill>
                  <a:srgbClr val="800080"/>
                </a:solidFill>
              </a:rPr>
              <a:t>Internet</a:t>
            </a:r>
            <a:r>
              <a:rPr lang="ru-RU" altLang="ru-RU">
                <a:solidFill>
                  <a:srgbClr val="800080"/>
                </a:solidFill>
              </a:rPr>
              <a:t>-сети заключается в том, что комплекс активных мероприятий может быть направлен на захват (“узурпацию”) управления нарушителем с последующим маскированием этого захвата в целях формирования у администрации сетевого управления иллюзии корректного функционирования СУ сетевыми компонентами и ресурсами. При этом нарушитель должен определённое время “поддерживать” такое состояние “иллюзорности”, чтобы не быть раскрытым администратором СУ. На этом этапе КШ нарушитель должен с особой тщательностью контролировать и анализировать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-трафик, который формируется и транслируется правомочным субъектом управления (администратором СУ).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3827" name="Text Box 3"/>
          <p:cNvSpPr txBox="1">
            <a:spLocks noChangeArrowheads="1"/>
          </p:cNvSpPr>
          <p:nvPr/>
        </p:nvSpPr>
        <p:spPr bwMode="auto">
          <a:xfrm>
            <a:off x="250825" y="1249363"/>
            <a:ext cx="8616950" cy="53609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С другой стороны, 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3-архитектура может выступать в роли средства, обеспечивающего несанкционированный доступ к объекту КШ. В таком случае, используя </a:t>
            </a:r>
            <a:r>
              <a:rPr lang="en-US" altLang="ru-RU" sz="3200">
                <a:solidFill>
                  <a:srgbClr val="800080"/>
                </a:solidFill>
              </a:rPr>
              <a:t>SNMP</a:t>
            </a:r>
            <a:r>
              <a:rPr lang="ru-RU" altLang="ru-RU" sz="3200">
                <a:solidFill>
                  <a:srgbClr val="800080"/>
                </a:solidFill>
              </a:rPr>
              <a:t>-трафик, можно воздействовать на объект КШ, вплоть до его блокирования и нарушения его работоспособности (то есть проведение активных мероприятий, нацеленных на объект КШ, с использованием 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3-архитектуры).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4851" name="Text Box 3"/>
          <p:cNvSpPr txBox="1">
            <a:spLocks noChangeArrowheads="1"/>
          </p:cNvSpPr>
          <p:nvPr/>
        </p:nvSpPr>
        <p:spPr bwMode="auto">
          <a:xfrm>
            <a:off x="250825" y="1416050"/>
            <a:ext cx="8593138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Контроль, перехват и анализ того или иного вида SNMP-трафика</a:t>
            </a:r>
            <a:r>
              <a:rPr lang="ru-RU" altLang="ru-RU" sz="3200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3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составляют основу пассивных мероприятий КШ</a:t>
            </a:r>
            <a:r>
              <a:rPr lang="ru-RU" altLang="ru-RU" sz="3200">
                <a:solidFill>
                  <a:srgbClr val="800080"/>
                </a:solidFill>
              </a:rPr>
              <a:t>,</a:t>
            </a:r>
            <a:r>
              <a:rPr lang="ru-RU" altLang="ru-RU" sz="3200" b="1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которые могут быть направлены на решение задач криптоанализа и дешифрования трафика, связанного с объектом КШ, и/или подготовки к проведению активных мероприятий, нацеленных на объект КШ, и позволяют определить: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5875" name="Text Box 3"/>
          <p:cNvSpPr txBox="1">
            <a:spLocks noChangeArrowheads="1"/>
          </p:cNvSpPr>
          <p:nvPr/>
        </p:nvSpPr>
        <p:spPr bwMode="auto">
          <a:xfrm>
            <a:off x="225425" y="1327150"/>
            <a:ext cx="8629650" cy="5105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состав и топологию сетевого(ых) сегмента(ов), обслуживаемого(ых) управляющим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-узлом, а также его принадлежность (торговую марку) и прикладные системы и службы, которые находятся под его управлением;</a:t>
            </a:r>
          </a:p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модели обработки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-сообщений, обеспечения безопасности и обеспечения доступа к объектам управления;</a:t>
            </a:r>
          </a:p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процедурную и логическую характеристики </a:t>
            </a:r>
            <a:r>
              <a:rPr lang="en-US" altLang="ru-RU">
                <a:solidFill>
                  <a:srgbClr val="800080"/>
                </a:solidFill>
              </a:rPr>
              <a:t>SNMPv</a:t>
            </a:r>
            <a:r>
              <a:rPr lang="ru-RU" altLang="ru-RU">
                <a:solidFill>
                  <a:srgbClr val="800080"/>
                </a:solidFill>
              </a:rPr>
              <a:t>3-протокола обмена управляющей информацией, включая специфические коды управления и настройки (коды команд и управляющих операций/процедур), которые являются уникальными для конкретной фирмы-производителя сетевого оборудования;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263525" y="1603375"/>
            <a:ext cx="8642350" cy="44783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Корректное и эффективное управление ИТС является основой её надёжного функционирования. Фактически система управления ИТС обеспечивает нормальную работоспособность сети. Захват или разрушение системы управления ИТС приводит к катастрофическим последствиям для их владельцев и пользователей.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6899" name="Text Box 3"/>
          <p:cNvSpPr txBox="1">
            <a:spLocks noChangeArrowheads="1"/>
          </p:cNvSpPr>
          <p:nvPr/>
        </p:nvSpPr>
        <p:spPr bwMode="auto">
          <a:xfrm>
            <a:off x="239713" y="1138238"/>
            <a:ext cx="8604250" cy="55260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наличие “пустых” или не используемых полей в </a:t>
            </a:r>
            <a:r>
              <a:rPr lang="en-US" altLang="ru-RU">
                <a:solidFill>
                  <a:srgbClr val="800080"/>
                </a:solidFill>
              </a:rPr>
              <a:t>SNMPv</a:t>
            </a:r>
            <a:r>
              <a:rPr lang="ru-RU" altLang="ru-RU">
                <a:solidFill>
                  <a:srgbClr val="800080"/>
                </a:solidFill>
              </a:rPr>
              <a:t>3-сообщениях, которые можно использовать для формирования скрытых каналов несанкционированного управления сетевыми объектами и модификации и уничтожения компонентов </a:t>
            </a:r>
            <a:r>
              <a:rPr lang="en-US" altLang="ru-RU">
                <a:solidFill>
                  <a:srgbClr val="800080"/>
                </a:solidFill>
              </a:rPr>
              <a:t>MIB</a:t>
            </a:r>
            <a:r>
              <a:rPr lang="ru-RU" altLang="ru-RU">
                <a:solidFill>
                  <a:srgbClr val="800080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специфику использования криптографических алгоритмов аутентификации и шифрования данных, включая вопросы формирования и обмена ключевыми данными;</a:t>
            </a:r>
          </a:p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наиболее уязвимые места СУ сетевыми компонентами и ресурсами;</a:t>
            </a:r>
          </a:p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возможные варианты захвата и необходимые условия несанкционированного управления сетевыми компонентами и ресурсами, включая объекты модификации в </a:t>
            </a:r>
            <a:r>
              <a:rPr lang="en-US" altLang="ru-RU">
                <a:solidFill>
                  <a:srgbClr val="800080"/>
                </a:solidFill>
              </a:rPr>
              <a:t>MIB</a:t>
            </a:r>
            <a:r>
              <a:rPr lang="ru-RU" altLang="ru-RU">
                <a:solidFill>
                  <a:srgbClr val="80008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7923" name="Text Box 3"/>
          <p:cNvSpPr txBox="1">
            <a:spLocks noChangeArrowheads="1"/>
          </p:cNvSpPr>
          <p:nvPr/>
        </p:nvSpPr>
        <p:spPr bwMode="auto">
          <a:xfrm>
            <a:off x="238125" y="1330325"/>
            <a:ext cx="8655050" cy="5092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возможные варианты и необходимые условия для нанесения поражающего воздействия на СУ сетевыми компонентами и ресурсами, включая объекты </a:t>
            </a:r>
            <a:r>
              <a:rPr lang="en-US" altLang="ru-RU" sz="2600">
                <a:solidFill>
                  <a:srgbClr val="800080"/>
                </a:solidFill>
              </a:rPr>
              <a:t>MIB</a:t>
            </a:r>
            <a:r>
              <a:rPr lang="ru-RU" altLang="ru-RU" sz="2600">
                <a:solidFill>
                  <a:srgbClr val="800080"/>
                </a:solidFill>
              </a:rPr>
              <a:t>, если СУ является объектом КШ;</a:t>
            </a:r>
          </a:p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возможные варианты и необходимые условия для внедрения в программный модуль объекта КШ вредоносного ПО с использованием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3-архитектуры;</a:t>
            </a:r>
          </a:p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возможные варианты и необходимые условия для поражающего воздействия (блокирование, разрушение) на объект КШ с использованием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3-архитектуры.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8947" name="Text Box 3"/>
          <p:cNvSpPr txBox="1">
            <a:spLocks noChangeArrowheads="1"/>
          </p:cNvSpPr>
          <p:nvPr/>
        </p:nvSpPr>
        <p:spPr bwMode="auto">
          <a:xfrm>
            <a:off x="252413" y="1227138"/>
            <a:ext cx="8655050" cy="793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6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Активные мероприятия</a:t>
            </a:r>
            <a:r>
              <a:rPr lang="ru-RU" altLang="ru-RU" sz="2600">
                <a:solidFill>
                  <a:srgbClr val="800080"/>
                </a:solidFill>
              </a:rPr>
              <a:t>,</a:t>
            </a:r>
            <a:r>
              <a:rPr lang="ru-RU" altLang="ru-RU" sz="2600" b="1">
                <a:solidFill>
                  <a:srgbClr val="800080"/>
                </a:solidFill>
              </a:rPr>
              <a:t> </a:t>
            </a:r>
            <a:r>
              <a:rPr lang="ru-RU" altLang="ru-RU" sz="2600">
                <a:solidFill>
                  <a:srgbClr val="800080"/>
                </a:solidFill>
              </a:rPr>
              <a:t>исходя из поставленных задач нарушителем, могут иметь следующие цели:</a:t>
            </a:r>
          </a:p>
        </p:txBody>
      </p:sp>
      <p:sp>
        <p:nvSpPr>
          <p:cNvPr id="978948" name="Text Box 4"/>
          <p:cNvSpPr txBox="1">
            <a:spLocks noChangeArrowheads="1"/>
          </p:cNvSpPr>
          <p:nvPr/>
        </p:nvSpPr>
        <p:spPr bwMode="auto">
          <a:xfrm>
            <a:off x="250825" y="2141538"/>
            <a:ext cx="8580438" cy="44910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63525" indent="-2635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>
                <a:solidFill>
                  <a:srgbClr val="800080"/>
                </a:solidFill>
              </a:rPr>
              <a:t>захват СУ, как  объекта КШ, сетевого сегмента на основе компрометации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-менеджера (управляющего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-узла);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>
                <a:solidFill>
                  <a:srgbClr val="800080"/>
                </a:solidFill>
              </a:rPr>
              <a:t>захват СУ объектом КШ на основе компрометации его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-агента;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>
                <a:solidFill>
                  <a:srgbClr val="800080"/>
                </a:solidFill>
              </a:rPr>
              <a:t>разрушение СУ, как  объекта КШ, сетевого сегмента на основе нарушения работоспособности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-менеджера (управляющего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-узла);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>
                <a:solidFill>
                  <a:srgbClr val="800080"/>
                </a:solidFill>
              </a:rPr>
              <a:t>нарушение работоспособности объекта КШ на основе нарушения работоспособности его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-агента, то есть использование </a:t>
            </a:r>
            <a:r>
              <a:rPr lang="en-US" altLang="ru-RU">
                <a:solidFill>
                  <a:srgbClr val="800080"/>
                </a:solidFill>
              </a:rPr>
              <a:t>SNMPv</a:t>
            </a:r>
            <a:r>
              <a:rPr lang="ru-RU" altLang="ru-RU">
                <a:solidFill>
                  <a:srgbClr val="800080"/>
                </a:solidFill>
              </a:rPr>
              <a:t>3-архитектуры для прямого воздействия на объект КШ.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9971" name="Text Box 3"/>
          <p:cNvSpPr txBox="1">
            <a:spLocks noChangeArrowheads="1"/>
          </p:cNvSpPr>
          <p:nvPr/>
        </p:nvSpPr>
        <p:spPr bwMode="auto">
          <a:xfrm>
            <a:off x="263525" y="1252538"/>
            <a:ext cx="862965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Достижение указанных целей КШ </a:t>
            </a:r>
            <a:r>
              <a:rPr lang="en-US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3-архитектуры может быть основано на проведении следующих мероприятий: </a:t>
            </a:r>
          </a:p>
        </p:txBody>
      </p:sp>
      <p:sp>
        <p:nvSpPr>
          <p:cNvPr id="979972" name="Text Box 4"/>
          <p:cNvSpPr txBox="1">
            <a:spLocks noChangeArrowheads="1"/>
          </p:cNvSpPr>
          <p:nvPr/>
        </p:nvSpPr>
        <p:spPr bwMode="auto">
          <a:xfrm>
            <a:off x="238125" y="2744788"/>
            <a:ext cx="8680450" cy="3816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несанкционированный доступ в </a:t>
            </a:r>
            <a:r>
              <a:rPr lang="en-GB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</a:t>
            </a:r>
            <a:r>
              <a:rPr lang="en-US" altLang="ru-RU">
                <a:solidFill>
                  <a:srgbClr val="800080"/>
                </a:solidFill>
              </a:rPr>
              <a:t>MIB</a:t>
            </a:r>
            <a:r>
              <a:rPr lang="ru-RU" altLang="ru-RU">
                <a:solidFill>
                  <a:srgbClr val="800080"/>
                </a:solidFill>
              </a:rPr>
              <a:t> для получения разного рода необходимой информации, включая данные о криптографических алгоритмах и средствах защиты, а также управляющие коды и команды;</a:t>
            </a:r>
          </a:p>
          <a:p>
            <a:pPr>
              <a:spcBef>
                <a:spcPct val="1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преднамеренное искажение данных, хранящихся в </a:t>
            </a:r>
            <a:r>
              <a:rPr lang="en-GB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</a:t>
            </a:r>
            <a:r>
              <a:rPr lang="en-US" altLang="ru-RU">
                <a:solidFill>
                  <a:srgbClr val="800080"/>
                </a:solidFill>
              </a:rPr>
              <a:t>MIB </a:t>
            </a:r>
            <a:r>
              <a:rPr lang="ru-RU" altLang="ru-RU">
                <a:solidFill>
                  <a:srgbClr val="800080"/>
                </a:solidFill>
              </a:rPr>
              <a:t>(навязывание системе ложных данных) в различных целях;</a:t>
            </a:r>
          </a:p>
          <a:p>
            <a:pPr>
              <a:spcBef>
                <a:spcPct val="1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размещение различного рода ЗПС в компонентах объекта КШ и его СУ;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80995" name="Text Box 3"/>
          <p:cNvSpPr txBox="1">
            <a:spLocks noChangeArrowheads="1"/>
          </p:cNvSpPr>
          <p:nvPr/>
        </p:nvSpPr>
        <p:spPr bwMode="auto">
          <a:xfrm>
            <a:off x="250825" y="1246188"/>
            <a:ext cx="8618538" cy="5359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200">
                <a:solidFill>
                  <a:srgbClr val="800080"/>
                </a:solidFill>
              </a:rPr>
              <a:t>передача специальных сообщений и скрытое управление с помощью пустых (неиспользуемых) полей </a:t>
            </a:r>
            <a:r>
              <a:rPr lang="en-GB" altLang="ru-RU" sz="2200">
                <a:solidFill>
                  <a:srgbClr val="800080"/>
                </a:solidFill>
              </a:rPr>
              <a:t>SNMP</a:t>
            </a:r>
            <a:r>
              <a:rPr lang="ru-RU" altLang="ru-RU" sz="2200">
                <a:solidFill>
                  <a:srgbClr val="800080"/>
                </a:solidFill>
              </a:rPr>
              <a:t>-сообщений и генерации ложных </a:t>
            </a:r>
            <a:r>
              <a:rPr lang="en-GB" altLang="ru-RU" sz="2200">
                <a:solidFill>
                  <a:srgbClr val="800080"/>
                </a:solidFill>
              </a:rPr>
              <a:t>SNMP</a:t>
            </a:r>
            <a:r>
              <a:rPr lang="ru-RU" altLang="ru-RU" sz="2200">
                <a:solidFill>
                  <a:srgbClr val="800080"/>
                </a:solidFill>
              </a:rPr>
              <a:t>-сообщений, например, с целью инициализации функционирования ЗПС;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200">
                <a:solidFill>
                  <a:srgbClr val="800080"/>
                </a:solidFill>
              </a:rPr>
              <a:t>несанкционированный захват СУ (или её компонентов) и осуществление скрытого управления объектом КШ в различных целях, вплоть до навязывания ложного отказа от перехода в другие режимы функционирования;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200">
                <a:solidFill>
                  <a:srgbClr val="800080"/>
                </a:solidFill>
              </a:rPr>
              <a:t>разрушение компонентов </a:t>
            </a:r>
            <a:r>
              <a:rPr lang="en-GB" altLang="ru-RU" sz="2200">
                <a:solidFill>
                  <a:srgbClr val="800080"/>
                </a:solidFill>
              </a:rPr>
              <a:t>SNMP</a:t>
            </a:r>
            <a:r>
              <a:rPr lang="ru-RU" altLang="ru-RU" sz="2200">
                <a:solidFill>
                  <a:srgbClr val="800080"/>
                </a:solidFill>
              </a:rPr>
              <a:t>-</a:t>
            </a:r>
            <a:r>
              <a:rPr lang="en-US" altLang="ru-RU" sz="2200">
                <a:solidFill>
                  <a:srgbClr val="800080"/>
                </a:solidFill>
              </a:rPr>
              <a:t>MIB </a:t>
            </a:r>
            <a:r>
              <a:rPr lang="ru-RU" altLang="ru-RU" sz="2200">
                <a:solidFill>
                  <a:srgbClr val="800080"/>
                </a:solidFill>
              </a:rPr>
              <a:t>(вывод из строя </a:t>
            </a:r>
            <a:r>
              <a:rPr lang="en-GB" altLang="ru-RU" sz="2200">
                <a:solidFill>
                  <a:srgbClr val="800080"/>
                </a:solidFill>
              </a:rPr>
              <a:t>SNMP</a:t>
            </a:r>
            <a:r>
              <a:rPr lang="ru-RU" altLang="ru-RU" sz="2200">
                <a:solidFill>
                  <a:srgbClr val="800080"/>
                </a:solidFill>
              </a:rPr>
              <a:t>-менеджера или </a:t>
            </a:r>
            <a:r>
              <a:rPr lang="en-US" altLang="ru-RU" sz="2200">
                <a:solidFill>
                  <a:srgbClr val="800080"/>
                </a:solidFill>
              </a:rPr>
              <a:t>SNMP</a:t>
            </a:r>
            <a:r>
              <a:rPr lang="ru-RU" altLang="ru-RU" sz="2200">
                <a:solidFill>
                  <a:srgbClr val="800080"/>
                </a:solidFill>
              </a:rPr>
              <a:t>-агента) с целью нарушения функционирования СУ ИТС;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200">
                <a:solidFill>
                  <a:srgbClr val="800080"/>
                </a:solidFill>
              </a:rPr>
              <a:t>нарушение функционирования (работоспособности) объекта КШ (его блокирование, разрушение) с помощью узурпированной, либо СУ (или её компонентов) самим объектом КШ, либо СУ (или её компонентов) обслуживающей его инфраструктурой.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0" y="1112838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>
                <a:solidFill>
                  <a:srgbClr val="CC3300"/>
                </a:solidFill>
                <a:latin typeface="Tahoma" panose="020B0604030504040204" pitchFamily="34" charset="0"/>
              </a:rPr>
              <a:t>28.1. </a:t>
            </a:r>
            <a:r>
              <a:rPr lang="ru-RU" altLang="ru-RU" b="1">
                <a:solidFill>
                  <a:srgbClr val="CC3300"/>
                </a:solidFill>
              </a:rPr>
              <a:t>Состав и архитектура системы управления</a:t>
            </a:r>
          </a:p>
          <a:p>
            <a:r>
              <a:rPr lang="en-US" altLang="ru-RU" b="1">
                <a:solidFill>
                  <a:srgbClr val="CC3300"/>
                </a:solidFill>
              </a:rPr>
              <a:t>Internet</a:t>
            </a:r>
            <a:r>
              <a:rPr lang="ru-RU" altLang="ru-RU" b="1">
                <a:solidFill>
                  <a:srgbClr val="CC3300"/>
                </a:solidFill>
              </a:rPr>
              <a:t>-сети</a:t>
            </a:r>
          </a:p>
        </p:txBody>
      </p:sp>
      <p:sp>
        <p:nvSpPr>
          <p:cNvPr id="922628" name="Text Box 4"/>
          <p:cNvSpPr txBox="1">
            <a:spLocks noChangeArrowheads="1"/>
          </p:cNvSpPr>
          <p:nvPr/>
        </p:nvSpPr>
        <p:spPr bwMode="auto">
          <a:xfrm>
            <a:off x="250825" y="2139950"/>
            <a:ext cx="8642350" cy="4362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Инфраструктура управления компонентами </a:t>
            </a:r>
            <a:r>
              <a:rPr lang="en-US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-сети включает, в широком смысле, в себя объекты управления (чем управляют) и субъекты управления (кто/что управляет), а также прямой канал (среду), по которому передается управляющее воздействие субъекта на объект, и обратный канал (среду), по которому передается реакция объекта после управляющего воздействия, либо его текущее состояние (рис.28.1).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3862" name="Text Box 214"/>
          <p:cNvSpPr txBox="1">
            <a:spLocks noChangeArrowheads="1"/>
          </p:cNvSpPr>
          <p:nvPr/>
        </p:nvSpPr>
        <p:spPr bwMode="auto">
          <a:xfrm>
            <a:off x="228600" y="5989638"/>
            <a:ext cx="8642350" cy="657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b="1">
                <a:solidFill>
                  <a:srgbClr val="800080"/>
                </a:solidFill>
              </a:rPr>
              <a:t>Рис.</a:t>
            </a:r>
            <a:r>
              <a:rPr lang="ru-RU" altLang="ru-RU" b="1">
                <a:solidFill>
                  <a:srgbClr val="800080"/>
                </a:solidFill>
                <a:latin typeface="Tahoma" panose="020B0604030504040204" pitchFamily="34" charset="0"/>
              </a:rPr>
              <a:t>28.1</a:t>
            </a:r>
            <a:r>
              <a:rPr lang="ru-RU" altLang="ru-RU" b="1">
                <a:solidFill>
                  <a:srgbClr val="800080"/>
                </a:solidFill>
              </a:rPr>
              <a:t>. Модель инфраструктуры распределённого управления компонентами </a:t>
            </a:r>
            <a:r>
              <a:rPr lang="en-US" altLang="ru-RU" b="1">
                <a:solidFill>
                  <a:srgbClr val="800080"/>
                </a:solidFill>
              </a:rPr>
              <a:t>Internet</a:t>
            </a:r>
            <a:r>
              <a:rPr lang="ru-RU" altLang="ru-RU" b="1">
                <a:solidFill>
                  <a:srgbClr val="800080"/>
                </a:solidFill>
              </a:rPr>
              <a:t>-сети</a:t>
            </a:r>
            <a:endParaRPr lang="ru-RU" altLang="ru-RU">
              <a:solidFill>
                <a:srgbClr val="800080"/>
              </a:solidFill>
            </a:endParaRPr>
          </a:p>
        </p:txBody>
      </p:sp>
      <p:grpSp>
        <p:nvGrpSpPr>
          <p:cNvPr id="924045" name="Group 397"/>
          <p:cNvGrpSpPr>
            <a:grpSpLocks/>
          </p:cNvGrpSpPr>
          <p:nvPr/>
        </p:nvGrpSpPr>
        <p:grpSpPr bwMode="auto">
          <a:xfrm>
            <a:off x="195263" y="1049338"/>
            <a:ext cx="8656637" cy="4695825"/>
            <a:chOff x="123" y="661"/>
            <a:chExt cx="5453" cy="2958"/>
          </a:xfrm>
        </p:grpSpPr>
        <p:grpSp>
          <p:nvGrpSpPr>
            <p:cNvPr id="923653" name="Group 5"/>
            <p:cNvGrpSpPr>
              <a:grpSpLocks/>
            </p:cNvGrpSpPr>
            <p:nvPr/>
          </p:nvGrpSpPr>
          <p:grpSpPr bwMode="auto">
            <a:xfrm>
              <a:off x="123" y="836"/>
              <a:ext cx="5438" cy="2269"/>
              <a:chOff x="5219" y="1247"/>
              <a:chExt cx="4520" cy="2938"/>
            </a:xfrm>
          </p:grpSpPr>
          <p:grpSp>
            <p:nvGrpSpPr>
              <p:cNvPr id="923654" name="Group 6"/>
              <p:cNvGrpSpPr>
                <a:grpSpLocks/>
              </p:cNvGrpSpPr>
              <p:nvPr/>
            </p:nvGrpSpPr>
            <p:grpSpPr bwMode="auto">
              <a:xfrm>
                <a:off x="5219" y="1247"/>
                <a:ext cx="4520" cy="2938"/>
                <a:chOff x="2620" y="117"/>
                <a:chExt cx="4520" cy="2938"/>
              </a:xfrm>
            </p:grpSpPr>
            <p:sp>
              <p:nvSpPr>
                <p:cNvPr id="923655" name="Oval 7"/>
                <p:cNvSpPr>
                  <a:spLocks noChangeArrowheads="1"/>
                </p:cNvSpPr>
                <p:nvPr/>
              </p:nvSpPr>
              <p:spPr bwMode="auto">
                <a:xfrm>
                  <a:off x="2846" y="569"/>
                  <a:ext cx="3051" cy="1808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656" name="Oval 8"/>
                <p:cNvSpPr>
                  <a:spLocks noChangeArrowheads="1"/>
                </p:cNvSpPr>
                <p:nvPr/>
              </p:nvSpPr>
              <p:spPr bwMode="auto">
                <a:xfrm>
                  <a:off x="3524" y="117"/>
                  <a:ext cx="3051" cy="1695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657" name="Oval 9"/>
                <p:cNvSpPr>
                  <a:spLocks noChangeArrowheads="1"/>
                </p:cNvSpPr>
                <p:nvPr/>
              </p:nvSpPr>
              <p:spPr bwMode="auto">
                <a:xfrm>
                  <a:off x="4089" y="569"/>
                  <a:ext cx="3051" cy="1695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508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658" name="Oval 10"/>
                <p:cNvSpPr>
                  <a:spLocks noChangeArrowheads="1"/>
                </p:cNvSpPr>
                <p:nvPr/>
              </p:nvSpPr>
              <p:spPr bwMode="auto">
                <a:xfrm>
                  <a:off x="4315" y="1134"/>
                  <a:ext cx="2486" cy="1582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659" name="Oval 11"/>
                <p:cNvSpPr>
                  <a:spLocks noChangeArrowheads="1"/>
                </p:cNvSpPr>
                <p:nvPr/>
              </p:nvSpPr>
              <p:spPr bwMode="auto">
                <a:xfrm>
                  <a:off x="2620" y="1247"/>
                  <a:ext cx="2825" cy="1243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660" name="Oval 12"/>
                <p:cNvSpPr>
                  <a:spLocks noChangeArrowheads="1"/>
                </p:cNvSpPr>
                <p:nvPr/>
              </p:nvSpPr>
              <p:spPr bwMode="auto">
                <a:xfrm>
                  <a:off x="3185" y="1586"/>
                  <a:ext cx="3051" cy="1469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52363" dir="4557825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661" name="Oval 13"/>
                <p:cNvSpPr>
                  <a:spLocks noChangeArrowheads="1"/>
                </p:cNvSpPr>
                <p:nvPr/>
              </p:nvSpPr>
              <p:spPr bwMode="auto">
                <a:xfrm>
                  <a:off x="3976" y="343"/>
                  <a:ext cx="2486" cy="1243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662" name="Oval 14"/>
                <p:cNvSpPr>
                  <a:spLocks noChangeArrowheads="1"/>
                </p:cNvSpPr>
                <p:nvPr/>
              </p:nvSpPr>
              <p:spPr bwMode="auto">
                <a:xfrm>
                  <a:off x="2959" y="908"/>
                  <a:ext cx="3842" cy="1469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23663" name="Oval 15"/>
              <p:cNvSpPr>
                <a:spLocks noChangeArrowheads="1"/>
              </p:cNvSpPr>
              <p:nvPr/>
            </p:nvSpPr>
            <p:spPr bwMode="auto">
              <a:xfrm>
                <a:off x="5671" y="1699"/>
                <a:ext cx="3390" cy="2260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2366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2237" y="922"/>
              <a:ext cx="1033" cy="13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9741"/>
                </a:avLst>
              </a:prstTxWarp>
            </a:bodyPr>
            <a:lstStyle/>
            <a:p>
              <a:r>
                <a:rPr 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800080"/>
                  </a:solidFill>
                </a:rPr>
                <a:t> INTERNET </a:t>
              </a:r>
              <a:endParaRPr lang="ru-RU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800080"/>
                </a:solidFill>
              </a:endParaRPr>
            </a:p>
          </p:txBody>
        </p:sp>
        <p:grpSp>
          <p:nvGrpSpPr>
            <p:cNvPr id="923665" name="Group 17"/>
            <p:cNvGrpSpPr>
              <a:grpSpLocks/>
            </p:cNvGrpSpPr>
            <p:nvPr/>
          </p:nvGrpSpPr>
          <p:grpSpPr bwMode="auto">
            <a:xfrm>
              <a:off x="2876" y="989"/>
              <a:ext cx="1661" cy="743"/>
              <a:chOff x="4087" y="5767"/>
              <a:chExt cx="2825" cy="2034"/>
            </a:xfrm>
          </p:grpSpPr>
          <p:sp>
            <p:nvSpPr>
              <p:cNvPr id="923666" name="Oval 18"/>
              <p:cNvSpPr>
                <a:spLocks noChangeArrowheads="1"/>
              </p:cNvSpPr>
              <p:nvPr/>
            </p:nvSpPr>
            <p:spPr bwMode="auto">
              <a:xfrm>
                <a:off x="4313" y="5993"/>
                <a:ext cx="1695" cy="1243"/>
              </a:xfrm>
              <a:prstGeom prst="ellipse">
                <a:avLst/>
              </a:prstGeom>
              <a:solidFill>
                <a:srgbClr val="CCFF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67" name="Oval 19"/>
              <p:cNvSpPr>
                <a:spLocks noChangeArrowheads="1"/>
              </p:cNvSpPr>
              <p:nvPr/>
            </p:nvSpPr>
            <p:spPr bwMode="auto">
              <a:xfrm>
                <a:off x="4087" y="6445"/>
                <a:ext cx="1356" cy="791"/>
              </a:xfrm>
              <a:prstGeom prst="ellipse">
                <a:avLst/>
              </a:prstGeom>
              <a:solidFill>
                <a:srgbClr val="CCFF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68" name="Oval 20"/>
              <p:cNvSpPr>
                <a:spLocks noChangeArrowheads="1"/>
              </p:cNvSpPr>
              <p:nvPr/>
            </p:nvSpPr>
            <p:spPr bwMode="auto">
              <a:xfrm>
                <a:off x="4313" y="6558"/>
                <a:ext cx="1243" cy="1130"/>
              </a:xfrm>
              <a:prstGeom prst="ellipse">
                <a:avLst/>
              </a:prstGeom>
              <a:solidFill>
                <a:srgbClr val="CCFF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69" name="Oval 21"/>
              <p:cNvSpPr>
                <a:spLocks noChangeArrowheads="1"/>
              </p:cNvSpPr>
              <p:nvPr/>
            </p:nvSpPr>
            <p:spPr bwMode="auto">
              <a:xfrm>
                <a:off x="4765" y="5767"/>
                <a:ext cx="1582" cy="1243"/>
              </a:xfrm>
              <a:prstGeom prst="ellipse">
                <a:avLst/>
              </a:prstGeom>
              <a:solidFill>
                <a:srgbClr val="CCFF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70" name="Oval 22"/>
              <p:cNvSpPr>
                <a:spLocks noChangeArrowheads="1"/>
              </p:cNvSpPr>
              <p:nvPr/>
            </p:nvSpPr>
            <p:spPr bwMode="auto">
              <a:xfrm>
                <a:off x="4991" y="6106"/>
                <a:ext cx="1921" cy="1017"/>
              </a:xfrm>
              <a:prstGeom prst="ellipse">
                <a:avLst/>
              </a:prstGeom>
              <a:solidFill>
                <a:srgbClr val="CCFF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71" name="Oval 23"/>
              <p:cNvSpPr>
                <a:spLocks noChangeArrowheads="1"/>
              </p:cNvSpPr>
              <p:nvPr/>
            </p:nvSpPr>
            <p:spPr bwMode="auto">
              <a:xfrm>
                <a:off x="4878" y="6558"/>
                <a:ext cx="1808" cy="1243"/>
              </a:xfrm>
              <a:prstGeom prst="ellipse">
                <a:avLst/>
              </a:prstGeom>
              <a:solidFill>
                <a:srgbClr val="CCFF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72" name="Oval 24"/>
              <p:cNvSpPr>
                <a:spLocks noChangeArrowheads="1"/>
              </p:cNvSpPr>
              <p:nvPr/>
            </p:nvSpPr>
            <p:spPr bwMode="auto">
              <a:xfrm>
                <a:off x="4313" y="5993"/>
                <a:ext cx="2260" cy="1582"/>
              </a:xfrm>
              <a:prstGeom prst="ellipse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accent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 altLang="ru-RU"/>
              </a:p>
            </p:txBody>
          </p:sp>
        </p:grpSp>
        <p:grpSp>
          <p:nvGrpSpPr>
            <p:cNvPr id="923673" name="Group 25"/>
            <p:cNvGrpSpPr>
              <a:grpSpLocks/>
            </p:cNvGrpSpPr>
            <p:nvPr/>
          </p:nvGrpSpPr>
          <p:grpSpPr bwMode="auto">
            <a:xfrm>
              <a:off x="1230" y="1098"/>
              <a:ext cx="1614" cy="649"/>
              <a:chOff x="4087" y="5767"/>
              <a:chExt cx="2825" cy="2034"/>
            </a:xfrm>
          </p:grpSpPr>
          <p:sp>
            <p:nvSpPr>
              <p:cNvPr id="923674" name="Oval 26"/>
              <p:cNvSpPr>
                <a:spLocks noChangeArrowheads="1"/>
              </p:cNvSpPr>
              <p:nvPr/>
            </p:nvSpPr>
            <p:spPr bwMode="auto">
              <a:xfrm>
                <a:off x="4313" y="5993"/>
                <a:ext cx="1695" cy="1243"/>
              </a:xfrm>
              <a:prstGeom prst="ellipse">
                <a:avLst/>
              </a:prstGeom>
              <a:solidFill>
                <a:srgbClr val="CCFF99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75" name="Oval 27"/>
              <p:cNvSpPr>
                <a:spLocks noChangeArrowheads="1"/>
              </p:cNvSpPr>
              <p:nvPr/>
            </p:nvSpPr>
            <p:spPr bwMode="auto">
              <a:xfrm>
                <a:off x="4087" y="6445"/>
                <a:ext cx="1356" cy="791"/>
              </a:xfrm>
              <a:prstGeom prst="ellipse">
                <a:avLst/>
              </a:prstGeom>
              <a:solidFill>
                <a:srgbClr val="CCFF99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76" name="Oval 28"/>
              <p:cNvSpPr>
                <a:spLocks noChangeArrowheads="1"/>
              </p:cNvSpPr>
              <p:nvPr/>
            </p:nvSpPr>
            <p:spPr bwMode="auto">
              <a:xfrm>
                <a:off x="4313" y="6558"/>
                <a:ext cx="1243" cy="1130"/>
              </a:xfrm>
              <a:prstGeom prst="ellipse">
                <a:avLst/>
              </a:prstGeom>
              <a:solidFill>
                <a:srgbClr val="CCFF99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77" name="Oval 29"/>
              <p:cNvSpPr>
                <a:spLocks noChangeArrowheads="1"/>
              </p:cNvSpPr>
              <p:nvPr/>
            </p:nvSpPr>
            <p:spPr bwMode="auto">
              <a:xfrm>
                <a:off x="4765" y="5767"/>
                <a:ext cx="1582" cy="1243"/>
              </a:xfrm>
              <a:prstGeom prst="ellipse">
                <a:avLst/>
              </a:prstGeom>
              <a:solidFill>
                <a:srgbClr val="CCFF99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78" name="Oval 30"/>
              <p:cNvSpPr>
                <a:spLocks noChangeArrowheads="1"/>
              </p:cNvSpPr>
              <p:nvPr/>
            </p:nvSpPr>
            <p:spPr bwMode="auto">
              <a:xfrm>
                <a:off x="4991" y="6106"/>
                <a:ext cx="1921" cy="1017"/>
              </a:xfrm>
              <a:prstGeom prst="ellipse">
                <a:avLst/>
              </a:prstGeom>
              <a:solidFill>
                <a:srgbClr val="CCFF99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79" name="Oval 31"/>
              <p:cNvSpPr>
                <a:spLocks noChangeArrowheads="1"/>
              </p:cNvSpPr>
              <p:nvPr/>
            </p:nvSpPr>
            <p:spPr bwMode="auto">
              <a:xfrm>
                <a:off x="4878" y="6558"/>
                <a:ext cx="1808" cy="1243"/>
              </a:xfrm>
              <a:prstGeom prst="ellipse">
                <a:avLst/>
              </a:prstGeom>
              <a:solidFill>
                <a:srgbClr val="CCFF99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80" name="Oval 32"/>
              <p:cNvSpPr>
                <a:spLocks noChangeArrowheads="1"/>
              </p:cNvSpPr>
              <p:nvPr/>
            </p:nvSpPr>
            <p:spPr bwMode="auto">
              <a:xfrm>
                <a:off x="4313" y="5993"/>
                <a:ext cx="2260" cy="1582"/>
              </a:xfrm>
              <a:prstGeom prst="ellipse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CC33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3681" name="Group 33"/>
            <p:cNvGrpSpPr>
              <a:grpSpLocks/>
            </p:cNvGrpSpPr>
            <p:nvPr/>
          </p:nvGrpSpPr>
          <p:grpSpPr bwMode="auto">
            <a:xfrm rot="-519153">
              <a:off x="3808" y="1613"/>
              <a:ext cx="1680" cy="673"/>
              <a:chOff x="4087" y="5767"/>
              <a:chExt cx="2825" cy="2034"/>
            </a:xfrm>
          </p:grpSpPr>
          <p:sp>
            <p:nvSpPr>
              <p:cNvPr id="923682" name="Oval 34"/>
              <p:cNvSpPr>
                <a:spLocks noChangeArrowheads="1"/>
              </p:cNvSpPr>
              <p:nvPr/>
            </p:nvSpPr>
            <p:spPr bwMode="auto">
              <a:xfrm>
                <a:off x="4313" y="5993"/>
                <a:ext cx="1695" cy="1243"/>
              </a:xfrm>
              <a:prstGeom prst="ellipse">
                <a:avLst/>
              </a:prstGeom>
              <a:solidFill>
                <a:srgbClr val="FFEB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83" name="Oval 35"/>
              <p:cNvSpPr>
                <a:spLocks noChangeArrowheads="1"/>
              </p:cNvSpPr>
              <p:nvPr/>
            </p:nvSpPr>
            <p:spPr bwMode="auto">
              <a:xfrm>
                <a:off x="4087" y="6445"/>
                <a:ext cx="1356" cy="791"/>
              </a:xfrm>
              <a:prstGeom prst="ellipse">
                <a:avLst/>
              </a:prstGeom>
              <a:solidFill>
                <a:srgbClr val="FFEB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84" name="Oval 36"/>
              <p:cNvSpPr>
                <a:spLocks noChangeArrowheads="1"/>
              </p:cNvSpPr>
              <p:nvPr/>
            </p:nvSpPr>
            <p:spPr bwMode="auto">
              <a:xfrm>
                <a:off x="4313" y="6558"/>
                <a:ext cx="1243" cy="1130"/>
              </a:xfrm>
              <a:prstGeom prst="ellipse">
                <a:avLst/>
              </a:prstGeom>
              <a:solidFill>
                <a:srgbClr val="FFEB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85" name="Oval 37"/>
              <p:cNvSpPr>
                <a:spLocks noChangeArrowheads="1"/>
              </p:cNvSpPr>
              <p:nvPr/>
            </p:nvSpPr>
            <p:spPr bwMode="auto">
              <a:xfrm>
                <a:off x="4765" y="5767"/>
                <a:ext cx="1582" cy="1243"/>
              </a:xfrm>
              <a:prstGeom prst="ellipse">
                <a:avLst/>
              </a:prstGeom>
              <a:solidFill>
                <a:srgbClr val="FFEB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86" name="Oval 38"/>
              <p:cNvSpPr>
                <a:spLocks noChangeArrowheads="1"/>
              </p:cNvSpPr>
              <p:nvPr/>
            </p:nvSpPr>
            <p:spPr bwMode="auto">
              <a:xfrm>
                <a:off x="4991" y="6106"/>
                <a:ext cx="1921" cy="1017"/>
              </a:xfrm>
              <a:prstGeom prst="ellipse">
                <a:avLst/>
              </a:prstGeom>
              <a:solidFill>
                <a:srgbClr val="FFEB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87" name="Oval 39"/>
              <p:cNvSpPr>
                <a:spLocks noChangeArrowheads="1"/>
              </p:cNvSpPr>
              <p:nvPr/>
            </p:nvSpPr>
            <p:spPr bwMode="auto">
              <a:xfrm>
                <a:off x="4878" y="6558"/>
                <a:ext cx="1808" cy="1243"/>
              </a:xfrm>
              <a:prstGeom prst="ellipse">
                <a:avLst/>
              </a:prstGeom>
              <a:solidFill>
                <a:srgbClr val="FFEBFF"/>
              </a:solidFill>
              <a:ln w="38100" algn="ctr">
                <a:solidFill>
                  <a:srgbClr val="CC3300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688" name="Oval 40"/>
              <p:cNvSpPr>
                <a:spLocks noChangeArrowheads="1"/>
              </p:cNvSpPr>
              <p:nvPr/>
            </p:nvSpPr>
            <p:spPr bwMode="auto">
              <a:xfrm>
                <a:off x="4313" y="5993"/>
                <a:ext cx="2260" cy="1582"/>
              </a:xfrm>
              <a:prstGeom prst="ellipse">
                <a:avLst/>
              </a:prstGeom>
              <a:solidFill>
                <a:srgbClr val="FFEBFF"/>
              </a:solidFill>
              <a:ln w="38100" algn="ctr">
                <a:solidFill>
                  <a:srgbClr val="FFEB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23689" name="Line 41"/>
            <p:cNvSpPr>
              <a:spLocks noChangeShapeType="1"/>
            </p:cNvSpPr>
            <p:nvPr/>
          </p:nvSpPr>
          <p:spPr bwMode="auto">
            <a:xfrm>
              <a:off x="376" y="1492"/>
              <a:ext cx="4891" cy="1164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dashDot"/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23754" name="Group 106"/>
            <p:cNvGrpSpPr>
              <a:grpSpLocks/>
            </p:cNvGrpSpPr>
            <p:nvPr/>
          </p:nvGrpSpPr>
          <p:grpSpPr bwMode="auto">
            <a:xfrm>
              <a:off x="2065" y="1337"/>
              <a:ext cx="615" cy="342"/>
              <a:chOff x="1531" y="13498"/>
              <a:chExt cx="2552" cy="2123"/>
            </a:xfrm>
          </p:grpSpPr>
          <p:sp>
            <p:nvSpPr>
              <p:cNvPr id="923755" name="Freeform 107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FF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756" name="Freeform 108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FF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757" name="Freeform 109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758" name="Freeform 110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99FF66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759" name="Freeform 111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FF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760" name="Freeform 112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761" name="Freeform 113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762" name="Freeform 114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763" name="Freeform 115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764" name="Freeform 116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23846" name="Line 198"/>
            <p:cNvSpPr>
              <a:spLocks noChangeShapeType="1"/>
            </p:cNvSpPr>
            <p:nvPr/>
          </p:nvSpPr>
          <p:spPr bwMode="auto">
            <a:xfrm flipV="1">
              <a:off x="1101" y="1593"/>
              <a:ext cx="356" cy="218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847" name="Line 199"/>
            <p:cNvSpPr>
              <a:spLocks noChangeShapeType="1"/>
            </p:cNvSpPr>
            <p:nvPr/>
          </p:nvSpPr>
          <p:spPr bwMode="auto">
            <a:xfrm flipV="1">
              <a:off x="2089" y="1636"/>
              <a:ext cx="1039" cy="702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848" name="Line 200"/>
            <p:cNvSpPr>
              <a:spLocks noChangeShapeType="1"/>
            </p:cNvSpPr>
            <p:nvPr/>
          </p:nvSpPr>
          <p:spPr bwMode="auto">
            <a:xfrm flipV="1">
              <a:off x="3622" y="2119"/>
              <a:ext cx="461" cy="291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849" name="Line 201"/>
            <p:cNvSpPr>
              <a:spLocks noChangeShapeType="1"/>
            </p:cNvSpPr>
            <p:nvPr/>
          </p:nvSpPr>
          <p:spPr bwMode="auto">
            <a:xfrm flipV="1">
              <a:off x="1214" y="1667"/>
              <a:ext cx="356" cy="218"/>
            </a:xfrm>
            <a:prstGeom prst="line">
              <a:avLst/>
            </a:prstGeom>
            <a:noFill/>
            <a:ln w="57150">
              <a:solidFill>
                <a:srgbClr val="99FF66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850" name="Line 202"/>
            <p:cNvSpPr>
              <a:spLocks noChangeShapeType="1"/>
            </p:cNvSpPr>
            <p:nvPr/>
          </p:nvSpPr>
          <p:spPr bwMode="auto">
            <a:xfrm flipV="1">
              <a:off x="2170" y="1680"/>
              <a:ext cx="1096" cy="748"/>
            </a:xfrm>
            <a:prstGeom prst="line">
              <a:avLst/>
            </a:prstGeom>
            <a:noFill/>
            <a:ln w="57150">
              <a:solidFill>
                <a:srgbClr val="99FF66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851" name="Line 203"/>
            <p:cNvSpPr>
              <a:spLocks noChangeShapeType="1"/>
            </p:cNvSpPr>
            <p:nvPr/>
          </p:nvSpPr>
          <p:spPr bwMode="auto">
            <a:xfrm flipV="1">
              <a:off x="3740" y="2176"/>
              <a:ext cx="473" cy="301"/>
            </a:xfrm>
            <a:prstGeom prst="line">
              <a:avLst/>
            </a:prstGeom>
            <a:noFill/>
            <a:ln w="57150">
              <a:solidFill>
                <a:srgbClr val="99FF66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852" name="WordArt 204"/>
            <p:cNvSpPr>
              <a:spLocks noChangeArrowheads="1" noChangeShapeType="1" noTextEdit="1"/>
            </p:cNvSpPr>
            <p:nvPr/>
          </p:nvSpPr>
          <p:spPr bwMode="auto">
            <a:xfrm rot="369330">
              <a:off x="1838" y="1818"/>
              <a:ext cx="2286" cy="37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28569"/>
                </a:avLst>
              </a:prstTxWarp>
            </a:bodyPr>
            <a:lstStyle/>
            <a:p>
              <a:r>
                <a:rPr lang="ru-RU" sz="2000" kern="10">
                  <a:ln w="6350">
                    <a:solidFill>
                      <a:srgbClr val="333399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outerShdw dist="35921" dir="2700000" algn="ctr" rotWithShape="0">
                      <a:srgbClr val="FF9933"/>
                    </a:outerShdw>
                  </a:effectLst>
                </a:rPr>
                <a:t>Объекты управления</a:t>
              </a:r>
            </a:p>
          </p:txBody>
        </p:sp>
        <p:sp>
          <p:nvSpPr>
            <p:cNvPr id="923853" name="WordArt 205"/>
            <p:cNvSpPr>
              <a:spLocks noChangeArrowheads="1" noChangeShapeType="1" noTextEdit="1"/>
            </p:cNvSpPr>
            <p:nvPr/>
          </p:nvSpPr>
          <p:spPr bwMode="auto">
            <a:xfrm rot="369330">
              <a:off x="1644" y="1992"/>
              <a:ext cx="2285" cy="371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28569"/>
                </a:avLst>
              </a:prstTxWarp>
            </a:bodyPr>
            <a:lstStyle/>
            <a:p>
              <a:r>
                <a:rPr lang="ru-RU" sz="2000" kern="10">
                  <a:ln w="6350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effectLst>
                    <a:outerShdw dist="35921" dir="2700000" algn="ctr" rotWithShape="0">
                      <a:srgbClr val="FF9933"/>
                    </a:outerShdw>
                  </a:effectLst>
                </a:rPr>
                <a:t>Субъекты управления</a:t>
              </a:r>
            </a:p>
          </p:txBody>
        </p:sp>
        <p:sp>
          <p:nvSpPr>
            <p:cNvPr id="923854" name="AutoShape 206"/>
            <p:cNvSpPr>
              <a:spLocks noChangeArrowheads="1"/>
            </p:cNvSpPr>
            <p:nvPr/>
          </p:nvSpPr>
          <p:spPr bwMode="auto">
            <a:xfrm>
              <a:off x="1271" y="2062"/>
              <a:ext cx="745" cy="249"/>
            </a:xfrm>
            <a:prstGeom prst="wedgeRoundRectCallout">
              <a:avLst>
                <a:gd name="adj1" fmla="val 82213"/>
                <a:gd name="adj2" fmla="val -21486"/>
                <a:gd name="adj3" fmla="val 16667"/>
              </a:avLst>
            </a:prstGeom>
            <a:noFill/>
            <a:ln w="28575">
              <a:solidFill>
                <a:srgbClr val="CC3300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400" b="1">
                  <a:solidFill>
                    <a:srgbClr val="800080"/>
                  </a:solidFill>
                </a:rPr>
                <a:t>Канал управления</a:t>
              </a:r>
              <a:endParaRPr lang="ru-RU" altLang="ru-RU" sz="1400" b="1">
                <a:solidFill>
                  <a:srgbClr val="800080"/>
                </a:solidFill>
              </a:endParaRPr>
            </a:p>
          </p:txBody>
        </p:sp>
        <p:sp>
          <p:nvSpPr>
            <p:cNvPr id="923857" name="AutoShape 209"/>
            <p:cNvSpPr>
              <a:spLocks noChangeArrowheads="1"/>
            </p:cNvSpPr>
            <p:nvPr/>
          </p:nvSpPr>
          <p:spPr bwMode="auto">
            <a:xfrm>
              <a:off x="241" y="3180"/>
              <a:ext cx="1757" cy="426"/>
            </a:xfrm>
            <a:prstGeom prst="wedgeRectCallout">
              <a:avLst>
                <a:gd name="adj1" fmla="val -25699"/>
                <a:gd name="adj2" fmla="val -187792"/>
              </a:avLst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400" b="1">
                  <a:solidFill>
                    <a:srgbClr val="A50021"/>
                  </a:solidFill>
                </a:rPr>
                <a:t>Субъект управления (Администратор субсистемы маршрутизаторов)</a:t>
              </a:r>
              <a:endParaRPr lang="ru-RU" altLang="ru-RU" sz="1400">
                <a:solidFill>
                  <a:srgbClr val="A50021"/>
                </a:solidFill>
              </a:endParaRPr>
            </a:p>
          </p:txBody>
        </p:sp>
        <p:grpSp>
          <p:nvGrpSpPr>
            <p:cNvPr id="923876" name="Group 228"/>
            <p:cNvGrpSpPr>
              <a:grpSpLocks/>
            </p:cNvGrpSpPr>
            <p:nvPr/>
          </p:nvGrpSpPr>
          <p:grpSpPr bwMode="auto">
            <a:xfrm>
              <a:off x="3275" y="2382"/>
              <a:ext cx="534" cy="541"/>
              <a:chOff x="980" y="279"/>
              <a:chExt cx="974" cy="1153"/>
            </a:xfrm>
          </p:grpSpPr>
          <p:grpSp>
            <p:nvGrpSpPr>
              <p:cNvPr id="923877" name="Group 229"/>
              <p:cNvGrpSpPr>
                <a:grpSpLocks/>
              </p:cNvGrpSpPr>
              <p:nvPr/>
            </p:nvGrpSpPr>
            <p:grpSpPr bwMode="auto">
              <a:xfrm>
                <a:off x="1269" y="279"/>
                <a:ext cx="685" cy="893"/>
                <a:chOff x="4497" y="5857"/>
                <a:chExt cx="555" cy="734"/>
              </a:xfrm>
            </p:grpSpPr>
            <p:sp>
              <p:nvSpPr>
                <p:cNvPr id="923878" name="Freeform 230"/>
                <p:cNvSpPr>
                  <a:spLocks/>
                </p:cNvSpPr>
                <p:nvPr/>
              </p:nvSpPr>
              <p:spPr bwMode="auto">
                <a:xfrm>
                  <a:off x="4497" y="5857"/>
                  <a:ext cx="555" cy="734"/>
                </a:xfrm>
                <a:custGeom>
                  <a:avLst/>
                  <a:gdLst>
                    <a:gd name="T0" fmla="*/ 0 w 1109"/>
                    <a:gd name="T1" fmla="*/ 419 h 734"/>
                    <a:gd name="T2" fmla="*/ 124 w 1109"/>
                    <a:gd name="T3" fmla="*/ 466 h 734"/>
                    <a:gd name="T4" fmla="*/ 255 w 1109"/>
                    <a:gd name="T5" fmla="*/ 509 h 734"/>
                    <a:gd name="T6" fmla="*/ 255 w 1109"/>
                    <a:gd name="T7" fmla="*/ 509 h 734"/>
                    <a:gd name="T8" fmla="*/ 238 w 1109"/>
                    <a:gd name="T9" fmla="*/ 534 h 734"/>
                    <a:gd name="T10" fmla="*/ 228 w 1109"/>
                    <a:gd name="T11" fmla="*/ 560 h 734"/>
                    <a:gd name="T12" fmla="*/ 222 w 1109"/>
                    <a:gd name="T13" fmla="*/ 586 h 734"/>
                    <a:gd name="T14" fmla="*/ 224 w 1109"/>
                    <a:gd name="T15" fmla="*/ 612 h 734"/>
                    <a:gd name="T16" fmla="*/ 250 w 1109"/>
                    <a:gd name="T17" fmla="*/ 630 h 734"/>
                    <a:gd name="T18" fmla="*/ 277 w 1109"/>
                    <a:gd name="T19" fmla="*/ 649 h 734"/>
                    <a:gd name="T20" fmla="*/ 310 w 1109"/>
                    <a:gd name="T21" fmla="*/ 664 h 734"/>
                    <a:gd name="T22" fmla="*/ 344 w 1109"/>
                    <a:gd name="T23" fmla="*/ 679 h 734"/>
                    <a:gd name="T24" fmla="*/ 383 w 1109"/>
                    <a:gd name="T25" fmla="*/ 692 h 734"/>
                    <a:gd name="T26" fmla="*/ 424 w 1109"/>
                    <a:gd name="T27" fmla="*/ 704 h 734"/>
                    <a:gd name="T28" fmla="*/ 466 w 1109"/>
                    <a:gd name="T29" fmla="*/ 713 h 734"/>
                    <a:gd name="T30" fmla="*/ 511 w 1109"/>
                    <a:gd name="T31" fmla="*/ 720 h 734"/>
                    <a:gd name="T32" fmla="*/ 557 w 1109"/>
                    <a:gd name="T33" fmla="*/ 726 h 734"/>
                    <a:gd name="T34" fmla="*/ 606 w 1109"/>
                    <a:gd name="T35" fmla="*/ 731 h 734"/>
                    <a:gd name="T36" fmla="*/ 654 w 1109"/>
                    <a:gd name="T37" fmla="*/ 733 h 734"/>
                    <a:gd name="T38" fmla="*/ 703 w 1109"/>
                    <a:gd name="T39" fmla="*/ 734 h 734"/>
                    <a:gd name="T40" fmla="*/ 751 w 1109"/>
                    <a:gd name="T41" fmla="*/ 732 h 734"/>
                    <a:gd name="T42" fmla="*/ 801 w 1109"/>
                    <a:gd name="T43" fmla="*/ 727 h 734"/>
                    <a:gd name="T44" fmla="*/ 850 w 1109"/>
                    <a:gd name="T45" fmla="*/ 721 h 734"/>
                    <a:gd name="T46" fmla="*/ 898 w 1109"/>
                    <a:gd name="T47" fmla="*/ 713 h 734"/>
                    <a:gd name="T48" fmla="*/ 954 w 1109"/>
                    <a:gd name="T49" fmla="*/ 701 h 734"/>
                    <a:gd name="T50" fmla="*/ 1007 w 1109"/>
                    <a:gd name="T51" fmla="*/ 685 h 734"/>
                    <a:gd name="T52" fmla="*/ 1053 w 1109"/>
                    <a:gd name="T53" fmla="*/ 667 h 734"/>
                    <a:gd name="T54" fmla="*/ 1094 w 1109"/>
                    <a:gd name="T55" fmla="*/ 646 h 734"/>
                    <a:gd name="T56" fmla="*/ 1102 w 1109"/>
                    <a:gd name="T57" fmla="*/ 631 h 734"/>
                    <a:gd name="T58" fmla="*/ 1107 w 1109"/>
                    <a:gd name="T59" fmla="*/ 617 h 734"/>
                    <a:gd name="T60" fmla="*/ 1109 w 1109"/>
                    <a:gd name="T61" fmla="*/ 602 h 734"/>
                    <a:gd name="T62" fmla="*/ 1109 w 1109"/>
                    <a:gd name="T63" fmla="*/ 588 h 734"/>
                    <a:gd name="T64" fmla="*/ 1107 w 1109"/>
                    <a:gd name="T65" fmla="*/ 574 h 734"/>
                    <a:gd name="T66" fmla="*/ 1102 w 1109"/>
                    <a:gd name="T67" fmla="*/ 560 h 734"/>
                    <a:gd name="T68" fmla="*/ 1094 w 1109"/>
                    <a:gd name="T69" fmla="*/ 546 h 734"/>
                    <a:gd name="T70" fmla="*/ 1084 w 1109"/>
                    <a:gd name="T71" fmla="*/ 532 h 734"/>
                    <a:gd name="T72" fmla="*/ 1073 w 1109"/>
                    <a:gd name="T73" fmla="*/ 519 h 734"/>
                    <a:gd name="T74" fmla="*/ 1059 w 1109"/>
                    <a:gd name="T75" fmla="*/ 506 h 734"/>
                    <a:gd name="T76" fmla="*/ 1042 w 1109"/>
                    <a:gd name="T77" fmla="*/ 494 h 734"/>
                    <a:gd name="T78" fmla="*/ 1024 w 1109"/>
                    <a:gd name="T79" fmla="*/ 482 h 734"/>
                    <a:gd name="T80" fmla="*/ 1003 w 1109"/>
                    <a:gd name="T81" fmla="*/ 470 h 734"/>
                    <a:gd name="T82" fmla="*/ 980 w 1109"/>
                    <a:gd name="T83" fmla="*/ 460 h 734"/>
                    <a:gd name="T84" fmla="*/ 954 w 1109"/>
                    <a:gd name="T85" fmla="*/ 450 h 734"/>
                    <a:gd name="T86" fmla="*/ 927 w 1109"/>
                    <a:gd name="T87" fmla="*/ 440 h 734"/>
                    <a:gd name="T88" fmla="*/ 927 w 1109"/>
                    <a:gd name="T89" fmla="*/ 440 h 734"/>
                    <a:gd name="T90" fmla="*/ 927 w 1109"/>
                    <a:gd name="T91" fmla="*/ 211 h 734"/>
                    <a:gd name="T92" fmla="*/ 838 w 1109"/>
                    <a:gd name="T93" fmla="*/ 177 h 734"/>
                    <a:gd name="T94" fmla="*/ 745 w 1109"/>
                    <a:gd name="T95" fmla="*/ 144 h 734"/>
                    <a:gd name="T96" fmla="*/ 647 w 1109"/>
                    <a:gd name="T97" fmla="*/ 114 h 734"/>
                    <a:gd name="T98" fmla="*/ 546 w 1109"/>
                    <a:gd name="T99" fmla="*/ 86 h 734"/>
                    <a:gd name="T100" fmla="*/ 441 w 1109"/>
                    <a:gd name="T101" fmla="*/ 61 h 734"/>
                    <a:gd name="T102" fmla="*/ 333 w 1109"/>
                    <a:gd name="T103" fmla="*/ 38 h 734"/>
                    <a:gd name="T104" fmla="*/ 220 w 1109"/>
                    <a:gd name="T105" fmla="*/ 18 h 734"/>
                    <a:gd name="T106" fmla="*/ 106 w 1109"/>
                    <a:gd name="T107" fmla="*/ 0 h 734"/>
                    <a:gd name="T108" fmla="*/ 106 w 1109"/>
                    <a:gd name="T109" fmla="*/ 0 h 734"/>
                    <a:gd name="T110" fmla="*/ 0 w 1109"/>
                    <a:gd name="T111" fmla="*/ 27 h 734"/>
                    <a:gd name="T112" fmla="*/ 0 w 1109"/>
                    <a:gd name="T113" fmla="*/ 419 h 734"/>
                    <a:gd name="T114" fmla="*/ 0 w 1109"/>
                    <a:gd name="T115" fmla="*/ 419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9" h="734">
                      <a:moveTo>
                        <a:pt x="0" y="419"/>
                      </a:moveTo>
                      <a:lnTo>
                        <a:pt x="124" y="466"/>
                      </a:lnTo>
                      <a:lnTo>
                        <a:pt x="255" y="509"/>
                      </a:lnTo>
                      <a:lnTo>
                        <a:pt x="255" y="509"/>
                      </a:lnTo>
                      <a:lnTo>
                        <a:pt x="238" y="534"/>
                      </a:lnTo>
                      <a:lnTo>
                        <a:pt x="228" y="560"/>
                      </a:lnTo>
                      <a:lnTo>
                        <a:pt x="222" y="586"/>
                      </a:lnTo>
                      <a:lnTo>
                        <a:pt x="224" y="612"/>
                      </a:lnTo>
                      <a:lnTo>
                        <a:pt x="250" y="630"/>
                      </a:lnTo>
                      <a:lnTo>
                        <a:pt x="277" y="649"/>
                      </a:lnTo>
                      <a:lnTo>
                        <a:pt x="310" y="664"/>
                      </a:lnTo>
                      <a:lnTo>
                        <a:pt x="344" y="679"/>
                      </a:lnTo>
                      <a:lnTo>
                        <a:pt x="383" y="692"/>
                      </a:lnTo>
                      <a:lnTo>
                        <a:pt x="424" y="704"/>
                      </a:lnTo>
                      <a:lnTo>
                        <a:pt x="466" y="713"/>
                      </a:lnTo>
                      <a:lnTo>
                        <a:pt x="511" y="720"/>
                      </a:lnTo>
                      <a:lnTo>
                        <a:pt x="557" y="726"/>
                      </a:lnTo>
                      <a:lnTo>
                        <a:pt x="606" y="731"/>
                      </a:lnTo>
                      <a:lnTo>
                        <a:pt x="654" y="733"/>
                      </a:lnTo>
                      <a:lnTo>
                        <a:pt x="703" y="734"/>
                      </a:lnTo>
                      <a:lnTo>
                        <a:pt x="751" y="732"/>
                      </a:lnTo>
                      <a:lnTo>
                        <a:pt x="801" y="727"/>
                      </a:lnTo>
                      <a:lnTo>
                        <a:pt x="850" y="721"/>
                      </a:lnTo>
                      <a:lnTo>
                        <a:pt x="898" y="713"/>
                      </a:lnTo>
                      <a:lnTo>
                        <a:pt x="954" y="701"/>
                      </a:lnTo>
                      <a:lnTo>
                        <a:pt x="1007" y="685"/>
                      </a:lnTo>
                      <a:lnTo>
                        <a:pt x="1053" y="667"/>
                      </a:lnTo>
                      <a:lnTo>
                        <a:pt x="1094" y="646"/>
                      </a:lnTo>
                      <a:lnTo>
                        <a:pt x="1102" y="631"/>
                      </a:lnTo>
                      <a:lnTo>
                        <a:pt x="1107" y="617"/>
                      </a:lnTo>
                      <a:lnTo>
                        <a:pt x="1109" y="602"/>
                      </a:lnTo>
                      <a:lnTo>
                        <a:pt x="1109" y="588"/>
                      </a:lnTo>
                      <a:lnTo>
                        <a:pt x="1107" y="574"/>
                      </a:lnTo>
                      <a:lnTo>
                        <a:pt x="1102" y="560"/>
                      </a:lnTo>
                      <a:lnTo>
                        <a:pt x="1094" y="546"/>
                      </a:lnTo>
                      <a:lnTo>
                        <a:pt x="1084" y="532"/>
                      </a:lnTo>
                      <a:lnTo>
                        <a:pt x="1073" y="519"/>
                      </a:lnTo>
                      <a:lnTo>
                        <a:pt x="1059" y="506"/>
                      </a:lnTo>
                      <a:lnTo>
                        <a:pt x="1042" y="494"/>
                      </a:lnTo>
                      <a:lnTo>
                        <a:pt x="1024" y="482"/>
                      </a:lnTo>
                      <a:lnTo>
                        <a:pt x="1003" y="470"/>
                      </a:lnTo>
                      <a:lnTo>
                        <a:pt x="980" y="460"/>
                      </a:lnTo>
                      <a:lnTo>
                        <a:pt x="954" y="450"/>
                      </a:lnTo>
                      <a:lnTo>
                        <a:pt x="927" y="440"/>
                      </a:lnTo>
                      <a:lnTo>
                        <a:pt x="927" y="440"/>
                      </a:lnTo>
                      <a:lnTo>
                        <a:pt x="927" y="211"/>
                      </a:lnTo>
                      <a:lnTo>
                        <a:pt x="838" y="177"/>
                      </a:lnTo>
                      <a:lnTo>
                        <a:pt x="745" y="144"/>
                      </a:lnTo>
                      <a:lnTo>
                        <a:pt x="647" y="114"/>
                      </a:lnTo>
                      <a:lnTo>
                        <a:pt x="546" y="86"/>
                      </a:lnTo>
                      <a:lnTo>
                        <a:pt x="441" y="61"/>
                      </a:lnTo>
                      <a:lnTo>
                        <a:pt x="333" y="38"/>
                      </a:lnTo>
                      <a:lnTo>
                        <a:pt x="220" y="18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0" y="27"/>
                      </a:lnTo>
                      <a:lnTo>
                        <a:pt x="0" y="419"/>
                      </a:lnTo>
                      <a:lnTo>
                        <a:pt x="0" y="419"/>
                      </a:lnTo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879" name="Freeform 231"/>
                <p:cNvSpPr>
                  <a:spLocks/>
                </p:cNvSpPr>
                <p:nvPr/>
              </p:nvSpPr>
              <p:spPr bwMode="auto">
                <a:xfrm>
                  <a:off x="4546" y="5937"/>
                  <a:ext cx="324" cy="494"/>
                </a:xfrm>
                <a:custGeom>
                  <a:avLst/>
                  <a:gdLst>
                    <a:gd name="T0" fmla="*/ 0 w 648"/>
                    <a:gd name="T1" fmla="*/ 326 h 494"/>
                    <a:gd name="T2" fmla="*/ 648 w 648"/>
                    <a:gd name="T3" fmla="*/ 494 h 494"/>
                    <a:gd name="T4" fmla="*/ 648 w 648"/>
                    <a:gd name="T5" fmla="*/ 166 h 494"/>
                    <a:gd name="T6" fmla="*/ 0 w 648"/>
                    <a:gd name="T7" fmla="*/ 0 h 494"/>
                    <a:gd name="T8" fmla="*/ 0 w 648"/>
                    <a:gd name="T9" fmla="*/ 32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8" h="494">
                      <a:moveTo>
                        <a:pt x="0" y="326"/>
                      </a:moveTo>
                      <a:lnTo>
                        <a:pt x="648" y="494"/>
                      </a:lnTo>
                      <a:lnTo>
                        <a:pt x="648" y="166"/>
                      </a:lnTo>
                      <a:lnTo>
                        <a:pt x="0" y="0"/>
                      </a:lnTo>
                      <a:lnTo>
                        <a:pt x="0" y="32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rect">
                    <a:fillToRect l="50000" t="50000" r="50000" b="50000"/>
                  </a:path>
                </a:gra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880" name="Freeform 232"/>
                <p:cNvSpPr>
                  <a:spLocks/>
                </p:cNvSpPr>
                <p:nvPr/>
              </p:nvSpPr>
              <p:spPr bwMode="auto">
                <a:xfrm>
                  <a:off x="4497" y="5884"/>
                  <a:ext cx="412" cy="603"/>
                </a:xfrm>
                <a:custGeom>
                  <a:avLst/>
                  <a:gdLst>
                    <a:gd name="T0" fmla="*/ 0 w 823"/>
                    <a:gd name="T1" fmla="*/ 392 h 603"/>
                    <a:gd name="T2" fmla="*/ 91 w 823"/>
                    <a:gd name="T3" fmla="*/ 426 h 603"/>
                    <a:gd name="T4" fmla="*/ 186 w 823"/>
                    <a:gd name="T5" fmla="*/ 458 h 603"/>
                    <a:gd name="T6" fmla="*/ 284 w 823"/>
                    <a:gd name="T7" fmla="*/ 488 h 603"/>
                    <a:gd name="T8" fmla="*/ 385 w 823"/>
                    <a:gd name="T9" fmla="*/ 516 h 603"/>
                    <a:gd name="T10" fmla="*/ 490 w 823"/>
                    <a:gd name="T11" fmla="*/ 540 h 603"/>
                    <a:gd name="T12" fmla="*/ 598 w 823"/>
                    <a:gd name="T13" fmla="*/ 564 h 603"/>
                    <a:gd name="T14" fmla="*/ 710 w 823"/>
                    <a:gd name="T15" fmla="*/ 585 h 603"/>
                    <a:gd name="T16" fmla="*/ 823 w 823"/>
                    <a:gd name="T17" fmla="*/ 603 h 603"/>
                    <a:gd name="T18" fmla="*/ 823 w 823"/>
                    <a:gd name="T19" fmla="*/ 603 h 603"/>
                    <a:gd name="T20" fmla="*/ 823 w 823"/>
                    <a:gd name="T21" fmla="*/ 211 h 603"/>
                    <a:gd name="T22" fmla="*/ 734 w 823"/>
                    <a:gd name="T23" fmla="*/ 177 h 603"/>
                    <a:gd name="T24" fmla="*/ 639 w 823"/>
                    <a:gd name="T25" fmla="*/ 145 h 603"/>
                    <a:gd name="T26" fmla="*/ 540 w 823"/>
                    <a:gd name="T27" fmla="*/ 115 h 603"/>
                    <a:gd name="T28" fmla="*/ 439 w 823"/>
                    <a:gd name="T29" fmla="*/ 87 h 603"/>
                    <a:gd name="T30" fmla="*/ 333 w 823"/>
                    <a:gd name="T31" fmla="*/ 62 h 603"/>
                    <a:gd name="T32" fmla="*/ 226 w 823"/>
                    <a:gd name="T33" fmla="*/ 38 h 603"/>
                    <a:gd name="T34" fmla="*/ 114 w 823"/>
                    <a:gd name="T35" fmla="*/ 18 h 603"/>
                    <a:gd name="T36" fmla="*/ 0 w 823"/>
                    <a:gd name="T37" fmla="*/ 0 h 603"/>
                    <a:gd name="T38" fmla="*/ 0 w 823"/>
                    <a:gd name="T39" fmla="*/ 0 h 603"/>
                    <a:gd name="T40" fmla="*/ 0 w 823"/>
                    <a:gd name="T41" fmla="*/ 392 h 603"/>
                    <a:gd name="T42" fmla="*/ 0 w 823"/>
                    <a:gd name="T43" fmla="*/ 392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23" h="603">
                      <a:moveTo>
                        <a:pt x="0" y="392"/>
                      </a:moveTo>
                      <a:lnTo>
                        <a:pt x="91" y="426"/>
                      </a:lnTo>
                      <a:lnTo>
                        <a:pt x="186" y="458"/>
                      </a:lnTo>
                      <a:lnTo>
                        <a:pt x="284" y="488"/>
                      </a:lnTo>
                      <a:lnTo>
                        <a:pt x="385" y="516"/>
                      </a:lnTo>
                      <a:lnTo>
                        <a:pt x="490" y="540"/>
                      </a:lnTo>
                      <a:lnTo>
                        <a:pt x="598" y="564"/>
                      </a:lnTo>
                      <a:lnTo>
                        <a:pt x="710" y="585"/>
                      </a:lnTo>
                      <a:lnTo>
                        <a:pt x="823" y="603"/>
                      </a:lnTo>
                      <a:lnTo>
                        <a:pt x="823" y="603"/>
                      </a:lnTo>
                      <a:lnTo>
                        <a:pt x="823" y="211"/>
                      </a:lnTo>
                      <a:lnTo>
                        <a:pt x="734" y="177"/>
                      </a:lnTo>
                      <a:lnTo>
                        <a:pt x="639" y="145"/>
                      </a:lnTo>
                      <a:lnTo>
                        <a:pt x="540" y="115"/>
                      </a:lnTo>
                      <a:lnTo>
                        <a:pt x="439" y="87"/>
                      </a:lnTo>
                      <a:lnTo>
                        <a:pt x="333" y="62"/>
                      </a:lnTo>
                      <a:lnTo>
                        <a:pt x="226" y="38"/>
                      </a:lnTo>
                      <a:lnTo>
                        <a:pt x="114" y="1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392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23881" name="Group 233"/>
              <p:cNvGrpSpPr>
                <a:grpSpLocks/>
              </p:cNvGrpSpPr>
              <p:nvPr/>
            </p:nvGrpSpPr>
            <p:grpSpPr bwMode="auto">
              <a:xfrm>
                <a:off x="980" y="1032"/>
                <a:ext cx="688" cy="400"/>
                <a:chOff x="980" y="1032"/>
                <a:chExt cx="688" cy="400"/>
              </a:xfrm>
            </p:grpSpPr>
            <p:sp>
              <p:nvSpPr>
                <p:cNvPr id="923882" name="Freeform 234"/>
                <p:cNvSpPr>
                  <a:spLocks/>
                </p:cNvSpPr>
                <p:nvPr/>
              </p:nvSpPr>
              <p:spPr bwMode="auto">
                <a:xfrm>
                  <a:off x="980" y="1032"/>
                  <a:ext cx="688" cy="400"/>
                </a:xfrm>
                <a:custGeom>
                  <a:avLst/>
                  <a:gdLst>
                    <a:gd name="T0" fmla="*/ 0 w 1113"/>
                    <a:gd name="T1" fmla="*/ 106 h 329"/>
                    <a:gd name="T2" fmla="*/ 329 w 1113"/>
                    <a:gd name="T3" fmla="*/ 0 h 329"/>
                    <a:gd name="T4" fmla="*/ 1113 w 1113"/>
                    <a:gd name="T5" fmla="*/ 200 h 329"/>
                    <a:gd name="T6" fmla="*/ 1113 w 1113"/>
                    <a:gd name="T7" fmla="*/ 243 h 329"/>
                    <a:gd name="T8" fmla="*/ 774 w 1113"/>
                    <a:gd name="T9" fmla="*/ 329 h 329"/>
                    <a:gd name="T10" fmla="*/ 0 w 1113"/>
                    <a:gd name="T11" fmla="*/ 131 h 329"/>
                    <a:gd name="T12" fmla="*/ 0 w 1113"/>
                    <a:gd name="T13" fmla="*/ 106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13" h="329">
                      <a:moveTo>
                        <a:pt x="0" y="106"/>
                      </a:moveTo>
                      <a:lnTo>
                        <a:pt x="329" y="0"/>
                      </a:lnTo>
                      <a:lnTo>
                        <a:pt x="1113" y="200"/>
                      </a:lnTo>
                      <a:lnTo>
                        <a:pt x="1113" y="243"/>
                      </a:lnTo>
                      <a:lnTo>
                        <a:pt x="774" y="329"/>
                      </a:lnTo>
                      <a:lnTo>
                        <a:pt x="0" y="131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883" name="Freeform 235"/>
                <p:cNvSpPr>
                  <a:spLocks noEditPoints="1"/>
                </p:cNvSpPr>
                <p:nvPr/>
              </p:nvSpPr>
              <p:spPr bwMode="auto">
                <a:xfrm>
                  <a:off x="1039" y="1081"/>
                  <a:ext cx="562" cy="288"/>
                </a:xfrm>
                <a:custGeom>
                  <a:avLst/>
                  <a:gdLst>
                    <a:gd name="T0" fmla="*/ 204 w 911"/>
                    <a:gd name="T1" fmla="*/ 6 h 237"/>
                    <a:gd name="T2" fmla="*/ 305 w 911"/>
                    <a:gd name="T3" fmla="*/ 33 h 237"/>
                    <a:gd name="T4" fmla="*/ 405 w 911"/>
                    <a:gd name="T5" fmla="*/ 58 h 237"/>
                    <a:gd name="T6" fmla="*/ 508 w 911"/>
                    <a:gd name="T7" fmla="*/ 85 h 237"/>
                    <a:gd name="T8" fmla="*/ 609 w 911"/>
                    <a:gd name="T9" fmla="*/ 111 h 237"/>
                    <a:gd name="T10" fmla="*/ 709 w 911"/>
                    <a:gd name="T11" fmla="*/ 138 h 237"/>
                    <a:gd name="T12" fmla="*/ 258 w 911"/>
                    <a:gd name="T13" fmla="*/ 15 h 237"/>
                    <a:gd name="T14" fmla="*/ 359 w 911"/>
                    <a:gd name="T15" fmla="*/ 41 h 237"/>
                    <a:gd name="T16" fmla="*/ 459 w 911"/>
                    <a:gd name="T17" fmla="*/ 68 h 237"/>
                    <a:gd name="T18" fmla="*/ 562 w 911"/>
                    <a:gd name="T19" fmla="*/ 93 h 237"/>
                    <a:gd name="T20" fmla="*/ 663 w 911"/>
                    <a:gd name="T21" fmla="*/ 120 h 237"/>
                    <a:gd name="T22" fmla="*/ 763 w 911"/>
                    <a:gd name="T23" fmla="*/ 146 h 237"/>
                    <a:gd name="T24" fmla="*/ 810 w 911"/>
                    <a:gd name="T25" fmla="*/ 164 h 237"/>
                    <a:gd name="T26" fmla="*/ 866 w 911"/>
                    <a:gd name="T27" fmla="*/ 173 h 237"/>
                    <a:gd name="T28" fmla="*/ 136 w 911"/>
                    <a:gd name="T29" fmla="*/ 25 h 237"/>
                    <a:gd name="T30" fmla="*/ 237 w 911"/>
                    <a:gd name="T31" fmla="*/ 52 h 237"/>
                    <a:gd name="T32" fmla="*/ 337 w 911"/>
                    <a:gd name="T33" fmla="*/ 78 h 237"/>
                    <a:gd name="T34" fmla="*/ 440 w 911"/>
                    <a:gd name="T35" fmla="*/ 105 h 237"/>
                    <a:gd name="T36" fmla="*/ 541 w 911"/>
                    <a:gd name="T37" fmla="*/ 131 h 237"/>
                    <a:gd name="T38" fmla="*/ 641 w 911"/>
                    <a:gd name="T39" fmla="*/ 158 h 237"/>
                    <a:gd name="T40" fmla="*/ 190 w 911"/>
                    <a:gd name="T41" fmla="*/ 35 h 237"/>
                    <a:gd name="T42" fmla="*/ 291 w 911"/>
                    <a:gd name="T43" fmla="*/ 60 h 237"/>
                    <a:gd name="T44" fmla="*/ 394 w 911"/>
                    <a:gd name="T45" fmla="*/ 87 h 237"/>
                    <a:gd name="T46" fmla="*/ 494 w 911"/>
                    <a:gd name="T47" fmla="*/ 113 h 237"/>
                    <a:gd name="T48" fmla="*/ 595 w 911"/>
                    <a:gd name="T49" fmla="*/ 140 h 237"/>
                    <a:gd name="T50" fmla="*/ 696 w 911"/>
                    <a:gd name="T51" fmla="*/ 166 h 237"/>
                    <a:gd name="T52" fmla="*/ 744 w 911"/>
                    <a:gd name="T53" fmla="*/ 183 h 237"/>
                    <a:gd name="T54" fmla="*/ 798 w 911"/>
                    <a:gd name="T55" fmla="*/ 192 h 237"/>
                    <a:gd name="T56" fmla="*/ 68 w 911"/>
                    <a:gd name="T57" fmla="*/ 45 h 237"/>
                    <a:gd name="T58" fmla="*/ 169 w 911"/>
                    <a:gd name="T59" fmla="*/ 72 h 237"/>
                    <a:gd name="T60" fmla="*/ 272 w 911"/>
                    <a:gd name="T61" fmla="*/ 98 h 237"/>
                    <a:gd name="T62" fmla="*/ 372 w 911"/>
                    <a:gd name="T63" fmla="*/ 124 h 237"/>
                    <a:gd name="T64" fmla="*/ 473 w 911"/>
                    <a:gd name="T65" fmla="*/ 150 h 237"/>
                    <a:gd name="T66" fmla="*/ 574 w 911"/>
                    <a:gd name="T67" fmla="*/ 177 h 237"/>
                    <a:gd name="T68" fmla="*/ 122 w 911"/>
                    <a:gd name="T69" fmla="*/ 54 h 237"/>
                    <a:gd name="T70" fmla="*/ 223 w 911"/>
                    <a:gd name="T71" fmla="*/ 80 h 237"/>
                    <a:gd name="T72" fmla="*/ 326 w 911"/>
                    <a:gd name="T73" fmla="*/ 107 h 237"/>
                    <a:gd name="T74" fmla="*/ 427 w 911"/>
                    <a:gd name="T75" fmla="*/ 133 h 237"/>
                    <a:gd name="T76" fmla="*/ 527 w 911"/>
                    <a:gd name="T77" fmla="*/ 160 h 237"/>
                    <a:gd name="T78" fmla="*/ 630 w 911"/>
                    <a:gd name="T79" fmla="*/ 185 h 237"/>
                    <a:gd name="T80" fmla="*/ 676 w 911"/>
                    <a:gd name="T81" fmla="*/ 203 h 237"/>
                    <a:gd name="T82" fmla="*/ 731 w 911"/>
                    <a:gd name="T83" fmla="*/ 211 h 237"/>
                    <a:gd name="T84" fmla="*/ 0 w 911"/>
                    <a:gd name="T85" fmla="*/ 65 h 237"/>
                    <a:gd name="T86" fmla="*/ 101 w 911"/>
                    <a:gd name="T87" fmla="*/ 91 h 237"/>
                    <a:gd name="T88" fmla="*/ 204 w 911"/>
                    <a:gd name="T89" fmla="*/ 117 h 237"/>
                    <a:gd name="T90" fmla="*/ 508 w 911"/>
                    <a:gd name="T91" fmla="*/ 197 h 237"/>
                    <a:gd name="T92" fmla="*/ 55 w 911"/>
                    <a:gd name="T93" fmla="*/ 74 h 237"/>
                    <a:gd name="T94" fmla="*/ 157 w 911"/>
                    <a:gd name="T95" fmla="*/ 100 h 237"/>
                    <a:gd name="T96" fmla="*/ 459 w 911"/>
                    <a:gd name="T97" fmla="*/ 178 h 237"/>
                    <a:gd name="T98" fmla="*/ 562 w 911"/>
                    <a:gd name="T99" fmla="*/ 205 h 237"/>
                    <a:gd name="T100" fmla="*/ 609 w 911"/>
                    <a:gd name="T101" fmla="*/ 223 h 237"/>
                    <a:gd name="T102" fmla="*/ 663 w 911"/>
                    <a:gd name="T103" fmla="*/ 231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11" h="237">
                      <a:moveTo>
                        <a:pt x="204" y="6"/>
                      </a:moveTo>
                      <a:lnTo>
                        <a:pt x="258" y="20"/>
                      </a:lnTo>
                      <a:lnTo>
                        <a:pt x="258" y="15"/>
                      </a:lnTo>
                      <a:lnTo>
                        <a:pt x="204" y="0"/>
                      </a:lnTo>
                      <a:lnTo>
                        <a:pt x="204" y="6"/>
                      </a:lnTo>
                      <a:close/>
                      <a:moveTo>
                        <a:pt x="305" y="33"/>
                      </a:moveTo>
                      <a:lnTo>
                        <a:pt x="359" y="47"/>
                      </a:lnTo>
                      <a:lnTo>
                        <a:pt x="359" y="41"/>
                      </a:lnTo>
                      <a:lnTo>
                        <a:pt x="305" y="27"/>
                      </a:lnTo>
                      <a:lnTo>
                        <a:pt x="305" y="33"/>
                      </a:lnTo>
                      <a:close/>
                      <a:moveTo>
                        <a:pt x="405" y="58"/>
                      </a:moveTo>
                      <a:lnTo>
                        <a:pt x="459" y="73"/>
                      </a:lnTo>
                      <a:lnTo>
                        <a:pt x="459" y="68"/>
                      </a:lnTo>
                      <a:lnTo>
                        <a:pt x="405" y="53"/>
                      </a:lnTo>
                      <a:lnTo>
                        <a:pt x="405" y="58"/>
                      </a:lnTo>
                      <a:close/>
                      <a:moveTo>
                        <a:pt x="508" y="85"/>
                      </a:moveTo>
                      <a:lnTo>
                        <a:pt x="562" y="99"/>
                      </a:lnTo>
                      <a:lnTo>
                        <a:pt x="562" y="93"/>
                      </a:lnTo>
                      <a:lnTo>
                        <a:pt x="508" y="80"/>
                      </a:lnTo>
                      <a:lnTo>
                        <a:pt x="508" y="85"/>
                      </a:lnTo>
                      <a:close/>
                      <a:moveTo>
                        <a:pt x="609" y="111"/>
                      </a:moveTo>
                      <a:lnTo>
                        <a:pt x="663" y="126"/>
                      </a:lnTo>
                      <a:lnTo>
                        <a:pt x="663" y="120"/>
                      </a:lnTo>
                      <a:lnTo>
                        <a:pt x="609" y="106"/>
                      </a:lnTo>
                      <a:lnTo>
                        <a:pt x="609" y="111"/>
                      </a:lnTo>
                      <a:close/>
                      <a:moveTo>
                        <a:pt x="709" y="138"/>
                      </a:moveTo>
                      <a:lnTo>
                        <a:pt x="763" y="151"/>
                      </a:lnTo>
                      <a:lnTo>
                        <a:pt x="763" y="146"/>
                      </a:lnTo>
                      <a:lnTo>
                        <a:pt x="709" y="132"/>
                      </a:lnTo>
                      <a:lnTo>
                        <a:pt x="709" y="138"/>
                      </a:lnTo>
                      <a:close/>
                      <a:moveTo>
                        <a:pt x="258" y="15"/>
                      </a:moveTo>
                      <a:lnTo>
                        <a:pt x="258" y="20"/>
                      </a:lnTo>
                      <a:lnTo>
                        <a:pt x="303" y="8"/>
                      </a:lnTo>
                      <a:lnTo>
                        <a:pt x="303" y="2"/>
                      </a:lnTo>
                      <a:lnTo>
                        <a:pt x="258" y="15"/>
                      </a:lnTo>
                      <a:close/>
                      <a:moveTo>
                        <a:pt x="359" y="41"/>
                      </a:moveTo>
                      <a:lnTo>
                        <a:pt x="359" y="47"/>
                      </a:lnTo>
                      <a:lnTo>
                        <a:pt x="405" y="34"/>
                      </a:lnTo>
                      <a:lnTo>
                        <a:pt x="405" y="28"/>
                      </a:lnTo>
                      <a:lnTo>
                        <a:pt x="359" y="41"/>
                      </a:lnTo>
                      <a:close/>
                      <a:moveTo>
                        <a:pt x="459" y="68"/>
                      </a:moveTo>
                      <a:lnTo>
                        <a:pt x="459" y="73"/>
                      </a:lnTo>
                      <a:lnTo>
                        <a:pt x="506" y="60"/>
                      </a:lnTo>
                      <a:lnTo>
                        <a:pt x="506" y="54"/>
                      </a:lnTo>
                      <a:lnTo>
                        <a:pt x="459" y="68"/>
                      </a:lnTo>
                      <a:close/>
                      <a:moveTo>
                        <a:pt x="562" y="93"/>
                      </a:moveTo>
                      <a:lnTo>
                        <a:pt x="562" y="99"/>
                      </a:lnTo>
                      <a:lnTo>
                        <a:pt x="607" y="86"/>
                      </a:lnTo>
                      <a:lnTo>
                        <a:pt x="607" y="81"/>
                      </a:lnTo>
                      <a:lnTo>
                        <a:pt x="562" y="93"/>
                      </a:lnTo>
                      <a:close/>
                      <a:moveTo>
                        <a:pt x="663" y="120"/>
                      </a:moveTo>
                      <a:lnTo>
                        <a:pt x="663" y="126"/>
                      </a:lnTo>
                      <a:lnTo>
                        <a:pt x="709" y="113"/>
                      </a:lnTo>
                      <a:lnTo>
                        <a:pt x="709" y="107"/>
                      </a:lnTo>
                      <a:lnTo>
                        <a:pt x="663" y="120"/>
                      </a:lnTo>
                      <a:close/>
                      <a:moveTo>
                        <a:pt x="763" y="146"/>
                      </a:moveTo>
                      <a:lnTo>
                        <a:pt x="763" y="151"/>
                      </a:lnTo>
                      <a:lnTo>
                        <a:pt x="810" y="139"/>
                      </a:lnTo>
                      <a:lnTo>
                        <a:pt x="810" y="134"/>
                      </a:lnTo>
                      <a:lnTo>
                        <a:pt x="763" y="146"/>
                      </a:lnTo>
                      <a:close/>
                      <a:moveTo>
                        <a:pt x="810" y="164"/>
                      </a:moveTo>
                      <a:lnTo>
                        <a:pt x="866" y="178"/>
                      </a:lnTo>
                      <a:lnTo>
                        <a:pt x="866" y="173"/>
                      </a:lnTo>
                      <a:lnTo>
                        <a:pt x="810" y="159"/>
                      </a:lnTo>
                      <a:lnTo>
                        <a:pt x="810" y="164"/>
                      </a:lnTo>
                      <a:close/>
                      <a:moveTo>
                        <a:pt x="866" y="173"/>
                      </a:moveTo>
                      <a:lnTo>
                        <a:pt x="866" y="178"/>
                      </a:lnTo>
                      <a:lnTo>
                        <a:pt x="911" y="165"/>
                      </a:lnTo>
                      <a:lnTo>
                        <a:pt x="911" y="160"/>
                      </a:lnTo>
                      <a:lnTo>
                        <a:pt x="866" y="173"/>
                      </a:lnTo>
                      <a:close/>
                      <a:moveTo>
                        <a:pt x="136" y="25"/>
                      </a:moveTo>
                      <a:lnTo>
                        <a:pt x="190" y="40"/>
                      </a:lnTo>
                      <a:lnTo>
                        <a:pt x="190" y="35"/>
                      </a:lnTo>
                      <a:lnTo>
                        <a:pt x="136" y="20"/>
                      </a:lnTo>
                      <a:lnTo>
                        <a:pt x="136" y="25"/>
                      </a:lnTo>
                      <a:close/>
                      <a:moveTo>
                        <a:pt x="237" y="52"/>
                      </a:moveTo>
                      <a:lnTo>
                        <a:pt x="291" y="67"/>
                      </a:lnTo>
                      <a:lnTo>
                        <a:pt x="291" y="60"/>
                      </a:lnTo>
                      <a:lnTo>
                        <a:pt x="237" y="47"/>
                      </a:lnTo>
                      <a:lnTo>
                        <a:pt x="237" y="52"/>
                      </a:lnTo>
                      <a:close/>
                      <a:moveTo>
                        <a:pt x="337" y="78"/>
                      </a:moveTo>
                      <a:lnTo>
                        <a:pt x="394" y="92"/>
                      </a:lnTo>
                      <a:lnTo>
                        <a:pt x="394" y="87"/>
                      </a:lnTo>
                      <a:lnTo>
                        <a:pt x="337" y="73"/>
                      </a:lnTo>
                      <a:lnTo>
                        <a:pt x="337" y="78"/>
                      </a:lnTo>
                      <a:close/>
                      <a:moveTo>
                        <a:pt x="440" y="105"/>
                      </a:moveTo>
                      <a:lnTo>
                        <a:pt x="494" y="118"/>
                      </a:lnTo>
                      <a:lnTo>
                        <a:pt x="494" y="113"/>
                      </a:lnTo>
                      <a:lnTo>
                        <a:pt x="440" y="99"/>
                      </a:lnTo>
                      <a:lnTo>
                        <a:pt x="440" y="105"/>
                      </a:lnTo>
                      <a:close/>
                      <a:moveTo>
                        <a:pt x="541" y="131"/>
                      </a:moveTo>
                      <a:lnTo>
                        <a:pt x="595" y="145"/>
                      </a:lnTo>
                      <a:lnTo>
                        <a:pt x="595" y="140"/>
                      </a:lnTo>
                      <a:lnTo>
                        <a:pt x="541" y="126"/>
                      </a:lnTo>
                      <a:lnTo>
                        <a:pt x="541" y="131"/>
                      </a:lnTo>
                      <a:close/>
                      <a:moveTo>
                        <a:pt x="641" y="158"/>
                      </a:moveTo>
                      <a:lnTo>
                        <a:pt x="696" y="171"/>
                      </a:lnTo>
                      <a:lnTo>
                        <a:pt x="696" y="166"/>
                      </a:lnTo>
                      <a:lnTo>
                        <a:pt x="641" y="151"/>
                      </a:lnTo>
                      <a:lnTo>
                        <a:pt x="641" y="158"/>
                      </a:lnTo>
                      <a:close/>
                      <a:moveTo>
                        <a:pt x="190" y="35"/>
                      </a:moveTo>
                      <a:lnTo>
                        <a:pt x="190" y="40"/>
                      </a:lnTo>
                      <a:lnTo>
                        <a:pt x="235" y="27"/>
                      </a:lnTo>
                      <a:lnTo>
                        <a:pt x="235" y="21"/>
                      </a:lnTo>
                      <a:lnTo>
                        <a:pt x="190" y="35"/>
                      </a:lnTo>
                      <a:close/>
                      <a:moveTo>
                        <a:pt x="291" y="60"/>
                      </a:moveTo>
                      <a:lnTo>
                        <a:pt x="291" y="66"/>
                      </a:lnTo>
                      <a:lnTo>
                        <a:pt x="337" y="53"/>
                      </a:lnTo>
                      <a:lnTo>
                        <a:pt x="337" y="48"/>
                      </a:lnTo>
                      <a:lnTo>
                        <a:pt x="291" y="60"/>
                      </a:lnTo>
                      <a:close/>
                      <a:moveTo>
                        <a:pt x="394" y="87"/>
                      </a:moveTo>
                      <a:lnTo>
                        <a:pt x="394" y="92"/>
                      </a:lnTo>
                      <a:lnTo>
                        <a:pt x="438" y="80"/>
                      </a:lnTo>
                      <a:lnTo>
                        <a:pt x="438" y="74"/>
                      </a:lnTo>
                      <a:lnTo>
                        <a:pt x="394" y="87"/>
                      </a:lnTo>
                      <a:close/>
                      <a:moveTo>
                        <a:pt x="494" y="113"/>
                      </a:moveTo>
                      <a:lnTo>
                        <a:pt x="494" y="118"/>
                      </a:lnTo>
                      <a:lnTo>
                        <a:pt x="539" y="106"/>
                      </a:lnTo>
                      <a:lnTo>
                        <a:pt x="539" y="101"/>
                      </a:lnTo>
                      <a:lnTo>
                        <a:pt x="494" y="113"/>
                      </a:lnTo>
                      <a:close/>
                      <a:moveTo>
                        <a:pt x="595" y="140"/>
                      </a:moveTo>
                      <a:lnTo>
                        <a:pt x="595" y="145"/>
                      </a:lnTo>
                      <a:lnTo>
                        <a:pt x="641" y="132"/>
                      </a:lnTo>
                      <a:lnTo>
                        <a:pt x="641" y="127"/>
                      </a:lnTo>
                      <a:lnTo>
                        <a:pt x="595" y="140"/>
                      </a:lnTo>
                      <a:close/>
                      <a:moveTo>
                        <a:pt x="696" y="166"/>
                      </a:moveTo>
                      <a:lnTo>
                        <a:pt x="696" y="171"/>
                      </a:lnTo>
                      <a:lnTo>
                        <a:pt x="742" y="159"/>
                      </a:lnTo>
                      <a:lnTo>
                        <a:pt x="742" y="153"/>
                      </a:lnTo>
                      <a:lnTo>
                        <a:pt x="696" y="166"/>
                      </a:lnTo>
                      <a:close/>
                      <a:moveTo>
                        <a:pt x="744" y="183"/>
                      </a:moveTo>
                      <a:lnTo>
                        <a:pt x="798" y="198"/>
                      </a:lnTo>
                      <a:lnTo>
                        <a:pt x="798" y="193"/>
                      </a:lnTo>
                      <a:lnTo>
                        <a:pt x="744" y="178"/>
                      </a:lnTo>
                      <a:lnTo>
                        <a:pt x="744" y="183"/>
                      </a:lnTo>
                      <a:close/>
                      <a:moveTo>
                        <a:pt x="798" y="192"/>
                      </a:moveTo>
                      <a:lnTo>
                        <a:pt x="798" y="198"/>
                      </a:lnTo>
                      <a:lnTo>
                        <a:pt x="843" y="184"/>
                      </a:lnTo>
                      <a:lnTo>
                        <a:pt x="843" y="179"/>
                      </a:lnTo>
                      <a:lnTo>
                        <a:pt x="798" y="192"/>
                      </a:lnTo>
                      <a:close/>
                      <a:moveTo>
                        <a:pt x="68" y="45"/>
                      </a:moveTo>
                      <a:lnTo>
                        <a:pt x="122" y="59"/>
                      </a:lnTo>
                      <a:lnTo>
                        <a:pt x="122" y="54"/>
                      </a:lnTo>
                      <a:lnTo>
                        <a:pt x="68" y="40"/>
                      </a:lnTo>
                      <a:lnTo>
                        <a:pt x="68" y="45"/>
                      </a:lnTo>
                      <a:close/>
                      <a:moveTo>
                        <a:pt x="169" y="72"/>
                      </a:moveTo>
                      <a:lnTo>
                        <a:pt x="223" y="85"/>
                      </a:lnTo>
                      <a:lnTo>
                        <a:pt x="223" y="80"/>
                      </a:lnTo>
                      <a:lnTo>
                        <a:pt x="169" y="67"/>
                      </a:lnTo>
                      <a:lnTo>
                        <a:pt x="169" y="72"/>
                      </a:lnTo>
                      <a:close/>
                      <a:moveTo>
                        <a:pt x="272" y="98"/>
                      </a:moveTo>
                      <a:lnTo>
                        <a:pt x="326" y="112"/>
                      </a:lnTo>
                      <a:lnTo>
                        <a:pt x="326" y="107"/>
                      </a:lnTo>
                      <a:lnTo>
                        <a:pt x="272" y="92"/>
                      </a:lnTo>
                      <a:lnTo>
                        <a:pt x="272" y="98"/>
                      </a:lnTo>
                      <a:close/>
                      <a:moveTo>
                        <a:pt x="372" y="124"/>
                      </a:moveTo>
                      <a:lnTo>
                        <a:pt x="427" y="138"/>
                      </a:lnTo>
                      <a:lnTo>
                        <a:pt x="427" y="133"/>
                      </a:lnTo>
                      <a:lnTo>
                        <a:pt x="372" y="118"/>
                      </a:lnTo>
                      <a:lnTo>
                        <a:pt x="372" y="124"/>
                      </a:lnTo>
                      <a:close/>
                      <a:moveTo>
                        <a:pt x="473" y="150"/>
                      </a:moveTo>
                      <a:lnTo>
                        <a:pt x="527" y="165"/>
                      </a:lnTo>
                      <a:lnTo>
                        <a:pt x="527" y="160"/>
                      </a:lnTo>
                      <a:lnTo>
                        <a:pt x="473" y="145"/>
                      </a:lnTo>
                      <a:lnTo>
                        <a:pt x="473" y="150"/>
                      </a:lnTo>
                      <a:close/>
                      <a:moveTo>
                        <a:pt x="574" y="177"/>
                      </a:moveTo>
                      <a:lnTo>
                        <a:pt x="630" y="191"/>
                      </a:lnTo>
                      <a:lnTo>
                        <a:pt x="630" y="185"/>
                      </a:lnTo>
                      <a:lnTo>
                        <a:pt x="574" y="171"/>
                      </a:lnTo>
                      <a:lnTo>
                        <a:pt x="574" y="177"/>
                      </a:lnTo>
                      <a:close/>
                      <a:moveTo>
                        <a:pt x="122" y="54"/>
                      </a:moveTo>
                      <a:lnTo>
                        <a:pt x="122" y="59"/>
                      </a:lnTo>
                      <a:lnTo>
                        <a:pt x="169" y="47"/>
                      </a:lnTo>
                      <a:lnTo>
                        <a:pt x="169" y="41"/>
                      </a:lnTo>
                      <a:lnTo>
                        <a:pt x="122" y="54"/>
                      </a:lnTo>
                      <a:close/>
                      <a:moveTo>
                        <a:pt x="223" y="80"/>
                      </a:moveTo>
                      <a:lnTo>
                        <a:pt x="223" y="85"/>
                      </a:lnTo>
                      <a:lnTo>
                        <a:pt x="270" y="73"/>
                      </a:lnTo>
                      <a:lnTo>
                        <a:pt x="270" y="68"/>
                      </a:lnTo>
                      <a:lnTo>
                        <a:pt x="223" y="80"/>
                      </a:lnTo>
                      <a:close/>
                      <a:moveTo>
                        <a:pt x="326" y="107"/>
                      </a:moveTo>
                      <a:lnTo>
                        <a:pt x="326" y="112"/>
                      </a:lnTo>
                      <a:lnTo>
                        <a:pt x="370" y="99"/>
                      </a:lnTo>
                      <a:lnTo>
                        <a:pt x="370" y="93"/>
                      </a:lnTo>
                      <a:lnTo>
                        <a:pt x="326" y="107"/>
                      </a:lnTo>
                      <a:close/>
                      <a:moveTo>
                        <a:pt x="427" y="133"/>
                      </a:moveTo>
                      <a:lnTo>
                        <a:pt x="427" y="138"/>
                      </a:lnTo>
                      <a:lnTo>
                        <a:pt x="471" y="126"/>
                      </a:lnTo>
                      <a:lnTo>
                        <a:pt x="471" y="120"/>
                      </a:lnTo>
                      <a:lnTo>
                        <a:pt x="427" y="133"/>
                      </a:lnTo>
                      <a:close/>
                      <a:moveTo>
                        <a:pt x="527" y="160"/>
                      </a:moveTo>
                      <a:lnTo>
                        <a:pt x="527" y="165"/>
                      </a:lnTo>
                      <a:lnTo>
                        <a:pt x="574" y="151"/>
                      </a:lnTo>
                      <a:lnTo>
                        <a:pt x="574" y="146"/>
                      </a:lnTo>
                      <a:lnTo>
                        <a:pt x="527" y="160"/>
                      </a:lnTo>
                      <a:close/>
                      <a:moveTo>
                        <a:pt x="630" y="185"/>
                      </a:moveTo>
                      <a:lnTo>
                        <a:pt x="630" y="191"/>
                      </a:lnTo>
                      <a:lnTo>
                        <a:pt x="674" y="178"/>
                      </a:lnTo>
                      <a:lnTo>
                        <a:pt x="674" y="173"/>
                      </a:lnTo>
                      <a:lnTo>
                        <a:pt x="630" y="185"/>
                      </a:lnTo>
                      <a:close/>
                      <a:moveTo>
                        <a:pt x="676" y="203"/>
                      </a:moveTo>
                      <a:lnTo>
                        <a:pt x="731" y="217"/>
                      </a:lnTo>
                      <a:lnTo>
                        <a:pt x="731" y="211"/>
                      </a:lnTo>
                      <a:lnTo>
                        <a:pt x="676" y="198"/>
                      </a:lnTo>
                      <a:lnTo>
                        <a:pt x="676" y="203"/>
                      </a:lnTo>
                      <a:close/>
                      <a:moveTo>
                        <a:pt x="731" y="211"/>
                      </a:moveTo>
                      <a:lnTo>
                        <a:pt x="731" y="217"/>
                      </a:lnTo>
                      <a:lnTo>
                        <a:pt x="775" y="204"/>
                      </a:lnTo>
                      <a:lnTo>
                        <a:pt x="775" y="199"/>
                      </a:lnTo>
                      <a:lnTo>
                        <a:pt x="731" y="211"/>
                      </a:lnTo>
                      <a:close/>
                      <a:moveTo>
                        <a:pt x="0" y="65"/>
                      </a:moveTo>
                      <a:lnTo>
                        <a:pt x="55" y="79"/>
                      </a:lnTo>
                      <a:lnTo>
                        <a:pt x="55" y="74"/>
                      </a:lnTo>
                      <a:lnTo>
                        <a:pt x="0" y="59"/>
                      </a:lnTo>
                      <a:lnTo>
                        <a:pt x="0" y="65"/>
                      </a:lnTo>
                      <a:close/>
                      <a:moveTo>
                        <a:pt x="101" y="91"/>
                      </a:moveTo>
                      <a:lnTo>
                        <a:pt x="157" y="105"/>
                      </a:lnTo>
                      <a:lnTo>
                        <a:pt x="157" y="100"/>
                      </a:lnTo>
                      <a:lnTo>
                        <a:pt x="101" y="85"/>
                      </a:lnTo>
                      <a:lnTo>
                        <a:pt x="101" y="91"/>
                      </a:lnTo>
                      <a:close/>
                      <a:moveTo>
                        <a:pt x="204" y="117"/>
                      </a:moveTo>
                      <a:lnTo>
                        <a:pt x="459" y="184"/>
                      </a:lnTo>
                      <a:lnTo>
                        <a:pt x="459" y="178"/>
                      </a:lnTo>
                      <a:lnTo>
                        <a:pt x="204" y="112"/>
                      </a:lnTo>
                      <a:lnTo>
                        <a:pt x="204" y="117"/>
                      </a:lnTo>
                      <a:close/>
                      <a:moveTo>
                        <a:pt x="508" y="197"/>
                      </a:moveTo>
                      <a:lnTo>
                        <a:pt x="562" y="210"/>
                      </a:lnTo>
                      <a:lnTo>
                        <a:pt x="562" y="205"/>
                      </a:lnTo>
                      <a:lnTo>
                        <a:pt x="508" y="191"/>
                      </a:lnTo>
                      <a:lnTo>
                        <a:pt x="508" y="197"/>
                      </a:lnTo>
                      <a:close/>
                      <a:moveTo>
                        <a:pt x="55" y="74"/>
                      </a:moveTo>
                      <a:lnTo>
                        <a:pt x="55" y="79"/>
                      </a:lnTo>
                      <a:lnTo>
                        <a:pt x="101" y="67"/>
                      </a:lnTo>
                      <a:lnTo>
                        <a:pt x="101" y="60"/>
                      </a:lnTo>
                      <a:lnTo>
                        <a:pt x="55" y="74"/>
                      </a:lnTo>
                      <a:close/>
                      <a:moveTo>
                        <a:pt x="157" y="100"/>
                      </a:moveTo>
                      <a:lnTo>
                        <a:pt x="157" y="105"/>
                      </a:lnTo>
                      <a:lnTo>
                        <a:pt x="202" y="92"/>
                      </a:lnTo>
                      <a:lnTo>
                        <a:pt x="202" y="87"/>
                      </a:lnTo>
                      <a:lnTo>
                        <a:pt x="157" y="100"/>
                      </a:lnTo>
                      <a:close/>
                      <a:moveTo>
                        <a:pt x="459" y="178"/>
                      </a:moveTo>
                      <a:lnTo>
                        <a:pt x="459" y="184"/>
                      </a:lnTo>
                      <a:lnTo>
                        <a:pt x="506" y="171"/>
                      </a:lnTo>
                      <a:lnTo>
                        <a:pt x="506" y="166"/>
                      </a:lnTo>
                      <a:lnTo>
                        <a:pt x="459" y="178"/>
                      </a:lnTo>
                      <a:close/>
                      <a:moveTo>
                        <a:pt x="562" y="205"/>
                      </a:moveTo>
                      <a:lnTo>
                        <a:pt x="562" y="210"/>
                      </a:lnTo>
                      <a:lnTo>
                        <a:pt x="607" y="198"/>
                      </a:lnTo>
                      <a:lnTo>
                        <a:pt x="607" y="193"/>
                      </a:lnTo>
                      <a:lnTo>
                        <a:pt x="562" y="205"/>
                      </a:lnTo>
                      <a:close/>
                      <a:moveTo>
                        <a:pt x="609" y="223"/>
                      </a:moveTo>
                      <a:lnTo>
                        <a:pt x="663" y="237"/>
                      </a:lnTo>
                      <a:lnTo>
                        <a:pt x="663" y="231"/>
                      </a:lnTo>
                      <a:lnTo>
                        <a:pt x="609" y="217"/>
                      </a:lnTo>
                      <a:lnTo>
                        <a:pt x="609" y="223"/>
                      </a:lnTo>
                      <a:close/>
                      <a:moveTo>
                        <a:pt x="663" y="231"/>
                      </a:moveTo>
                      <a:lnTo>
                        <a:pt x="663" y="237"/>
                      </a:lnTo>
                      <a:lnTo>
                        <a:pt x="707" y="224"/>
                      </a:lnTo>
                      <a:lnTo>
                        <a:pt x="707" y="219"/>
                      </a:lnTo>
                      <a:lnTo>
                        <a:pt x="663" y="23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3175" cmpd="sng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884" name="Freeform 236"/>
                <p:cNvSpPr>
                  <a:spLocks/>
                </p:cNvSpPr>
                <p:nvPr/>
              </p:nvSpPr>
              <p:spPr bwMode="auto">
                <a:xfrm>
                  <a:off x="980" y="1161"/>
                  <a:ext cx="478" cy="271"/>
                </a:xfrm>
                <a:custGeom>
                  <a:avLst/>
                  <a:gdLst>
                    <a:gd name="T0" fmla="*/ 0 w 774"/>
                    <a:gd name="T1" fmla="*/ 25 h 223"/>
                    <a:gd name="T2" fmla="*/ 774 w 774"/>
                    <a:gd name="T3" fmla="*/ 223 h 223"/>
                    <a:gd name="T4" fmla="*/ 774 w 774"/>
                    <a:gd name="T5" fmla="*/ 197 h 223"/>
                    <a:gd name="T6" fmla="*/ 0 w 774"/>
                    <a:gd name="T7" fmla="*/ 0 h 223"/>
                    <a:gd name="T8" fmla="*/ 0 w 774"/>
                    <a:gd name="T9" fmla="*/ 2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4" h="223">
                      <a:moveTo>
                        <a:pt x="0" y="25"/>
                      </a:moveTo>
                      <a:lnTo>
                        <a:pt x="774" y="223"/>
                      </a:lnTo>
                      <a:lnTo>
                        <a:pt x="774" y="197"/>
                      </a:lnTo>
                      <a:lnTo>
                        <a:pt x="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923911" name="Group 263"/>
            <p:cNvGrpSpPr>
              <a:grpSpLocks/>
            </p:cNvGrpSpPr>
            <p:nvPr/>
          </p:nvGrpSpPr>
          <p:grpSpPr bwMode="auto">
            <a:xfrm>
              <a:off x="1696" y="2327"/>
              <a:ext cx="534" cy="541"/>
              <a:chOff x="980" y="279"/>
              <a:chExt cx="974" cy="1153"/>
            </a:xfrm>
          </p:grpSpPr>
          <p:grpSp>
            <p:nvGrpSpPr>
              <p:cNvPr id="923912" name="Group 264"/>
              <p:cNvGrpSpPr>
                <a:grpSpLocks/>
              </p:cNvGrpSpPr>
              <p:nvPr/>
            </p:nvGrpSpPr>
            <p:grpSpPr bwMode="auto">
              <a:xfrm>
                <a:off x="1269" y="279"/>
                <a:ext cx="685" cy="893"/>
                <a:chOff x="4497" y="5857"/>
                <a:chExt cx="555" cy="734"/>
              </a:xfrm>
            </p:grpSpPr>
            <p:sp>
              <p:nvSpPr>
                <p:cNvPr id="923913" name="Freeform 265"/>
                <p:cNvSpPr>
                  <a:spLocks/>
                </p:cNvSpPr>
                <p:nvPr/>
              </p:nvSpPr>
              <p:spPr bwMode="auto">
                <a:xfrm>
                  <a:off x="4497" y="5857"/>
                  <a:ext cx="555" cy="734"/>
                </a:xfrm>
                <a:custGeom>
                  <a:avLst/>
                  <a:gdLst>
                    <a:gd name="T0" fmla="*/ 0 w 1109"/>
                    <a:gd name="T1" fmla="*/ 419 h 734"/>
                    <a:gd name="T2" fmla="*/ 124 w 1109"/>
                    <a:gd name="T3" fmla="*/ 466 h 734"/>
                    <a:gd name="T4" fmla="*/ 255 w 1109"/>
                    <a:gd name="T5" fmla="*/ 509 h 734"/>
                    <a:gd name="T6" fmla="*/ 255 w 1109"/>
                    <a:gd name="T7" fmla="*/ 509 h 734"/>
                    <a:gd name="T8" fmla="*/ 238 w 1109"/>
                    <a:gd name="T9" fmla="*/ 534 h 734"/>
                    <a:gd name="T10" fmla="*/ 228 w 1109"/>
                    <a:gd name="T11" fmla="*/ 560 h 734"/>
                    <a:gd name="T12" fmla="*/ 222 w 1109"/>
                    <a:gd name="T13" fmla="*/ 586 h 734"/>
                    <a:gd name="T14" fmla="*/ 224 w 1109"/>
                    <a:gd name="T15" fmla="*/ 612 h 734"/>
                    <a:gd name="T16" fmla="*/ 250 w 1109"/>
                    <a:gd name="T17" fmla="*/ 630 h 734"/>
                    <a:gd name="T18" fmla="*/ 277 w 1109"/>
                    <a:gd name="T19" fmla="*/ 649 h 734"/>
                    <a:gd name="T20" fmla="*/ 310 w 1109"/>
                    <a:gd name="T21" fmla="*/ 664 h 734"/>
                    <a:gd name="T22" fmla="*/ 344 w 1109"/>
                    <a:gd name="T23" fmla="*/ 679 h 734"/>
                    <a:gd name="T24" fmla="*/ 383 w 1109"/>
                    <a:gd name="T25" fmla="*/ 692 h 734"/>
                    <a:gd name="T26" fmla="*/ 424 w 1109"/>
                    <a:gd name="T27" fmla="*/ 704 h 734"/>
                    <a:gd name="T28" fmla="*/ 466 w 1109"/>
                    <a:gd name="T29" fmla="*/ 713 h 734"/>
                    <a:gd name="T30" fmla="*/ 511 w 1109"/>
                    <a:gd name="T31" fmla="*/ 720 h 734"/>
                    <a:gd name="T32" fmla="*/ 557 w 1109"/>
                    <a:gd name="T33" fmla="*/ 726 h 734"/>
                    <a:gd name="T34" fmla="*/ 606 w 1109"/>
                    <a:gd name="T35" fmla="*/ 731 h 734"/>
                    <a:gd name="T36" fmla="*/ 654 w 1109"/>
                    <a:gd name="T37" fmla="*/ 733 h 734"/>
                    <a:gd name="T38" fmla="*/ 703 w 1109"/>
                    <a:gd name="T39" fmla="*/ 734 h 734"/>
                    <a:gd name="T40" fmla="*/ 751 w 1109"/>
                    <a:gd name="T41" fmla="*/ 732 h 734"/>
                    <a:gd name="T42" fmla="*/ 801 w 1109"/>
                    <a:gd name="T43" fmla="*/ 727 h 734"/>
                    <a:gd name="T44" fmla="*/ 850 w 1109"/>
                    <a:gd name="T45" fmla="*/ 721 h 734"/>
                    <a:gd name="T46" fmla="*/ 898 w 1109"/>
                    <a:gd name="T47" fmla="*/ 713 h 734"/>
                    <a:gd name="T48" fmla="*/ 954 w 1109"/>
                    <a:gd name="T49" fmla="*/ 701 h 734"/>
                    <a:gd name="T50" fmla="*/ 1007 w 1109"/>
                    <a:gd name="T51" fmla="*/ 685 h 734"/>
                    <a:gd name="T52" fmla="*/ 1053 w 1109"/>
                    <a:gd name="T53" fmla="*/ 667 h 734"/>
                    <a:gd name="T54" fmla="*/ 1094 w 1109"/>
                    <a:gd name="T55" fmla="*/ 646 h 734"/>
                    <a:gd name="T56" fmla="*/ 1102 w 1109"/>
                    <a:gd name="T57" fmla="*/ 631 h 734"/>
                    <a:gd name="T58" fmla="*/ 1107 w 1109"/>
                    <a:gd name="T59" fmla="*/ 617 h 734"/>
                    <a:gd name="T60" fmla="*/ 1109 w 1109"/>
                    <a:gd name="T61" fmla="*/ 602 h 734"/>
                    <a:gd name="T62" fmla="*/ 1109 w 1109"/>
                    <a:gd name="T63" fmla="*/ 588 h 734"/>
                    <a:gd name="T64" fmla="*/ 1107 w 1109"/>
                    <a:gd name="T65" fmla="*/ 574 h 734"/>
                    <a:gd name="T66" fmla="*/ 1102 w 1109"/>
                    <a:gd name="T67" fmla="*/ 560 h 734"/>
                    <a:gd name="T68" fmla="*/ 1094 w 1109"/>
                    <a:gd name="T69" fmla="*/ 546 h 734"/>
                    <a:gd name="T70" fmla="*/ 1084 w 1109"/>
                    <a:gd name="T71" fmla="*/ 532 h 734"/>
                    <a:gd name="T72" fmla="*/ 1073 w 1109"/>
                    <a:gd name="T73" fmla="*/ 519 h 734"/>
                    <a:gd name="T74" fmla="*/ 1059 w 1109"/>
                    <a:gd name="T75" fmla="*/ 506 h 734"/>
                    <a:gd name="T76" fmla="*/ 1042 w 1109"/>
                    <a:gd name="T77" fmla="*/ 494 h 734"/>
                    <a:gd name="T78" fmla="*/ 1024 w 1109"/>
                    <a:gd name="T79" fmla="*/ 482 h 734"/>
                    <a:gd name="T80" fmla="*/ 1003 w 1109"/>
                    <a:gd name="T81" fmla="*/ 470 h 734"/>
                    <a:gd name="T82" fmla="*/ 980 w 1109"/>
                    <a:gd name="T83" fmla="*/ 460 h 734"/>
                    <a:gd name="T84" fmla="*/ 954 w 1109"/>
                    <a:gd name="T85" fmla="*/ 450 h 734"/>
                    <a:gd name="T86" fmla="*/ 927 w 1109"/>
                    <a:gd name="T87" fmla="*/ 440 h 734"/>
                    <a:gd name="T88" fmla="*/ 927 w 1109"/>
                    <a:gd name="T89" fmla="*/ 440 h 734"/>
                    <a:gd name="T90" fmla="*/ 927 w 1109"/>
                    <a:gd name="T91" fmla="*/ 211 h 734"/>
                    <a:gd name="T92" fmla="*/ 838 w 1109"/>
                    <a:gd name="T93" fmla="*/ 177 h 734"/>
                    <a:gd name="T94" fmla="*/ 745 w 1109"/>
                    <a:gd name="T95" fmla="*/ 144 h 734"/>
                    <a:gd name="T96" fmla="*/ 647 w 1109"/>
                    <a:gd name="T97" fmla="*/ 114 h 734"/>
                    <a:gd name="T98" fmla="*/ 546 w 1109"/>
                    <a:gd name="T99" fmla="*/ 86 h 734"/>
                    <a:gd name="T100" fmla="*/ 441 w 1109"/>
                    <a:gd name="T101" fmla="*/ 61 h 734"/>
                    <a:gd name="T102" fmla="*/ 333 w 1109"/>
                    <a:gd name="T103" fmla="*/ 38 h 734"/>
                    <a:gd name="T104" fmla="*/ 220 w 1109"/>
                    <a:gd name="T105" fmla="*/ 18 h 734"/>
                    <a:gd name="T106" fmla="*/ 106 w 1109"/>
                    <a:gd name="T107" fmla="*/ 0 h 734"/>
                    <a:gd name="T108" fmla="*/ 106 w 1109"/>
                    <a:gd name="T109" fmla="*/ 0 h 734"/>
                    <a:gd name="T110" fmla="*/ 0 w 1109"/>
                    <a:gd name="T111" fmla="*/ 27 h 734"/>
                    <a:gd name="T112" fmla="*/ 0 w 1109"/>
                    <a:gd name="T113" fmla="*/ 419 h 734"/>
                    <a:gd name="T114" fmla="*/ 0 w 1109"/>
                    <a:gd name="T115" fmla="*/ 419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9" h="734">
                      <a:moveTo>
                        <a:pt x="0" y="419"/>
                      </a:moveTo>
                      <a:lnTo>
                        <a:pt x="124" y="466"/>
                      </a:lnTo>
                      <a:lnTo>
                        <a:pt x="255" y="509"/>
                      </a:lnTo>
                      <a:lnTo>
                        <a:pt x="255" y="509"/>
                      </a:lnTo>
                      <a:lnTo>
                        <a:pt x="238" y="534"/>
                      </a:lnTo>
                      <a:lnTo>
                        <a:pt x="228" y="560"/>
                      </a:lnTo>
                      <a:lnTo>
                        <a:pt x="222" y="586"/>
                      </a:lnTo>
                      <a:lnTo>
                        <a:pt x="224" y="612"/>
                      </a:lnTo>
                      <a:lnTo>
                        <a:pt x="250" y="630"/>
                      </a:lnTo>
                      <a:lnTo>
                        <a:pt x="277" y="649"/>
                      </a:lnTo>
                      <a:lnTo>
                        <a:pt x="310" y="664"/>
                      </a:lnTo>
                      <a:lnTo>
                        <a:pt x="344" y="679"/>
                      </a:lnTo>
                      <a:lnTo>
                        <a:pt x="383" y="692"/>
                      </a:lnTo>
                      <a:lnTo>
                        <a:pt x="424" y="704"/>
                      </a:lnTo>
                      <a:lnTo>
                        <a:pt x="466" y="713"/>
                      </a:lnTo>
                      <a:lnTo>
                        <a:pt x="511" y="720"/>
                      </a:lnTo>
                      <a:lnTo>
                        <a:pt x="557" y="726"/>
                      </a:lnTo>
                      <a:lnTo>
                        <a:pt x="606" y="731"/>
                      </a:lnTo>
                      <a:lnTo>
                        <a:pt x="654" y="733"/>
                      </a:lnTo>
                      <a:lnTo>
                        <a:pt x="703" y="734"/>
                      </a:lnTo>
                      <a:lnTo>
                        <a:pt x="751" y="732"/>
                      </a:lnTo>
                      <a:lnTo>
                        <a:pt x="801" y="727"/>
                      </a:lnTo>
                      <a:lnTo>
                        <a:pt x="850" y="721"/>
                      </a:lnTo>
                      <a:lnTo>
                        <a:pt x="898" y="713"/>
                      </a:lnTo>
                      <a:lnTo>
                        <a:pt x="954" y="701"/>
                      </a:lnTo>
                      <a:lnTo>
                        <a:pt x="1007" y="685"/>
                      </a:lnTo>
                      <a:lnTo>
                        <a:pt x="1053" y="667"/>
                      </a:lnTo>
                      <a:lnTo>
                        <a:pt x="1094" y="646"/>
                      </a:lnTo>
                      <a:lnTo>
                        <a:pt x="1102" y="631"/>
                      </a:lnTo>
                      <a:lnTo>
                        <a:pt x="1107" y="617"/>
                      </a:lnTo>
                      <a:lnTo>
                        <a:pt x="1109" y="602"/>
                      </a:lnTo>
                      <a:lnTo>
                        <a:pt x="1109" y="588"/>
                      </a:lnTo>
                      <a:lnTo>
                        <a:pt x="1107" y="574"/>
                      </a:lnTo>
                      <a:lnTo>
                        <a:pt x="1102" y="560"/>
                      </a:lnTo>
                      <a:lnTo>
                        <a:pt x="1094" y="546"/>
                      </a:lnTo>
                      <a:lnTo>
                        <a:pt x="1084" y="532"/>
                      </a:lnTo>
                      <a:lnTo>
                        <a:pt x="1073" y="519"/>
                      </a:lnTo>
                      <a:lnTo>
                        <a:pt x="1059" y="506"/>
                      </a:lnTo>
                      <a:lnTo>
                        <a:pt x="1042" y="494"/>
                      </a:lnTo>
                      <a:lnTo>
                        <a:pt x="1024" y="482"/>
                      </a:lnTo>
                      <a:lnTo>
                        <a:pt x="1003" y="470"/>
                      </a:lnTo>
                      <a:lnTo>
                        <a:pt x="980" y="460"/>
                      </a:lnTo>
                      <a:lnTo>
                        <a:pt x="954" y="450"/>
                      </a:lnTo>
                      <a:lnTo>
                        <a:pt x="927" y="440"/>
                      </a:lnTo>
                      <a:lnTo>
                        <a:pt x="927" y="440"/>
                      </a:lnTo>
                      <a:lnTo>
                        <a:pt x="927" y="211"/>
                      </a:lnTo>
                      <a:lnTo>
                        <a:pt x="838" y="177"/>
                      </a:lnTo>
                      <a:lnTo>
                        <a:pt x="745" y="144"/>
                      </a:lnTo>
                      <a:lnTo>
                        <a:pt x="647" y="114"/>
                      </a:lnTo>
                      <a:lnTo>
                        <a:pt x="546" y="86"/>
                      </a:lnTo>
                      <a:lnTo>
                        <a:pt x="441" y="61"/>
                      </a:lnTo>
                      <a:lnTo>
                        <a:pt x="333" y="38"/>
                      </a:lnTo>
                      <a:lnTo>
                        <a:pt x="220" y="18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0" y="27"/>
                      </a:lnTo>
                      <a:lnTo>
                        <a:pt x="0" y="419"/>
                      </a:lnTo>
                      <a:lnTo>
                        <a:pt x="0" y="419"/>
                      </a:lnTo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14" name="Freeform 266"/>
                <p:cNvSpPr>
                  <a:spLocks/>
                </p:cNvSpPr>
                <p:nvPr/>
              </p:nvSpPr>
              <p:spPr bwMode="auto">
                <a:xfrm>
                  <a:off x="4546" y="5937"/>
                  <a:ext cx="324" cy="494"/>
                </a:xfrm>
                <a:custGeom>
                  <a:avLst/>
                  <a:gdLst>
                    <a:gd name="T0" fmla="*/ 0 w 648"/>
                    <a:gd name="T1" fmla="*/ 326 h 494"/>
                    <a:gd name="T2" fmla="*/ 648 w 648"/>
                    <a:gd name="T3" fmla="*/ 494 h 494"/>
                    <a:gd name="T4" fmla="*/ 648 w 648"/>
                    <a:gd name="T5" fmla="*/ 166 h 494"/>
                    <a:gd name="T6" fmla="*/ 0 w 648"/>
                    <a:gd name="T7" fmla="*/ 0 h 494"/>
                    <a:gd name="T8" fmla="*/ 0 w 648"/>
                    <a:gd name="T9" fmla="*/ 32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8" h="494">
                      <a:moveTo>
                        <a:pt x="0" y="326"/>
                      </a:moveTo>
                      <a:lnTo>
                        <a:pt x="648" y="494"/>
                      </a:lnTo>
                      <a:lnTo>
                        <a:pt x="648" y="166"/>
                      </a:lnTo>
                      <a:lnTo>
                        <a:pt x="0" y="0"/>
                      </a:lnTo>
                      <a:lnTo>
                        <a:pt x="0" y="32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rect">
                    <a:fillToRect l="50000" t="50000" r="50000" b="50000"/>
                  </a:path>
                </a:gra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15" name="Freeform 267"/>
                <p:cNvSpPr>
                  <a:spLocks/>
                </p:cNvSpPr>
                <p:nvPr/>
              </p:nvSpPr>
              <p:spPr bwMode="auto">
                <a:xfrm>
                  <a:off x="4497" y="5884"/>
                  <a:ext cx="412" cy="603"/>
                </a:xfrm>
                <a:custGeom>
                  <a:avLst/>
                  <a:gdLst>
                    <a:gd name="T0" fmla="*/ 0 w 823"/>
                    <a:gd name="T1" fmla="*/ 392 h 603"/>
                    <a:gd name="T2" fmla="*/ 91 w 823"/>
                    <a:gd name="T3" fmla="*/ 426 h 603"/>
                    <a:gd name="T4" fmla="*/ 186 w 823"/>
                    <a:gd name="T5" fmla="*/ 458 h 603"/>
                    <a:gd name="T6" fmla="*/ 284 w 823"/>
                    <a:gd name="T7" fmla="*/ 488 h 603"/>
                    <a:gd name="T8" fmla="*/ 385 w 823"/>
                    <a:gd name="T9" fmla="*/ 516 h 603"/>
                    <a:gd name="T10" fmla="*/ 490 w 823"/>
                    <a:gd name="T11" fmla="*/ 540 h 603"/>
                    <a:gd name="T12" fmla="*/ 598 w 823"/>
                    <a:gd name="T13" fmla="*/ 564 h 603"/>
                    <a:gd name="T14" fmla="*/ 710 w 823"/>
                    <a:gd name="T15" fmla="*/ 585 h 603"/>
                    <a:gd name="T16" fmla="*/ 823 w 823"/>
                    <a:gd name="T17" fmla="*/ 603 h 603"/>
                    <a:gd name="T18" fmla="*/ 823 w 823"/>
                    <a:gd name="T19" fmla="*/ 603 h 603"/>
                    <a:gd name="T20" fmla="*/ 823 w 823"/>
                    <a:gd name="T21" fmla="*/ 211 h 603"/>
                    <a:gd name="T22" fmla="*/ 734 w 823"/>
                    <a:gd name="T23" fmla="*/ 177 h 603"/>
                    <a:gd name="T24" fmla="*/ 639 w 823"/>
                    <a:gd name="T25" fmla="*/ 145 h 603"/>
                    <a:gd name="T26" fmla="*/ 540 w 823"/>
                    <a:gd name="T27" fmla="*/ 115 h 603"/>
                    <a:gd name="T28" fmla="*/ 439 w 823"/>
                    <a:gd name="T29" fmla="*/ 87 h 603"/>
                    <a:gd name="T30" fmla="*/ 333 w 823"/>
                    <a:gd name="T31" fmla="*/ 62 h 603"/>
                    <a:gd name="T32" fmla="*/ 226 w 823"/>
                    <a:gd name="T33" fmla="*/ 38 h 603"/>
                    <a:gd name="T34" fmla="*/ 114 w 823"/>
                    <a:gd name="T35" fmla="*/ 18 h 603"/>
                    <a:gd name="T36" fmla="*/ 0 w 823"/>
                    <a:gd name="T37" fmla="*/ 0 h 603"/>
                    <a:gd name="T38" fmla="*/ 0 w 823"/>
                    <a:gd name="T39" fmla="*/ 0 h 603"/>
                    <a:gd name="T40" fmla="*/ 0 w 823"/>
                    <a:gd name="T41" fmla="*/ 392 h 603"/>
                    <a:gd name="T42" fmla="*/ 0 w 823"/>
                    <a:gd name="T43" fmla="*/ 392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23" h="603">
                      <a:moveTo>
                        <a:pt x="0" y="392"/>
                      </a:moveTo>
                      <a:lnTo>
                        <a:pt x="91" y="426"/>
                      </a:lnTo>
                      <a:lnTo>
                        <a:pt x="186" y="458"/>
                      </a:lnTo>
                      <a:lnTo>
                        <a:pt x="284" y="488"/>
                      </a:lnTo>
                      <a:lnTo>
                        <a:pt x="385" y="516"/>
                      </a:lnTo>
                      <a:lnTo>
                        <a:pt x="490" y="540"/>
                      </a:lnTo>
                      <a:lnTo>
                        <a:pt x="598" y="564"/>
                      </a:lnTo>
                      <a:lnTo>
                        <a:pt x="710" y="585"/>
                      </a:lnTo>
                      <a:lnTo>
                        <a:pt x="823" y="603"/>
                      </a:lnTo>
                      <a:lnTo>
                        <a:pt x="823" y="603"/>
                      </a:lnTo>
                      <a:lnTo>
                        <a:pt x="823" y="211"/>
                      </a:lnTo>
                      <a:lnTo>
                        <a:pt x="734" y="177"/>
                      </a:lnTo>
                      <a:lnTo>
                        <a:pt x="639" y="145"/>
                      </a:lnTo>
                      <a:lnTo>
                        <a:pt x="540" y="115"/>
                      </a:lnTo>
                      <a:lnTo>
                        <a:pt x="439" y="87"/>
                      </a:lnTo>
                      <a:lnTo>
                        <a:pt x="333" y="62"/>
                      </a:lnTo>
                      <a:lnTo>
                        <a:pt x="226" y="38"/>
                      </a:lnTo>
                      <a:lnTo>
                        <a:pt x="114" y="1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392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23916" name="Group 268"/>
              <p:cNvGrpSpPr>
                <a:grpSpLocks/>
              </p:cNvGrpSpPr>
              <p:nvPr/>
            </p:nvGrpSpPr>
            <p:grpSpPr bwMode="auto">
              <a:xfrm>
                <a:off x="980" y="1032"/>
                <a:ext cx="688" cy="400"/>
                <a:chOff x="980" y="1032"/>
                <a:chExt cx="688" cy="400"/>
              </a:xfrm>
            </p:grpSpPr>
            <p:sp>
              <p:nvSpPr>
                <p:cNvPr id="923917" name="Freeform 269"/>
                <p:cNvSpPr>
                  <a:spLocks/>
                </p:cNvSpPr>
                <p:nvPr/>
              </p:nvSpPr>
              <p:spPr bwMode="auto">
                <a:xfrm>
                  <a:off x="980" y="1032"/>
                  <a:ext cx="688" cy="400"/>
                </a:xfrm>
                <a:custGeom>
                  <a:avLst/>
                  <a:gdLst>
                    <a:gd name="T0" fmla="*/ 0 w 1113"/>
                    <a:gd name="T1" fmla="*/ 106 h 329"/>
                    <a:gd name="T2" fmla="*/ 329 w 1113"/>
                    <a:gd name="T3" fmla="*/ 0 h 329"/>
                    <a:gd name="T4" fmla="*/ 1113 w 1113"/>
                    <a:gd name="T5" fmla="*/ 200 h 329"/>
                    <a:gd name="T6" fmla="*/ 1113 w 1113"/>
                    <a:gd name="T7" fmla="*/ 243 h 329"/>
                    <a:gd name="T8" fmla="*/ 774 w 1113"/>
                    <a:gd name="T9" fmla="*/ 329 h 329"/>
                    <a:gd name="T10" fmla="*/ 0 w 1113"/>
                    <a:gd name="T11" fmla="*/ 131 h 329"/>
                    <a:gd name="T12" fmla="*/ 0 w 1113"/>
                    <a:gd name="T13" fmla="*/ 106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13" h="329">
                      <a:moveTo>
                        <a:pt x="0" y="106"/>
                      </a:moveTo>
                      <a:lnTo>
                        <a:pt x="329" y="0"/>
                      </a:lnTo>
                      <a:lnTo>
                        <a:pt x="1113" y="200"/>
                      </a:lnTo>
                      <a:lnTo>
                        <a:pt x="1113" y="243"/>
                      </a:lnTo>
                      <a:lnTo>
                        <a:pt x="774" y="329"/>
                      </a:lnTo>
                      <a:lnTo>
                        <a:pt x="0" y="131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18" name="Freeform 270"/>
                <p:cNvSpPr>
                  <a:spLocks noEditPoints="1"/>
                </p:cNvSpPr>
                <p:nvPr/>
              </p:nvSpPr>
              <p:spPr bwMode="auto">
                <a:xfrm>
                  <a:off x="1039" y="1081"/>
                  <a:ext cx="562" cy="288"/>
                </a:xfrm>
                <a:custGeom>
                  <a:avLst/>
                  <a:gdLst>
                    <a:gd name="T0" fmla="*/ 204 w 911"/>
                    <a:gd name="T1" fmla="*/ 6 h 237"/>
                    <a:gd name="T2" fmla="*/ 305 w 911"/>
                    <a:gd name="T3" fmla="*/ 33 h 237"/>
                    <a:gd name="T4" fmla="*/ 405 w 911"/>
                    <a:gd name="T5" fmla="*/ 58 h 237"/>
                    <a:gd name="T6" fmla="*/ 508 w 911"/>
                    <a:gd name="T7" fmla="*/ 85 h 237"/>
                    <a:gd name="T8" fmla="*/ 609 w 911"/>
                    <a:gd name="T9" fmla="*/ 111 h 237"/>
                    <a:gd name="T10" fmla="*/ 709 w 911"/>
                    <a:gd name="T11" fmla="*/ 138 h 237"/>
                    <a:gd name="T12" fmla="*/ 258 w 911"/>
                    <a:gd name="T13" fmla="*/ 15 h 237"/>
                    <a:gd name="T14" fmla="*/ 359 w 911"/>
                    <a:gd name="T15" fmla="*/ 41 h 237"/>
                    <a:gd name="T16" fmla="*/ 459 w 911"/>
                    <a:gd name="T17" fmla="*/ 68 h 237"/>
                    <a:gd name="T18" fmla="*/ 562 w 911"/>
                    <a:gd name="T19" fmla="*/ 93 h 237"/>
                    <a:gd name="T20" fmla="*/ 663 w 911"/>
                    <a:gd name="T21" fmla="*/ 120 h 237"/>
                    <a:gd name="T22" fmla="*/ 763 w 911"/>
                    <a:gd name="T23" fmla="*/ 146 h 237"/>
                    <a:gd name="T24" fmla="*/ 810 w 911"/>
                    <a:gd name="T25" fmla="*/ 164 h 237"/>
                    <a:gd name="T26" fmla="*/ 866 w 911"/>
                    <a:gd name="T27" fmla="*/ 173 h 237"/>
                    <a:gd name="T28" fmla="*/ 136 w 911"/>
                    <a:gd name="T29" fmla="*/ 25 h 237"/>
                    <a:gd name="T30" fmla="*/ 237 w 911"/>
                    <a:gd name="T31" fmla="*/ 52 h 237"/>
                    <a:gd name="T32" fmla="*/ 337 w 911"/>
                    <a:gd name="T33" fmla="*/ 78 h 237"/>
                    <a:gd name="T34" fmla="*/ 440 w 911"/>
                    <a:gd name="T35" fmla="*/ 105 h 237"/>
                    <a:gd name="T36" fmla="*/ 541 w 911"/>
                    <a:gd name="T37" fmla="*/ 131 h 237"/>
                    <a:gd name="T38" fmla="*/ 641 w 911"/>
                    <a:gd name="T39" fmla="*/ 158 h 237"/>
                    <a:gd name="T40" fmla="*/ 190 w 911"/>
                    <a:gd name="T41" fmla="*/ 35 h 237"/>
                    <a:gd name="T42" fmla="*/ 291 w 911"/>
                    <a:gd name="T43" fmla="*/ 60 h 237"/>
                    <a:gd name="T44" fmla="*/ 394 w 911"/>
                    <a:gd name="T45" fmla="*/ 87 h 237"/>
                    <a:gd name="T46" fmla="*/ 494 w 911"/>
                    <a:gd name="T47" fmla="*/ 113 h 237"/>
                    <a:gd name="T48" fmla="*/ 595 w 911"/>
                    <a:gd name="T49" fmla="*/ 140 h 237"/>
                    <a:gd name="T50" fmla="*/ 696 w 911"/>
                    <a:gd name="T51" fmla="*/ 166 h 237"/>
                    <a:gd name="T52" fmla="*/ 744 w 911"/>
                    <a:gd name="T53" fmla="*/ 183 h 237"/>
                    <a:gd name="T54" fmla="*/ 798 w 911"/>
                    <a:gd name="T55" fmla="*/ 192 h 237"/>
                    <a:gd name="T56" fmla="*/ 68 w 911"/>
                    <a:gd name="T57" fmla="*/ 45 h 237"/>
                    <a:gd name="T58" fmla="*/ 169 w 911"/>
                    <a:gd name="T59" fmla="*/ 72 h 237"/>
                    <a:gd name="T60" fmla="*/ 272 w 911"/>
                    <a:gd name="T61" fmla="*/ 98 h 237"/>
                    <a:gd name="T62" fmla="*/ 372 w 911"/>
                    <a:gd name="T63" fmla="*/ 124 h 237"/>
                    <a:gd name="T64" fmla="*/ 473 w 911"/>
                    <a:gd name="T65" fmla="*/ 150 h 237"/>
                    <a:gd name="T66" fmla="*/ 574 w 911"/>
                    <a:gd name="T67" fmla="*/ 177 h 237"/>
                    <a:gd name="T68" fmla="*/ 122 w 911"/>
                    <a:gd name="T69" fmla="*/ 54 h 237"/>
                    <a:gd name="T70" fmla="*/ 223 w 911"/>
                    <a:gd name="T71" fmla="*/ 80 h 237"/>
                    <a:gd name="T72" fmla="*/ 326 w 911"/>
                    <a:gd name="T73" fmla="*/ 107 h 237"/>
                    <a:gd name="T74" fmla="*/ 427 w 911"/>
                    <a:gd name="T75" fmla="*/ 133 h 237"/>
                    <a:gd name="T76" fmla="*/ 527 w 911"/>
                    <a:gd name="T77" fmla="*/ 160 h 237"/>
                    <a:gd name="T78" fmla="*/ 630 w 911"/>
                    <a:gd name="T79" fmla="*/ 185 h 237"/>
                    <a:gd name="T80" fmla="*/ 676 w 911"/>
                    <a:gd name="T81" fmla="*/ 203 h 237"/>
                    <a:gd name="T82" fmla="*/ 731 w 911"/>
                    <a:gd name="T83" fmla="*/ 211 h 237"/>
                    <a:gd name="T84" fmla="*/ 0 w 911"/>
                    <a:gd name="T85" fmla="*/ 65 h 237"/>
                    <a:gd name="T86" fmla="*/ 101 w 911"/>
                    <a:gd name="T87" fmla="*/ 91 h 237"/>
                    <a:gd name="T88" fmla="*/ 204 w 911"/>
                    <a:gd name="T89" fmla="*/ 117 h 237"/>
                    <a:gd name="T90" fmla="*/ 508 w 911"/>
                    <a:gd name="T91" fmla="*/ 197 h 237"/>
                    <a:gd name="T92" fmla="*/ 55 w 911"/>
                    <a:gd name="T93" fmla="*/ 74 h 237"/>
                    <a:gd name="T94" fmla="*/ 157 w 911"/>
                    <a:gd name="T95" fmla="*/ 100 h 237"/>
                    <a:gd name="T96" fmla="*/ 459 w 911"/>
                    <a:gd name="T97" fmla="*/ 178 h 237"/>
                    <a:gd name="T98" fmla="*/ 562 w 911"/>
                    <a:gd name="T99" fmla="*/ 205 h 237"/>
                    <a:gd name="T100" fmla="*/ 609 w 911"/>
                    <a:gd name="T101" fmla="*/ 223 h 237"/>
                    <a:gd name="T102" fmla="*/ 663 w 911"/>
                    <a:gd name="T103" fmla="*/ 231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11" h="237">
                      <a:moveTo>
                        <a:pt x="204" y="6"/>
                      </a:moveTo>
                      <a:lnTo>
                        <a:pt x="258" y="20"/>
                      </a:lnTo>
                      <a:lnTo>
                        <a:pt x="258" y="15"/>
                      </a:lnTo>
                      <a:lnTo>
                        <a:pt x="204" y="0"/>
                      </a:lnTo>
                      <a:lnTo>
                        <a:pt x="204" y="6"/>
                      </a:lnTo>
                      <a:close/>
                      <a:moveTo>
                        <a:pt x="305" y="33"/>
                      </a:moveTo>
                      <a:lnTo>
                        <a:pt x="359" y="47"/>
                      </a:lnTo>
                      <a:lnTo>
                        <a:pt x="359" y="41"/>
                      </a:lnTo>
                      <a:lnTo>
                        <a:pt x="305" y="27"/>
                      </a:lnTo>
                      <a:lnTo>
                        <a:pt x="305" y="33"/>
                      </a:lnTo>
                      <a:close/>
                      <a:moveTo>
                        <a:pt x="405" y="58"/>
                      </a:moveTo>
                      <a:lnTo>
                        <a:pt x="459" y="73"/>
                      </a:lnTo>
                      <a:lnTo>
                        <a:pt x="459" y="68"/>
                      </a:lnTo>
                      <a:lnTo>
                        <a:pt x="405" y="53"/>
                      </a:lnTo>
                      <a:lnTo>
                        <a:pt x="405" y="58"/>
                      </a:lnTo>
                      <a:close/>
                      <a:moveTo>
                        <a:pt x="508" y="85"/>
                      </a:moveTo>
                      <a:lnTo>
                        <a:pt x="562" y="99"/>
                      </a:lnTo>
                      <a:lnTo>
                        <a:pt x="562" y="93"/>
                      </a:lnTo>
                      <a:lnTo>
                        <a:pt x="508" y="80"/>
                      </a:lnTo>
                      <a:lnTo>
                        <a:pt x="508" y="85"/>
                      </a:lnTo>
                      <a:close/>
                      <a:moveTo>
                        <a:pt x="609" y="111"/>
                      </a:moveTo>
                      <a:lnTo>
                        <a:pt x="663" y="126"/>
                      </a:lnTo>
                      <a:lnTo>
                        <a:pt x="663" y="120"/>
                      </a:lnTo>
                      <a:lnTo>
                        <a:pt x="609" y="106"/>
                      </a:lnTo>
                      <a:lnTo>
                        <a:pt x="609" y="111"/>
                      </a:lnTo>
                      <a:close/>
                      <a:moveTo>
                        <a:pt x="709" y="138"/>
                      </a:moveTo>
                      <a:lnTo>
                        <a:pt x="763" y="151"/>
                      </a:lnTo>
                      <a:lnTo>
                        <a:pt x="763" y="146"/>
                      </a:lnTo>
                      <a:lnTo>
                        <a:pt x="709" y="132"/>
                      </a:lnTo>
                      <a:lnTo>
                        <a:pt x="709" y="138"/>
                      </a:lnTo>
                      <a:close/>
                      <a:moveTo>
                        <a:pt x="258" y="15"/>
                      </a:moveTo>
                      <a:lnTo>
                        <a:pt x="258" y="20"/>
                      </a:lnTo>
                      <a:lnTo>
                        <a:pt x="303" y="8"/>
                      </a:lnTo>
                      <a:lnTo>
                        <a:pt x="303" y="2"/>
                      </a:lnTo>
                      <a:lnTo>
                        <a:pt x="258" y="15"/>
                      </a:lnTo>
                      <a:close/>
                      <a:moveTo>
                        <a:pt x="359" y="41"/>
                      </a:moveTo>
                      <a:lnTo>
                        <a:pt x="359" y="47"/>
                      </a:lnTo>
                      <a:lnTo>
                        <a:pt x="405" y="34"/>
                      </a:lnTo>
                      <a:lnTo>
                        <a:pt x="405" y="28"/>
                      </a:lnTo>
                      <a:lnTo>
                        <a:pt x="359" y="41"/>
                      </a:lnTo>
                      <a:close/>
                      <a:moveTo>
                        <a:pt x="459" y="68"/>
                      </a:moveTo>
                      <a:lnTo>
                        <a:pt x="459" y="73"/>
                      </a:lnTo>
                      <a:lnTo>
                        <a:pt x="506" y="60"/>
                      </a:lnTo>
                      <a:lnTo>
                        <a:pt x="506" y="54"/>
                      </a:lnTo>
                      <a:lnTo>
                        <a:pt x="459" y="68"/>
                      </a:lnTo>
                      <a:close/>
                      <a:moveTo>
                        <a:pt x="562" y="93"/>
                      </a:moveTo>
                      <a:lnTo>
                        <a:pt x="562" y="99"/>
                      </a:lnTo>
                      <a:lnTo>
                        <a:pt x="607" y="86"/>
                      </a:lnTo>
                      <a:lnTo>
                        <a:pt x="607" y="81"/>
                      </a:lnTo>
                      <a:lnTo>
                        <a:pt x="562" y="93"/>
                      </a:lnTo>
                      <a:close/>
                      <a:moveTo>
                        <a:pt x="663" y="120"/>
                      </a:moveTo>
                      <a:lnTo>
                        <a:pt x="663" y="126"/>
                      </a:lnTo>
                      <a:lnTo>
                        <a:pt x="709" y="113"/>
                      </a:lnTo>
                      <a:lnTo>
                        <a:pt x="709" y="107"/>
                      </a:lnTo>
                      <a:lnTo>
                        <a:pt x="663" y="120"/>
                      </a:lnTo>
                      <a:close/>
                      <a:moveTo>
                        <a:pt x="763" y="146"/>
                      </a:moveTo>
                      <a:lnTo>
                        <a:pt x="763" y="151"/>
                      </a:lnTo>
                      <a:lnTo>
                        <a:pt x="810" y="139"/>
                      </a:lnTo>
                      <a:lnTo>
                        <a:pt x="810" y="134"/>
                      </a:lnTo>
                      <a:lnTo>
                        <a:pt x="763" y="146"/>
                      </a:lnTo>
                      <a:close/>
                      <a:moveTo>
                        <a:pt x="810" y="164"/>
                      </a:moveTo>
                      <a:lnTo>
                        <a:pt x="866" y="178"/>
                      </a:lnTo>
                      <a:lnTo>
                        <a:pt x="866" y="173"/>
                      </a:lnTo>
                      <a:lnTo>
                        <a:pt x="810" y="159"/>
                      </a:lnTo>
                      <a:lnTo>
                        <a:pt x="810" y="164"/>
                      </a:lnTo>
                      <a:close/>
                      <a:moveTo>
                        <a:pt x="866" y="173"/>
                      </a:moveTo>
                      <a:lnTo>
                        <a:pt x="866" y="178"/>
                      </a:lnTo>
                      <a:lnTo>
                        <a:pt x="911" y="165"/>
                      </a:lnTo>
                      <a:lnTo>
                        <a:pt x="911" y="160"/>
                      </a:lnTo>
                      <a:lnTo>
                        <a:pt x="866" y="173"/>
                      </a:lnTo>
                      <a:close/>
                      <a:moveTo>
                        <a:pt x="136" y="25"/>
                      </a:moveTo>
                      <a:lnTo>
                        <a:pt x="190" y="40"/>
                      </a:lnTo>
                      <a:lnTo>
                        <a:pt x="190" y="35"/>
                      </a:lnTo>
                      <a:lnTo>
                        <a:pt x="136" y="20"/>
                      </a:lnTo>
                      <a:lnTo>
                        <a:pt x="136" y="25"/>
                      </a:lnTo>
                      <a:close/>
                      <a:moveTo>
                        <a:pt x="237" y="52"/>
                      </a:moveTo>
                      <a:lnTo>
                        <a:pt x="291" y="67"/>
                      </a:lnTo>
                      <a:lnTo>
                        <a:pt x="291" y="60"/>
                      </a:lnTo>
                      <a:lnTo>
                        <a:pt x="237" y="47"/>
                      </a:lnTo>
                      <a:lnTo>
                        <a:pt x="237" y="52"/>
                      </a:lnTo>
                      <a:close/>
                      <a:moveTo>
                        <a:pt x="337" y="78"/>
                      </a:moveTo>
                      <a:lnTo>
                        <a:pt x="394" y="92"/>
                      </a:lnTo>
                      <a:lnTo>
                        <a:pt x="394" y="87"/>
                      </a:lnTo>
                      <a:lnTo>
                        <a:pt x="337" y="73"/>
                      </a:lnTo>
                      <a:lnTo>
                        <a:pt x="337" y="78"/>
                      </a:lnTo>
                      <a:close/>
                      <a:moveTo>
                        <a:pt x="440" y="105"/>
                      </a:moveTo>
                      <a:lnTo>
                        <a:pt x="494" y="118"/>
                      </a:lnTo>
                      <a:lnTo>
                        <a:pt x="494" y="113"/>
                      </a:lnTo>
                      <a:lnTo>
                        <a:pt x="440" y="99"/>
                      </a:lnTo>
                      <a:lnTo>
                        <a:pt x="440" y="105"/>
                      </a:lnTo>
                      <a:close/>
                      <a:moveTo>
                        <a:pt x="541" y="131"/>
                      </a:moveTo>
                      <a:lnTo>
                        <a:pt x="595" y="145"/>
                      </a:lnTo>
                      <a:lnTo>
                        <a:pt x="595" y="140"/>
                      </a:lnTo>
                      <a:lnTo>
                        <a:pt x="541" y="126"/>
                      </a:lnTo>
                      <a:lnTo>
                        <a:pt x="541" y="131"/>
                      </a:lnTo>
                      <a:close/>
                      <a:moveTo>
                        <a:pt x="641" y="158"/>
                      </a:moveTo>
                      <a:lnTo>
                        <a:pt x="696" y="171"/>
                      </a:lnTo>
                      <a:lnTo>
                        <a:pt x="696" y="166"/>
                      </a:lnTo>
                      <a:lnTo>
                        <a:pt x="641" y="151"/>
                      </a:lnTo>
                      <a:lnTo>
                        <a:pt x="641" y="158"/>
                      </a:lnTo>
                      <a:close/>
                      <a:moveTo>
                        <a:pt x="190" y="35"/>
                      </a:moveTo>
                      <a:lnTo>
                        <a:pt x="190" y="40"/>
                      </a:lnTo>
                      <a:lnTo>
                        <a:pt x="235" y="27"/>
                      </a:lnTo>
                      <a:lnTo>
                        <a:pt x="235" y="21"/>
                      </a:lnTo>
                      <a:lnTo>
                        <a:pt x="190" y="35"/>
                      </a:lnTo>
                      <a:close/>
                      <a:moveTo>
                        <a:pt x="291" y="60"/>
                      </a:moveTo>
                      <a:lnTo>
                        <a:pt x="291" y="66"/>
                      </a:lnTo>
                      <a:lnTo>
                        <a:pt x="337" y="53"/>
                      </a:lnTo>
                      <a:lnTo>
                        <a:pt x="337" y="48"/>
                      </a:lnTo>
                      <a:lnTo>
                        <a:pt x="291" y="60"/>
                      </a:lnTo>
                      <a:close/>
                      <a:moveTo>
                        <a:pt x="394" y="87"/>
                      </a:moveTo>
                      <a:lnTo>
                        <a:pt x="394" y="92"/>
                      </a:lnTo>
                      <a:lnTo>
                        <a:pt x="438" y="80"/>
                      </a:lnTo>
                      <a:lnTo>
                        <a:pt x="438" y="74"/>
                      </a:lnTo>
                      <a:lnTo>
                        <a:pt x="394" y="87"/>
                      </a:lnTo>
                      <a:close/>
                      <a:moveTo>
                        <a:pt x="494" y="113"/>
                      </a:moveTo>
                      <a:lnTo>
                        <a:pt x="494" y="118"/>
                      </a:lnTo>
                      <a:lnTo>
                        <a:pt x="539" y="106"/>
                      </a:lnTo>
                      <a:lnTo>
                        <a:pt x="539" y="101"/>
                      </a:lnTo>
                      <a:lnTo>
                        <a:pt x="494" y="113"/>
                      </a:lnTo>
                      <a:close/>
                      <a:moveTo>
                        <a:pt x="595" y="140"/>
                      </a:moveTo>
                      <a:lnTo>
                        <a:pt x="595" y="145"/>
                      </a:lnTo>
                      <a:lnTo>
                        <a:pt x="641" y="132"/>
                      </a:lnTo>
                      <a:lnTo>
                        <a:pt x="641" y="127"/>
                      </a:lnTo>
                      <a:lnTo>
                        <a:pt x="595" y="140"/>
                      </a:lnTo>
                      <a:close/>
                      <a:moveTo>
                        <a:pt x="696" y="166"/>
                      </a:moveTo>
                      <a:lnTo>
                        <a:pt x="696" y="171"/>
                      </a:lnTo>
                      <a:lnTo>
                        <a:pt x="742" y="159"/>
                      </a:lnTo>
                      <a:lnTo>
                        <a:pt x="742" y="153"/>
                      </a:lnTo>
                      <a:lnTo>
                        <a:pt x="696" y="166"/>
                      </a:lnTo>
                      <a:close/>
                      <a:moveTo>
                        <a:pt x="744" y="183"/>
                      </a:moveTo>
                      <a:lnTo>
                        <a:pt x="798" y="198"/>
                      </a:lnTo>
                      <a:lnTo>
                        <a:pt x="798" y="193"/>
                      </a:lnTo>
                      <a:lnTo>
                        <a:pt x="744" y="178"/>
                      </a:lnTo>
                      <a:lnTo>
                        <a:pt x="744" y="183"/>
                      </a:lnTo>
                      <a:close/>
                      <a:moveTo>
                        <a:pt x="798" y="192"/>
                      </a:moveTo>
                      <a:lnTo>
                        <a:pt x="798" y="198"/>
                      </a:lnTo>
                      <a:lnTo>
                        <a:pt x="843" y="184"/>
                      </a:lnTo>
                      <a:lnTo>
                        <a:pt x="843" y="179"/>
                      </a:lnTo>
                      <a:lnTo>
                        <a:pt x="798" y="192"/>
                      </a:lnTo>
                      <a:close/>
                      <a:moveTo>
                        <a:pt x="68" y="45"/>
                      </a:moveTo>
                      <a:lnTo>
                        <a:pt x="122" y="59"/>
                      </a:lnTo>
                      <a:lnTo>
                        <a:pt x="122" y="54"/>
                      </a:lnTo>
                      <a:lnTo>
                        <a:pt x="68" y="40"/>
                      </a:lnTo>
                      <a:lnTo>
                        <a:pt x="68" y="45"/>
                      </a:lnTo>
                      <a:close/>
                      <a:moveTo>
                        <a:pt x="169" y="72"/>
                      </a:moveTo>
                      <a:lnTo>
                        <a:pt x="223" y="85"/>
                      </a:lnTo>
                      <a:lnTo>
                        <a:pt x="223" y="80"/>
                      </a:lnTo>
                      <a:lnTo>
                        <a:pt x="169" y="67"/>
                      </a:lnTo>
                      <a:lnTo>
                        <a:pt x="169" y="72"/>
                      </a:lnTo>
                      <a:close/>
                      <a:moveTo>
                        <a:pt x="272" y="98"/>
                      </a:moveTo>
                      <a:lnTo>
                        <a:pt x="326" y="112"/>
                      </a:lnTo>
                      <a:lnTo>
                        <a:pt x="326" y="107"/>
                      </a:lnTo>
                      <a:lnTo>
                        <a:pt x="272" y="92"/>
                      </a:lnTo>
                      <a:lnTo>
                        <a:pt x="272" y="98"/>
                      </a:lnTo>
                      <a:close/>
                      <a:moveTo>
                        <a:pt x="372" y="124"/>
                      </a:moveTo>
                      <a:lnTo>
                        <a:pt x="427" y="138"/>
                      </a:lnTo>
                      <a:lnTo>
                        <a:pt x="427" y="133"/>
                      </a:lnTo>
                      <a:lnTo>
                        <a:pt x="372" y="118"/>
                      </a:lnTo>
                      <a:lnTo>
                        <a:pt x="372" y="124"/>
                      </a:lnTo>
                      <a:close/>
                      <a:moveTo>
                        <a:pt x="473" y="150"/>
                      </a:moveTo>
                      <a:lnTo>
                        <a:pt x="527" y="165"/>
                      </a:lnTo>
                      <a:lnTo>
                        <a:pt x="527" y="160"/>
                      </a:lnTo>
                      <a:lnTo>
                        <a:pt x="473" y="145"/>
                      </a:lnTo>
                      <a:lnTo>
                        <a:pt x="473" y="150"/>
                      </a:lnTo>
                      <a:close/>
                      <a:moveTo>
                        <a:pt x="574" y="177"/>
                      </a:moveTo>
                      <a:lnTo>
                        <a:pt x="630" y="191"/>
                      </a:lnTo>
                      <a:lnTo>
                        <a:pt x="630" y="185"/>
                      </a:lnTo>
                      <a:lnTo>
                        <a:pt x="574" y="171"/>
                      </a:lnTo>
                      <a:lnTo>
                        <a:pt x="574" y="177"/>
                      </a:lnTo>
                      <a:close/>
                      <a:moveTo>
                        <a:pt x="122" y="54"/>
                      </a:moveTo>
                      <a:lnTo>
                        <a:pt x="122" y="59"/>
                      </a:lnTo>
                      <a:lnTo>
                        <a:pt x="169" y="47"/>
                      </a:lnTo>
                      <a:lnTo>
                        <a:pt x="169" y="41"/>
                      </a:lnTo>
                      <a:lnTo>
                        <a:pt x="122" y="54"/>
                      </a:lnTo>
                      <a:close/>
                      <a:moveTo>
                        <a:pt x="223" y="80"/>
                      </a:moveTo>
                      <a:lnTo>
                        <a:pt x="223" y="85"/>
                      </a:lnTo>
                      <a:lnTo>
                        <a:pt x="270" y="73"/>
                      </a:lnTo>
                      <a:lnTo>
                        <a:pt x="270" y="68"/>
                      </a:lnTo>
                      <a:lnTo>
                        <a:pt x="223" y="80"/>
                      </a:lnTo>
                      <a:close/>
                      <a:moveTo>
                        <a:pt x="326" y="107"/>
                      </a:moveTo>
                      <a:lnTo>
                        <a:pt x="326" y="112"/>
                      </a:lnTo>
                      <a:lnTo>
                        <a:pt x="370" y="99"/>
                      </a:lnTo>
                      <a:lnTo>
                        <a:pt x="370" y="93"/>
                      </a:lnTo>
                      <a:lnTo>
                        <a:pt x="326" y="107"/>
                      </a:lnTo>
                      <a:close/>
                      <a:moveTo>
                        <a:pt x="427" y="133"/>
                      </a:moveTo>
                      <a:lnTo>
                        <a:pt x="427" y="138"/>
                      </a:lnTo>
                      <a:lnTo>
                        <a:pt x="471" y="126"/>
                      </a:lnTo>
                      <a:lnTo>
                        <a:pt x="471" y="120"/>
                      </a:lnTo>
                      <a:lnTo>
                        <a:pt x="427" y="133"/>
                      </a:lnTo>
                      <a:close/>
                      <a:moveTo>
                        <a:pt x="527" y="160"/>
                      </a:moveTo>
                      <a:lnTo>
                        <a:pt x="527" y="165"/>
                      </a:lnTo>
                      <a:lnTo>
                        <a:pt x="574" y="151"/>
                      </a:lnTo>
                      <a:lnTo>
                        <a:pt x="574" y="146"/>
                      </a:lnTo>
                      <a:lnTo>
                        <a:pt x="527" y="160"/>
                      </a:lnTo>
                      <a:close/>
                      <a:moveTo>
                        <a:pt x="630" y="185"/>
                      </a:moveTo>
                      <a:lnTo>
                        <a:pt x="630" y="191"/>
                      </a:lnTo>
                      <a:lnTo>
                        <a:pt x="674" y="178"/>
                      </a:lnTo>
                      <a:lnTo>
                        <a:pt x="674" y="173"/>
                      </a:lnTo>
                      <a:lnTo>
                        <a:pt x="630" y="185"/>
                      </a:lnTo>
                      <a:close/>
                      <a:moveTo>
                        <a:pt x="676" y="203"/>
                      </a:moveTo>
                      <a:lnTo>
                        <a:pt x="731" y="217"/>
                      </a:lnTo>
                      <a:lnTo>
                        <a:pt x="731" y="211"/>
                      </a:lnTo>
                      <a:lnTo>
                        <a:pt x="676" y="198"/>
                      </a:lnTo>
                      <a:lnTo>
                        <a:pt x="676" y="203"/>
                      </a:lnTo>
                      <a:close/>
                      <a:moveTo>
                        <a:pt x="731" y="211"/>
                      </a:moveTo>
                      <a:lnTo>
                        <a:pt x="731" y="217"/>
                      </a:lnTo>
                      <a:lnTo>
                        <a:pt x="775" y="204"/>
                      </a:lnTo>
                      <a:lnTo>
                        <a:pt x="775" y="199"/>
                      </a:lnTo>
                      <a:lnTo>
                        <a:pt x="731" y="211"/>
                      </a:lnTo>
                      <a:close/>
                      <a:moveTo>
                        <a:pt x="0" y="65"/>
                      </a:moveTo>
                      <a:lnTo>
                        <a:pt x="55" y="79"/>
                      </a:lnTo>
                      <a:lnTo>
                        <a:pt x="55" y="74"/>
                      </a:lnTo>
                      <a:lnTo>
                        <a:pt x="0" y="59"/>
                      </a:lnTo>
                      <a:lnTo>
                        <a:pt x="0" y="65"/>
                      </a:lnTo>
                      <a:close/>
                      <a:moveTo>
                        <a:pt x="101" y="91"/>
                      </a:moveTo>
                      <a:lnTo>
                        <a:pt x="157" y="105"/>
                      </a:lnTo>
                      <a:lnTo>
                        <a:pt x="157" y="100"/>
                      </a:lnTo>
                      <a:lnTo>
                        <a:pt x="101" y="85"/>
                      </a:lnTo>
                      <a:lnTo>
                        <a:pt x="101" y="91"/>
                      </a:lnTo>
                      <a:close/>
                      <a:moveTo>
                        <a:pt x="204" y="117"/>
                      </a:moveTo>
                      <a:lnTo>
                        <a:pt x="459" y="184"/>
                      </a:lnTo>
                      <a:lnTo>
                        <a:pt x="459" y="178"/>
                      </a:lnTo>
                      <a:lnTo>
                        <a:pt x="204" y="112"/>
                      </a:lnTo>
                      <a:lnTo>
                        <a:pt x="204" y="117"/>
                      </a:lnTo>
                      <a:close/>
                      <a:moveTo>
                        <a:pt x="508" y="197"/>
                      </a:moveTo>
                      <a:lnTo>
                        <a:pt x="562" y="210"/>
                      </a:lnTo>
                      <a:lnTo>
                        <a:pt x="562" y="205"/>
                      </a:lnTo>
                      <a:lnTo>
                        <a:pt x="508" y="191"/>
                      </a:lnTo>
                      <a:lnTo>
                        <a:pt x="508" y="197"/>
                      </a:lnTo>
                      <a:close/>
                      <a:moveTo>
                        <a:pt x="55" y="74"/>
                      </a:moveTo>
                      <a:lnTo>
                        <a:pt x="55" y="79"/>
                      </a:lnTo>
                      <a:lnTo>
                        <a:pt x="101" y="67"/>
                      </a:lnTo>
                      <a:lnTo>
                        <a:pt x="101" y="60"/>
                      </a:lnTo>
                      <a:lnTo>
                        <a:pt x="55" y="74"/>
                      </a:lnTo>
                      <a:close/>
                      <a:moveTo>
                        <a:pt x="157" y="100"/>
                      </a:moveTo>
                      <a:lnTo>
                        <a:pt x="157" y="105"/>
                      </a:lnTo>
                      <a:lnTo>
                        <a:pt x="202" y="92"/>
                      </a:lnTo>
                      <a:lnTo>
                        <a:pt x="202" y="87"/>
                      </a:lnTo>
                      <a:lnTo>
                        <a:pt x="157" y="100"/>
                      </a:lnTo>
                      <a:close/>
                      <a:moveTo>
                        <a:pt x="459" y="178"/>
                      </a:moveTo>
                      <a:lnTo>
                        <a:pt x="459" y="184"/>
                      </a:lnTo>
                      <a:lnTo>
                        <a:pt x="506" y="171"/>
                      </a:lnTo>
                      <a:lnTo>
                        <a:pt x="506" y="166"/>
                      </a:lnTo>
                      <a:lnTo>
                        <a:pt x="459" y="178"/>
                      </a:lnTo>
                      <a:close/>
                      <a:moveTo>
                        <a:pt x="562" y="205"/>
                      </a:moveTo>
                      <a:lnTo>
                        <a:pt x="562" y="210"/>
                      </a:lnTo>
                      <a:lnTo>
                        <a:pt x="607" y="198"/>
                      </a:lnTo>
                      <a:lnTo>
                        <a:pt x="607" y="193"/>
                      </a:lnTo>
                      <a:lnTo>
                        <a:pt x="562" y="205"/>
                      </a:lnTo>
                      <a:close/>
                      <a:moveTo>
                        <a:pt x="609" y="223"/>
                      </a:moveTo>
                      <a:lnTo>
                        <a:pt x="663" y="237"/>
                      </a:lnTo>
                      <a:lnTo>
                        <a:pt x="663" y="231"/>
                      </a:lnTo>
                      <a:lnTo>
                        <a:pt x="609" y="217"/>
                      </a:lnTo>
                      <a:lnTo>
                        <a:pt x="609" y="223"/>
                      </a:lnTo>
                      <a:close/>
                      <a:moveTo>
                        <a:pt x="663" y="231"/>
                      </a:moveTo>
                      <a:lnTo>
                        <a:pt x="663" y="237"/>
                      </a:lnTo>
                      <a:lnTo>
                        <a:pt x="707" y="224"/>
                      </a:lnTo>
                      <a:lnTo>
                        <a:pt x="707" y="219"/>
                      </a:lnTo>
                      <a:lnTo>
                        <a:pt x="663" y="23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3175" cmpd="sng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19" name="Freeform 271"/>
                <p:cNvSpPr>
                  <a:spLocks/>
                </p:cNvSpPr>
                <p:nvPr/>
              </p:nvSpPr>
              <p:spPr bwMode="auto">
                <a:xfrm>
                  <a:off x="980" y="1161"/>
                  <a:ext cx="478" cy="271"/>
                </a:xfrm>
                <a:custGeom>
                  <a:avLst/>
                  <a:gdLst>
                    <a:gd name="T0" fmla="*/ 0 w 774"/>
                    <a:gd name="T1" fmla="*/ 25 h 223"/>
                    <a:gd name="T2" fmla="*/ 774 w 774"/>
                    <a:gd name="T3" fmla="*/ 223 h 223"/>
                    <a:gd name="T4" fmla="*/ 774 w 774"/>
                    <a:gd name="T5" fmla="*/ 197 h 223"/>
                    <a:gd name="T6" fmla="*/ 0 w 774"/>
                    <a:gd name="T7" fmla="*/ 0 h 223"/>
                    <a:gd name="T8" fmla="*/ 0 w 774"/>
                    <a:gd name="T9" fmla="*/ 2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4" h="223">
                      <a:moveTo>
                        <a:pt x="0" y="25"/>
                      </a:moveTo>
                      <a:lnTo>
                        <a:pt x="774" y="223"/>
                      </a:lnTo>
                      <a:lnTo>
                        <a:pt x="774" y="197"/>
                      </a:lnTo>
                      <a:lnTo>
                        <a:pt x="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923920" name="Group 272"/>
            <p:cNvGrpSpPr>
              <a:grpSpLocks/>
            </p:cNvGrpSpPr>
            <p:nvPr/>
          </p:nvGrpSpPr>
          <p:grpSpPr bwMode="auto">
            <a:xfrm>
              <a:off x="711" y="1804"/>
              <a:ext cx="534" cy="541"/>
              <a:chOff x="980" y="279"/>
              <a:chExt cx="974" cy="1153"/>
            </a:xfrm>
          </p:grpSpPr>
          <p:grpSp>
            <p:nvGrpSpPr>
              <p:cNvPr id="923921" name="Group 273"/>
              <p:cNvGrpSpPr>
                <a:grpSpLocks/>
              </p:cNvGrpSpPr>
              <p:nvPr/>
            </p:nvGrpSpPr>
            <p:grpSpPr bwMode="auto">
              <a:xfrm>
                <a:off x="1269" y="279"/>
                <a:ext cx="685" cy="893"/>
                <a:chOff x="4497" y="5857"/>
                <a:chExt cx="555" cy="734"/>
              </a:xfrm>
            </p:grpSpPr>
            <p:sp>
              <p:nvSpPr>
                <p:cNvPr id="923922" name="Freeform 274"/>
                <p:cNvSpPr>
                  <a:spLocks/>
                </p:cNvSpPr>
                <p:nvPr/>
              </p:nvSpPr>
              <p:spPr bwMode="auto">
                <a:xfrm>
                  <a:off x="4497" y="5857"/>
                  <a:ext cx="555" cy="734"/>
                </a:xfrm>
                <a:custGeom>
                  <a:avLst/>
                  <a:gdLst>
                    <a:gd name="T0" fmla="*/ 0 w 1109"/>
                    <a:gd name="T1" fmla="*/ 419 h 734"/>
                    <a:gd name="T2" fmla="*/ 124 w 1109"/>
                    <a:gd name="T3" fmla="*/ 466 h 734"/>
                    <a:gd name="T4" fmla="*/ 255 w 1109"/>
                    <a:gd name="T5" fmla="*/ 509 h 734"/>
                    <a:gd name="T6" fmla="*/ 255 w 1109"/>
                    <a:gd name="T7" fmla="*/ 509 h 734"/>
                    <a:gd name="T8" fmla="*/ 238 w 1109"/>
                    <a:gd name="T9" fmla="*/ 534 h 734"/>
                    <a:gd name="T10" fmla="*/ 228 w 1109"/>
                    <a:gd name="T11" fmla="*/ 560 h 734"/>
                    <a:gd name="T12" fmla="*/ 222 w 1109"/>
                    <a:gd name="T13" fmla="*/ 586 h 734"/>
                    <a:gd name="T14" fmla="*/ 224 w 1109"/>
                    <a:gd name="T15" fmla="*/ 612 h 734"/>
                    <a:gd name="T16" fmla="*/ 250 w 1109"/>
                    <a:gd name="T17" fmla="*/ 630 h 734"/>
                    <a:gd name="T18" fmla="*/ 277 w 1109"/>
                    <a:gd name="T19" fmla="*/ 649 h 734"/>
                    <a:gd name="T20" fmla="*/ 310 w 1109"/>
                    <a:gd name="T21" fmla="*/ 664 h 734"/>
                    <a:gd name="T22" fmla="*/ 344 w 1109"/>
                    <a:gd name="T23" fmla="*/ 679 h 734"/>
                    <a:gd name="T24" fmla="*/ 383 w 1109"/>
                    <a:gd name="T25" fmla="*/ 692 h 734"/>
                    <a:gd name="T26" fmla="*/ 424 w 1109"/>
                    <a:gd name="T27" fmla="*/ 704 h 734"/>
                    <a:gd name="T28" fmla="*/ 466 w 1109"/>
                    <a:gd name="T29" fmla="*/ 713 h 734"/>
                    <a:gd name="T30" fmla="*/ 511 w 1109"/>
                    <a:gd name="T31" fmla="*/ 720 h 734"/>
                    <a:gd name="T32" fmla="*/ 557 w 1109"/>
                    <a:gd name="T33" fmla="*/ 726 h 734"/>
                    <a:gd name="T34" fmla="*/ 606 w 1109"/>
                    <a:gd name="T35" fmla="*/ 731 h 734"/>
                    <a:gd name="T36" fmla="*/ 654 w 1109"/>
                    <a:gd name="T37" fmla="*/ 733 h 734"/>
                    <a:gd name="T38" fmla="*/ 703 w 1109"/>
                    <a:gd name="T39" fmla="*/ 734 h 734"/>
                    <a:gd name="T40" fmla="*/ 751 w 1109"/>
                    <a:gd name="T41" fmla="*/ 732 h 734"/>
                    <a:gd name="T42" fmla="*/ 801 w 1109"/>
                    <a:gd name="T43" fmla="*/ 727 h 734"/>
                    <a:gd name="T44" fmla="*/ 850 w 1109"/>
                    <a:gd name="T45" fmla="*/ 721 h 734"/>
                    <a:gd name="T46" fmla="*/ 898 w 1109"/>
                    <a:gd name="T47" fmla="*/ 713 h 734"/>
                    <a:gd name="T48" fmla="*/ 954 w 1109"/>
                    <a:gd name="T49" fmla="*/ 701 h 734"/>
                    <a:gd name="T50" fmla="*/ 1007 w 1109"/>
                    <a:gd name="T51" fmla="*/ 685 h 734"/>
                    <a:gd name="T52" fmla="*/ 1053 w 1109"/>
                    <a:gd name="T53" fmla="*/ 667 h 734"/>
                    <a:gd name="T54" fmla="*/ 1094 w 1109"/>
                    <a:gd name="T55" fmla="*/ 646 h 734"/>
                    <a:gd name="T56" fmla="*/ 1102 w 1109"/>
                    <a:gd name="T57" fmla="*/ 631 h 734"/>
                    <a:gd name="T58" fmla="*/ 1107 w 1109"/>
                    <a:gd name="T59" fmla="*/ 617 h 734"/>
                    <a:gd name="T60" fmla="*/ 1109 w 1109"/>
                    <a:gd name="T61" fmla="*/ 602 h 734"/>
                    <a:gd name="T62" fmla="*/ 1109 w 1109"/>
                    <a:gd name="T63" fmla="*/ 588 h 734"/>
                    <a:gd name="T64" fmla="*/ 1107 w 1109"/>
                    <a:gd name="T65" fmla="*/ 574 h 734"/>
                    <a:gd name="T66" fmla="*/ 1102 w 1109"/>
                    <a:gd name="T67" fmla="*/ 560 h 734"/>
                    <a:gd name="T68" fmla="*/ 1094 w 1109"/>
                    <a:gd name="T69" fmla="*/ 546 h 734"/>
                    <a:gd name="T70" fmla="*/ 1084 w 1109"/>
                    <a:gd name="T71" fmla="*/ 532 h 734"/>
                    <a:gd name="T72" fmla="*/ 1073 w 1109"/>
                    <a:gd name="T73" fmla="*/ 519 h 734"/>
                    <a:gd name="T74" fmla="*/ 1059 w 1109"/>
                    <a:gd name="T75" fmla="*/ 506 h 734"/>
                    <a:gd name="T76" fmla="*/ 1042 w 1109"/>
                    <a:gd name="T77" fmla="*/ 494 h 734"/>
                    <a:gd name="T78" fmla="*/ 1024 w 1109"/>
                    <a:gd name="T79" fmla="*/ 482 h 734"/>
                    <a:gd name="T80" fmla="*/ 1003 w 1109"/>
                    <a:gd name="T81" fmla="*/ 470 h 734"/>
                    <a:gd name="T82" fmla="*/ 980 w 1109"/>
                    <a:gd name="T83" fmla="*/ 460 h 734"/>
                    <a:gd name="T84" fmla="*/ 954 w 1109"/>
                    <a:gd name="T85" fmla="*/ 450 h 734"/>
                    <a:gd name="T86" fmla="*/ 927 w 1109"/>
                    <a:gd name="T87" fmla="*/ 440 h 734"/>
                    <a:gd name="T88" fmla="*/ 927 w 1109"/>
                    <a:gd name="T89" fmla="*/ 440 h 734"/>
                    <a:gd name="T90" fmla="*/ 927 w 1109"/>
                    <a:gd name="T91" fmla="*/ 211 h 734"/>
                    <a:gd name="T92" fmla="*/ 838 w 1109"/>
                    <a:gd name="T93" fmla="*/ 177 h 734"/>
                    <a:gd name="T94" fmla="*/ 745 w 1109"/>
                    <a:gd name="T95" fmla="*/ 144 h 734"/>
                    <a:gd name="T96" fmla="*/ 647 w 1109"/>
                    <a:gd name="T97" fmla="*/ 114 h 734"/>
                    <a:gd name="T98" fmla="*/ 546 w 1109"/>
                    <a:gd name="T99" fmla="*/ 86 h 734"/>
                    <a:gd name="T100" fmla="*/ 441 w 1109"/>
                    <a:gd name="T101" fmla="*/ 61 h 734"/>
                    <a:gd name="T102" fmla="*/ 333 w 1109"/>
                    <a:gd name="T103" fmla="*/ 38 h 734"/>
                    <a:gd name="T104" fmla="*/ 220 w 1109"/>
                    <a:gd name="T105" fmla="*/ 18 h 734"/>
                    <a:gd name="T106" fmla="*/ 106 w 1109"/>
                    <a:gd name="T107" fmla="*/ 0 h 734"/>
                    <a:gd name="T108" fmla="*/ 106 w 1109"/>
                    <a:gd name="T109" fmla="*/ 0 h 734"/>
                    <a:gd name="T110" fmla="*/ 0 w 1109"/>
                    <a:gd name="T111" fmla="*/ 27 h 734"/>
                    <a:gd name="T112" fmla="*/ 0 w 1109"/>
                    <a:gd name="T113" fmla="*/ 419 h 734"/>
                    <a:gd name="T114" fmla="*/ 0 w 1109"/>
                    <a:gd name="T115" fmla="*/ 419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9" h="734">
                      <a:moveTo>
                        <a:pt x="0" y="419"/>
                      </a:moveTo>
                      <a:lnTo>
                        <a:pt x="124" y="466"/>
                      </a:lnTo>
                      <a:lnTo>
                        <a:pt x="255" y="509"/>
                      </a:lnTo>
                      <a:lnTo>
                        <a:pt x="255" y="509"/>
                      </a:lnTo>
                      <a:lnTo>
                        <a:pt x="238" y="534"/>
                      </a:lnTo>
                      <a:lnTo>
                        <a:pt x="228" y="560"/>
                      </a:lnTo>
                      <a:lnTo>
                        <a:pt x="222" y="586"/>
                      </a:lnTo>
                      <a:lnTo>
                        <a:pt x="224" y="612"/>
                      </a:lnTo>
                      <a:lnTo>
                        <a:pt x="250" y="630"/>
                      </a:lnTo>
                      <a:lnTo>
                        <a:pt x="277" y="649"/>
                      </a:lnTo>
                      <a:lnTo>
                        <a:pt x="310" y="664"/>
                      </a:lnTo>
                      <a:lnTo>
                        <a:pt x="344" y="679"/>
                      </a:lnTo>
                      <a:lnTo>
                        <a:pt x="383" y="692"/>
                      </a:lnTo>
                      <a:lnTo>
                        <a:pt x="424" y="704"/>
                      </a:lnTo>
                      <a:lnTo>
                        <a:pt x="466" y="713"/>
                      </a:lnTo>
                      <a:lnTo>
                        <a:pt x="511" y="720"/>
                      </a:lnTo>
                      <a:lnTo>
                        <a:pt x="557" y="726"/>
                      </a:lnTo>
                      <a:lnTo>
                        <a:pt x="606" y="731"/>
                      </a:lnTo>
                      <a:lnTo>
                        <a:pt x="654" y="733"/>
                      </a:lnTo>
                      <a:lnTo>
                        <a:pt x="703" y="734"/>
                      </a:lnTo>
                      <a:lnTo>
                        <a:pt x="751" y="732"/>
                      </a:lnTo>
                      <a:lnTo>
                        <a:pt x="801" y="727"/>
                      </a:lnTo>
                      <a:lnTo>
                        <a:pt x="850" y="721"/>
                      </a:lnTo>
                      <a:lnTo>
                        <a:pt x="898" y="713"/>
                      </a:lnTo>
                      <a:lnTo>
                        <a:pt x="954" y="701"/>
                      </a:lnTo>
                      <a:lnTo>
                        <a:pt x="1007" y="685"/>
                      </a:lnTo>
                      <a:lnTo>
                        <a:pt x="1053" y="667"/>
                      </a:lnTo>
                      <a:lnTo>
                        <a:pt x="1094" y="646"/>
                      </a:lnTo>
                      <a:lnTo>
                        <a:pt x="1102" y="631"/>
                      </a:lnTo>
                      <a:lnTo>
                        <a:pt x="1107" y="617"/>
                      </a:lnTo>
                      <a:lnTo>
                        <a:pt x="1109" y="602"/>
                      </a:lnTo>
                      <a:lnTo>
                        <a:pt x="1109" y="588"/>
                      </a:lnTo>
                      <a:lnTo>
                        <a:pt x="1107" y="574"/>
                      </a:lnTo>
                      <a:lnTo>
                        <a:pt x="1102" y="560"/>
                      </a:lnTo>
                      <a:lnTo>
                        <a:pt x="1094" y="546"/>
                      </a:lnTo>
                      <a:lnTo>
                        <a:pt x="1084" y="532"/>
                      </a:lnTo>
                      <a:lnTo>
                        <a:pt x="1073" y="519"/>
                      </a:lnTo>
                      <a:lnTo>
                        <a:pt x="1059" y="506"/>
                      </a:lnTo>
                      <a:lnTo>
                        <a:pt x="1042" y="494"/>
                      </a:lnTo>
                      <a:lnTo>
                        <a:pt x="1024" y="482"/>
                      </a:lnTo>
                      <a:lnTo>
                        <a:pt x="1003" y="470"/>
                      </a:lnTo>
                      <a:lnTo>
                        <a:pt x="980" y="460"/>
                      </a:lnTo>
                      <a:lnTo>
                        <a:pt x="954" y="450"/>
                      </a:lnTo>
                      <a:lnTo>
                        <a:pt x="927" y="440"/>
                      </a:lnTo>
                      <a:lnTo>
                        <a:pt x="927" y="440"/>
                      </a:lnTo>
                      <a:lnTo>
                        <a:pt x="927" y="211"/>
                      </a:lnTo>
                      <a:lnTo>
                        <a:pt x="838" y="177"/>
                      </a:lnTo>
                      <a:lnTo>
                        <a:pt x="745" y="144"/>
                      </a:lnTo>
                      <a:lnTo>
                        <a:pt x="647" y="114"/>
                      </a:lnTo>
                      <a:lnTo>
                        <a:pt x="546" y="86"/>
                      </a:lnTo>
                      <a:lnTo>
                        <a:pt x="441" y="61"/>
                      </a:lnTo>
                      <a:lnTo>
                        <a:pt x="333" y="38"/>
                      </a:lnTo>
                      <a:lnTo>
                        <a:pt x="220" y="18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0" y="27"/>
                      </a:lnTo>
                      <a:lnTo>
                        <a:pt x="0" y="419"/>
                      </a:lnTo>
                      <a:lnTo>
                        <a:pt x="0" y="419"/>
                      </a:lnTo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23" name="Freeform 275"/>
                <p:cNvSpPr>
                  <a:spLocks/>
                </p:cNvSpPr>
                <p:nvPr/>
              </p:nvSpPr>
              <p:spPr bwMode="auto">
                <a:xfrm>
                  <a:off x="4546" y="5937"/>
                  <a:ext cx="324" cy="494"/>
                </a:xfrm>
                <a:custGeom>
                  <a:avLst/>
                  <a:gdLst>
                    <a:gd name="T0" fmla="*/ 0 w 648"/>
                    <a:gd name="T1" fmla="*/ 326 h 494"/>
                    <a:gd name="T2" fmla="*/ 648 w 648"/>
                    <a:gd name="T3" fmla="*/ 494 h 494"/>
                    <a:gd name="T4" fmla="*/ 648 w 648"/>
                    <a:gd name="T5" fmla="*/ 166 h 494"/>
                    <a:gd name="T6" fmla="*/ 0 w 648"/>
                    <a:gd name="T7" fmla="*/ 0 h 494"/>
                    <a:gd name="T8" fmla="*/ 0 w 648"/>
                    <a:gd name="T9" fmla="*/ 32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8" h="494">
                      <a:moveTo>
                        <a:pt x="0" y="326"/>
                      </a:moveTo>
                      <a:lnTo>
                        <a:pt x="648" y="494"/>
                      </a:lnTo>
                      <a:lnTo>
                        <a:pt x="648" y="166"/>
                      </a:lnTo>
                      <a:lnTo>
                        <a:pt x="0" y="0"/>
                      </a:lnTo>
                      <a:lnTo>
                        <a:pt x="0" y="32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rect">
                    <a:fillToRect l="50000" t="50000" r="50000" b="50000"/>
                  </a:path>
                </a:gra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24" name="Freeform 276"/>
                <p:cNvSpPr>
                  <a:spLocks/>
                </p:cNvSpPr>
                <p:nvPr/>
              </p:nvSpPr>
              <p:spPr bwMode="auto">
                <a:xfrm>
                  <a:off x="4497" y="5884"/>
                  <a:ext cx="412" cy="603"/>
                </a:xfrm>
                <a:custGeom>
                  <a:avLst/>
                  <a:gdLst>
                    <a:gd name="T0" fmla="*/ 0 w 823"/>
                    <a:gd name="T1" fmla="*/ 392 h 603"/>
                    <a:gd name="T2" fmla="*/ 91 w 823"/>
                    <a:gd name="T3" fmla="*/ 426 h 603"/>
                    <a:gd name="T4" fmla="*/ 186 w 823"/>
                    <a:gd name="T5" fmla="*/ 458 h 603"/>
                    <a:gd name="T6" fmla="*/ 284 w 823"/>
                    <a:gd name="T7" fmla="*/ 488 h 603"/>
                    <a:gd name="T8" fmla="*/ 385 w 823"/>
                    <a:gd name="T9" fmla="*/ 516 h 603"/>
                    <a:gd name="T10" fmla="*/ 490 w 823"/>
                    <a:gd name="T11" fmla="*/ 540 h 603"/>
                    <a:gd name="T12" fmla="*/ 598 w 823"/>
                    <a:gd name="T13" fmla="*/ 564 h 603"/>
                    <a:gd name="T14" fmla="*/ 710 w 823"/>
                    <a:gd name="T15" fmla="*/ 585 h 603"/>
                    <a:gd name="T16" fmla="*/ 823 w 823"/>
                    <a:gd name="T17" fmla="*/ 603 h 603"/>
                    <a:gd name="T18" fmla="*/ 823 w 823"/>
                    <a:gd name="T19" fmla="*/ 603 h 603"/>
                    <a:gd name="T20" fmla="*/ 823 w 823"/>
                    <a:gd name="T21" fmla="*/ 211 h 603"/>
                    <a:gd name="T22" fmla="*/ 734 w 823"/>
                    <a:gd name="T23" fmla="*/ 177 h 603"/>
                    <a:gd name="T24" fmla="*/ 639 w 823"/>
                    <a:gd name="T25" fmla="*/ 145 h 603"/>
                    <a:gd name="T26" fmla="*/ 540 w 823"/>
                    <a:gd name="T27" fmla="*/ 115 h 603"/>
                    <a:gd name="T28" fmla="*/ 439 w 823"/>
                    <a:gd name="T29" fmla="*/ 87 h 603"/>
                    <a:gd name="T30" fmla="*/ 333 w 823"/>
                    <a:gd name="T31" fmla="*/ 62 h 603"/>
                    <a:gd name="T32" fmla="*/ 226 w 823"/>
                    <a:gd name="T33" fmla="*/ 38 h 603"/>
                    <a:gd name="T34" fmla="*/ 114 w 823"/>
                    <a:gd name="T35" fmla="*/ 18 h 603"/>
                    <a:gd name="T36" fmla="*/ 0 w 823"/>
                    <a:gd name="T37" fmla="*/ 0 h 603"/>
                    <a:gd name="T38" fmla="*/ 0 w 823"/>
                    <a:gd name="T39" fmla="*/ 0 h 603"/>
                    <a:gd name="T40" fmla="*/ 0 w 823"/>
                    <a:gd name="T41" fmla="*/ 392 h 603"/>
                    <a:gd name="T42" fmla="*/ 0 w 823"/>
                    <a:gd name="T43" fmla="*/ 392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23" h="603">
                      <a:moveTo>
                        <a:pt x="0" y="392"/>
                      </a:moveTo>
                      <a:lnTo>
                        <a:pt x="91" y="426"/>
                      </a:lnTo>
                      <a:lnTo>
                        <a:pt x="186" y="458"/>
                      </a:lnTo>
                      <a:lnTo>
                        <a:pt x="284" y="488"/>
                      </a:lnTo>
                      <a:lnTo>
                        <a:pt x="385" y="516"/>
                      </a:lnTo>
                      <a:lnTo>
                        <a:pt x="490" y="540"/>
                      </a:lnTo>
                      <a:lnTo>
                        <a:pt x="598" y="564"/>
                      </a:lnTo>
                      <a:lnTo>
                        <a:pt x="710" y="585"/>
                      </a:lnTo>
                      <a:lnTo>
                        <a:pt x="823" y="603"/>
                      </a:lnTo>
                      <a:lnTo>
                        <a:pt x="823" y="603"/>
                      </a:lnTo>
                      <a:lnTo>
                        <a:pt x="823" y="211"/>
                      </a:lnTo>
                      <a:lnTo>
                        <a:pt x="734" y="177"/>
                      </a:lnTo>
                      <a:lnTo>
                        <a:pt x="639" y="145"/>
                      </a:lnTo>
                      <a:lnTo>
                        <a:pt x="540" y="115"/>
                      </a:lnTo>
                      <a:lnTo>
                        <a:pt x="439" y="87"/>
                      </a:lnTo>
                      <a:lnTo>
                        <a:pt x="333" y="62"/>
                      </a:lnTo>
                      <a:lnTo>
                        <a:pt x="226" y="38"/>
                      </a:lnTo>
                      <a:lnTo>
                        <a:pt x="114" y="1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392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23925" name="Group 277"/>
              <p:cNvGrpSpPr>
                <a:grpSpLocks/>
              </p:cNvGrpSpPr>
              <p:nvPr/>
            </p:nvGrpSpPr>
            <p:grpSpPr bwMode="auto">
              <a:xfrm>
                <a:off x="980" y="1032"/>
                <a:ext cx="688" cy="400"/>
                <a:chOff x="980" y="1032"/>
                <a:chExt cx="688" cy="400"/>
              </a:xfrm>
            </p:grpSpPr>
            <p:sp>
              <p:nvSpPr>
                <p:cNvPr id="923926" name="Freeform 278"/>
                <p:cNvSpPr>
                  <a:spLocks/>
                </p:cNvSpPr>
                <p:nvPr/>
              </p:nvSpPr>
              <p:spPr bwMode="auto">
                <a:xfrm>
                  <a:off x="980" y="1032"/>
                  <a:ext cx="688" cy="400"/>
                </a:xfrm>
                <a:custGeom>
                  <a:avLst/>
                  <a:gdLst>
                    <a:gd name="T0" fmla="*/ 0 w 1113"/>
                    <a:gd name="T1" fmla="*/ 106 h 329"/>
                    <a:gd name="T2" fmla="*/ 329 w 1113"/>
                    <a:gd name="T3" fmla="*/ 0 h 329"/>
                    <a:gd name="T4" fmla="*/ 1113 w 1113"/>
                    <a:gd name="T5" fmla="*/ 200 h 329"/>
                    <a:gd name="T6" fmla="*/ 1113 w 1113"/>
                    <a:gd name="T7" fmla="*/ 243 h 329"/>
                    <a:gd name="T8" fmla="*/ 774 w 1113"/>
                    <a:gd name="T9" fmla="*/ 329 h 329"/>
                    <a:gd name="T10" fmla="*/ 0 w 1113"/>
                    <a:gd name="T11" fmla="*/ 131 h 329"/>
                    <a:gd name="T12" fmla="*/ 0 w 1113"/>
                    <a:gd name="T13" fmla="*/ 106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13" h="329">
                      <a:moveTo>
                        <a:pt x="0" y="106"/>
                      </a:moveTo>
                      <a:lnTo>
                        <a:pt x="329" y="0"/>
                      </a:lnTo>
                      <a:lnTo>
                        <a:pt x="1113" y="200"/>
                      </a:lnTo>
                      <a:lnTo>
                        <a:pt x="1113" y="243"/>
                      </a:lnTo>
                      <a:lnTo>
                        <a:pt x="774" y="329"/>
                      </a:lnTo>
                      <a:lnTo>
                        <a:pt x="0" y="131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27" name="Freeform 279"/>
                <p:cNvSpPr>
                  <a:spLocks noEditPoints="1"/>
                </p:cNvSpPr>
                <p:nvPr/>
              </p:nvSpPr>
              <p:spPr bwMode="auto">
                <a:xfrm>
                  <a:off x="1039" y="1081"/>
                  <a:ext cx="562" cy="288"/>
                </a:xfrm>
                <a:custGeom>
                  <a:avLst/>
                  <a:gdLst>
                    <a:gd name="T0" fmla="*/ 204 w 911"/>
                    <a:gd name="T1" fmla="*/ 6 h 237"/>
                    <a:gd name="T2" fmla="*/ 305 w 911"/>
                    <a:gd name="T3" fmla="*/ 33 h 237"/>
                    <a:gd name="T4" fmla="*/ 405 w 911"/>
                    <a:gd name="T5" fmla="*/ 58 h 237"/>
                    <a:gd name="T6" fmla="*/ 508 w 911"/>
                    <a:gd name="T7" fmla="*/ 85 h 237"/>
                    <a:gd name="T8" fmla="*/ 609 w 911"/>
                    <a:gd name="T9" fmla="*/ 111 h 237"/>
                    <a:gd name="T10" fmla="*/ 709 w 911"/>
                    <a:gd name="T11" fmla="*/ 138 h 237"/>
                    <a:gd name="T12" fmla="*/ 258 w 911"/>
                    <a:gd name="T13" fmla="*/ 15 h 237"/>
                    <a:gd name="T14" fmla="*/ 359 w 911"/>
                    <a:gd name="T15" fmla="*/ 41 h 237"/>
                    <a:gd name="T16" fmla="*/ 459 w 911"/>
                    <a:gd name="T17" fmla="*/ 68 h 237"/>
                    <a:gd name="T18" fmla="*/ 562 w 911"/>
                    <a:gd name="T19" fmla="*/ 93 h 237"/>
                    <a:gd name="T20" fmla="*/ 663 w 911"/>
                    <a:gd name="T21" fmla="*/ 120 h 237"/>
                    <a:gd name="T22" fmla="*/ 763 w 911"/>
                    <a:gd name="T23" fmla="*/ 146 h 237"/>
                    <a:gd name="T24" fmla="*/ 810 w 911"/>
                    <a:gd name="T25" fmla="*/ 164 h 237"/>
                    <a:gd name="T26" fmla="*/ 866 w 911"/>
                    <a:gd name="T27" fmla="*/ 173 h 237"/>
                    <a:gd name="T28" fmla="*/ 136 w 911"/>
                    <a:gd name="T29" fmla="*/ 25 h 237"/>
                    <a:gd name="T30" fmla="*/ 237 w 911"/>
                    <a:gd name="T31" fmla="*/ 52 h 237"/>
                    <a:gd name="T32" fmla="*/ 337 w 911"/>
                    <a:gd name="T33" fmla="*/ 78 h 237"/>
                    <a:gd name="T34" fmla="*/ 440 w 911"/>
                    <a:gd name="T35" fmla="*/ 105 h 237"/>
                    <a:gd name="T36" fmla="*/ 541 w 911"/>
                    <a:gd name="T37" fmla="*/ 131 h 237"/>
                    <a:gd name="T38" fmla="*/ 641 w 911"/>
                    <a:gd name="T39" fmla="*/ 158 h 237"/>
                    <a:gd name="T40" fmla="*/ 190 w 911"/>
                    <a:gd name="T41" fmla="*/ 35 h 237"/>
                    <a:gd name="T42" fmla="*/ 291 w 911"/>
                    <a:gd name="T43" fmla="*/ 60 h 237"/>
                    <a:gd name="T44" fmla="*/ 394 w 911"/>
                    <a:gd name="T45" fmla="*/ 87 h 237"/>
                    <a:gd name="T46" fmla="*/ 494 w 911"/>
                    <a:gd name="T47" fmla="*/ 113 h 237"/>
                    <a:gd name="T48" fmla="*/ 595 w 911"/>
                    <a:gd name="T49" fmla="*/ 140 h 237"/>
                    <a:gd name="T50" fmla="*/ 696 w 911"/>
                    <a:gd name="T51" fmla="*/ 166 h 237"/>
                    <a:gd name="T52" fmla="*/ 744 w 911"/>
                    <a:gd name="T53" fmla="*/ 183 h 237"/>
                    <a:gd name="T54" fmla="*/ 798 w 911"/>
                    <a:gd name="T55" fmla="*/ 192 h 237"/>
                    <a:gd name="T56" fmla="*/ 68 w 911"/>
                    <a:gd name="T57" fmla="*/ 45 h 237"/>
                    <a:gd name="T58" fmla="*/ 169 w 911"/>
                    <a:gd name="T59" fmla="*/ 72 h 237"/>
                    <a:gd name="T60" fmla="*/ 272 w 911"/>
                    <a:gd name="T61" fmla="*/ 98 h 237"/>
                    <a:gd name="T62" fmla="*/ 372 w 911"/>
                    <a:gd name="T63" fmla="*/ 124 h 237"/>
                    <a:gd name="T64" fmla="*/ 473 w 911"/>
                    <a:gd name="T65" fmla="*/ 150 h 237"/>
                    <a:gd name="T66" fmla="*/ 574 w 911"/>
                    <a:gd name="T67" fmla="*/ 177 h 237"/>
                    <a:gd name="T68" fmla="*/ 122 w 911"/>
                    <a:gd name="T69" fmla="*/ 54 h 237"/>
                    <a:gd name="T70" fmla="*/ 223 w 911"/>
                    <a:gd name="T71" fmla="*/ 80 h 237"/>
                    <a:gd name="T72" fmla="*/ 326 w 911"/>
                    <a:gd name="T73" fmla="*/ 107 h 237"/>
                    <a:gd name="T74" fmla="*/ 427 w 911"/>
                    <a:gd name="T75" fmla="*/ 133 h 237"/>
                    <a:gd name="T76" fmla="*/ 527 w 911"/>
                    <a:gd name="T77" fmla="*/ 160 h 237"/>
                    <a:gd name="T78" fmla="*/ 630 w 911"/>
                    <a:gd name="T79" fmla="*/ 185 h 237"/>
                    <a:gd name="T80" fmla="*/ 676 w 911"/>
                    <a:gd name="T81" fmla="*/ 203 h 237"/>
                    <a:gd name="T82" fmla="*/ 731 w 911"/>
                    <a:gd name="T83" fmla="*/ 211 h 237"/>
                    <a:gd name="T84" fmla="*/ 0 w 911"/>
                    <a:gd name="T85" fmla="*/ 65 h 237"/>
                    <a:gd name="T86" fmla="*/ 101 w 911"/>
                    <a:gd name="T87" fmla="*/ 91 h 237"/>
                    <a:gd name="T88" fmla="*/ 204 w 911"/>
                    <a:gd name="T89" fmla="*/ 117 h 237"/>
                    <a:gd name="T90" fmla="*/ 508 w 911"/>
                    <a:gd name="T91" fmla="*/ 197 h 237"/>
                    <a:gd name="T92" fmla="*/ 55 w 911"/>
                    <a:gd name="T93" fmla="*/ 74 h 237"/>
                    <a:gd name="T94" fmla="*/ 157 w 911"/>
                    <a:gd name="T95" fmla="*/ 100 h 237"/>
                    <a:gd name="T96" fmla="*/ 459 w 911"/>
                    <a:gd name="T97" fmla="*/ 178 h 237"/>
                    <a:gd name="T98" fmla="*/ 562 w 911"/>
                    <a:gd name="T99" fmla="*/ 205 h 237"/>
                    <a:gd name="T100" fmla="*/ 609 w 911"/>
                    <a:gd name="T101" fmla="*/ 223 h 237"/>
                    <a:gd name="T102" fmla="*/ 663 w 911"/>
                    <a:gd name="T103" fmla="*/ 231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11" h="237">
                      <a:moveTo>
                        <a:pt x="204" y="6"/>
                      </a:moveTo>
                      <a:lnTo>
                        <a:pt x="258" y="20"/>
                      </a:lnTo>
                      <a:lnTo>
                        <a:pt x="258" y="15"/>
                      </a:lnTo>
                      <a:lnTo>
                        <a:pt x="204" y="0"/>
                      </a:lnTo>
                      <a:lnTo>
                        <a:pt x="204" y="6"/>
                      </a:lnTo>
                      <a:close/>
                      <a:moveTo>
                        <a:pt x="305" y="33"/>
                      </a:moveTo>
                      <a:lnTo>
                        <a:pt x="359" y="47"/>
                      </a:lnTo>
                      <a:lnTo>
                        <a:pt x="359" y="41"/>
                      </a:lnTo>
                      <a:lnTo>
                        <a:pt x="305" y="27"/>
                      </a:lnTo>
                      <a:lnTo>
                        <a:pt x="305" y="33"/>
                      </a:lnTo>
                      <a:close/>
                      <a:moveTo>
                        <a:pt x="405" y="58"/>
                      </a:moveTo>
                      <a:lnTo>
                        <a:pt x="459" y="73"/>
                      </a:lnTo>
                      <a:lnTo>
                        <a:pt x="459" y="68"/>
                      </a:lnTo>
                      <a:lnTo>
                        <a:pt x="405" y="53"/>
                      </a:lnTo>
                      <a:lnTo>
                        <a:pt x="405" y="58"/>
                      </a:lnTo>
                      <a:close/>
                      <a:moveTo>
                        <a:pt x="508" y="85"/>
                      </a:moveTo>
                      <a:lnTo>
                        <a:pt x="562" y="99"/>
                      </a:lnTo>
                      <a:lnTo>
                        <a:pt x="562" y="93"/>
                      </a:lnTo>
                      <a:lnTo>
                        <a:pt x="508" y="80"/>
                      </a:lnTo>
                      <a:lnTo>
                        <a:pt x="508" y="85"/>
                      </a:lnTo>
                      <a:close/>
                      <a:moveTo>
                        <a:pt x="609" y="111"/>
                      </a:moveTo>
                      <a:lnTo>
                        <a:pt x="663" y="126"/>
                      </a:lnTo>
                      <a:lnTo>
                        <a:pt x="663" y="120"/>
                      </a:lnTo>
                      <a:lnTo>
                        <a:pt x="609" y="106"/>
                      </a:lnTo>
                      <a:lnTo>
                        <a:pt x="609" y="111"/>
                      </a:lnTo>
                      <a:close/>
                      <a:moveTo>
                        <a:pt x="709" y="138"/>
                      </a:moveTo>
                      <a:lnTo>
                        <a:pt x="763" y="151"/>
                      </a:lnTo>
                      <a:lnTo>
                        <a:pt x="763" y="146"/>
                      </a:lnTo>
                      <a:lnTo>
                        <a:pt x="709" y="132"/>
                      </a:lnTo>
                      <a:lnTo>
                        <a:pt x="709" y="138"/>
                      </a:lnTo>
                      <a:close/>
                      <a:moveTo>
                        <a:pt x="258" y="15"/>
                      </a:moveTo>
                      <a:lnTo>
                        <a:pt x="258" y="20"/>
                      </a:lnTo>
                      <a:lnTo>
                        <a:pt x="303" y="8"/>
                      </a:lnTo>
                      <a:lnTo>
                        <a:pt x="303" y="2"/>
                      </a:lnTo>
                      <a:lnTo>
                        <a:pt x="258" y="15"/>
                      </a:lnTo>
                      <a:close/>
                      <a:moveTo>
                        <a:pt x="359" y="41"/>
                      </a:moveTo>
                      <a:lnTo>
                        <a:pt x="359" y="47"/>
                      </a:lnTo>
                      <a:lnTo>
                        <a:pt x="405" y="34"/>
                      </a:lnTo>
                      <a:lnTo>
                        <a:pt x="405" y="28"/>
                      </a:lnTo>
                      <a:lnTo>
                        <a:pt x="359" y="41"/>
                      </a:lnTo>
                      <a:close/>
                      <a:moveTo>
                        <a:pt x="459" y="68"/>
                      </a:moveTo>
                      <a:lnTo>
                        <a:pt x="459" y="73"/>
                      </a:lnTo>
                      <a:lnTo>
                        <a:pt x="506" y="60"/>
                      </a:lnTo>
                      <a:lnTo>
                        <a:pt x="506" y="54"/>
                      </a:lnTo>
                      <a:lnTo>
                        <a:pt x="459" y="68"/>
                      </a:lnTo>
                      <a:close/>
                      <a:moveTo>
                        <a:pt x="562" y="93"/>
                      </a:moveTo>
                      <a:lnTo>
                        <a:pt x="562" y="99"/>
                      </a:lnTo>
                      <a:lnTo>
                        <a:pt x="607" y="86"/>
                      </a:lnTo>
                      <a:lnTo>
                        <a:pt x="607" y="81"/>
                      </a:lnTo>
                      <a:lnTo>
                        <a:pt x="562" y="93"/>
                      </a:lnTo>
                      <a:close/>
                      <a:moveTo>
                        <a:pt x="663" y="120"/>
                      </a:moveTo>
                      <a:lnTo>
                        <a:pt x="663" y="126"/>
                      </a:lnTo>
                      <a:lnTo>
                        <a:pt x="709" y="113"/>
                      </a:lnTo>
                      <a:lnTo>
                        <a:pt x="709" y="107"/>
                      </a:lnTo>
                      <a:lnTo>
                        <a:pt x="663" y="120"/>
                      </a:lnTo>
                      <a:close/>
                      <a:moveTo>
                        <a:pt x="763" y="146"/>
                      </a:moveTo>
                      <a:lnTo>
                        <a:pt x="763" y="151"/>
                      </a:lnTo>
                      <a:lnTo>
                        <a:pt x="810" y="139"/>
                      </a:lnTo>
                      <a:lnTo>
                        <a:pt x="810" y="134"/>
                      </a:lnTo>
                      <a:lnTo>
                        <a:pt x="763" y="146"/>
                      </a:lnTo>
                      <a:close/>
                      <a:moveTo>
                        <a:pt x="810" y="164"/>
                      </a:moveTo>
                      <a:lnTo>
                        <a:pt x="866" y="178"/>
                      </a:lnTo>
                      <a:lnTo>
                        <a:pt x="866" y="173"/>
                      </a:lnTo>
                      <a:lnTo>
                        <a:pt x="810" y="159"/>
                      </a:lnTo>
                      <a:lnTo>
                        <a:pt x="810" y="164"/>
                      </a:lnTo>
                      <a:close/>
                      <a:moveTo>
                        <a:pt x="866" y="173"/>
                      </a:moveTo>
                      <a:lnTo>
                        <a:pt x="866" y="178"/>
                      </a:lnTo>
                      <a:lnTo>
                        <a:pt x="911" y="165"/>
                      </a:lnTo>
                      <a:lnTo>
                        <a:pt x="911" y="160"/>
                      </a:lnTo>
                      <a:lnTo>
                        <a:pt x="866" y="173"/>
                      </a:lnTo>
                      <a:close/>
                      <a:moveTo>
                        <a:pt x="136" y="25"/>
                      </a:moveTo>
                      <a:lnTo>
                        <a:pt x="190" y="40"/>
                      </a:lnTo>
                      <a:lnTo>
                        <a:pt x="190" y="35"/>
                      </a:lnTo>
                      <a:lnTo>
                        <a:pt x="136" y="20"/>
                      </a:lnTo>
                      <a:lnTo>
                        <a:pt x="136" y="25"/>
                      </a:lnTo>
                      <a:close/>
                      <a:moveTo>
                        <a:pt x="237" y="52"/>
                      </a:moveTo>
                      <a:lnTo>
                        <a:pt x="291" y="67"/>
                      </a:lnTo>
                      <a:lnTo>
                        <a:pt x="291" y="60"/>
                      </a:lnTo>
                      <a:lnTo>
                        <a:pt x="237" y="47"/>
                      </a:lnTo>
                      <a:lnTo>
                        <a:pt x="237" y="52"/>
                      </a:lnTo>
                      <a:close/>
                      <a:moveTo>
                        <a:pt x="337" y="78"/>
                      </a:moveTo>
                      <a:lnTo>
                        <a:pt x="394" y="92"/>
                      </a:lnTo>
                      <a:lnTo>
                        <a:pt x="394" y="87"/>
                      </a:lnTo>
                      <a:lnTo>
                        <a:pt x="337" y="73"/>
                      </a:lnTo>
                      <a:lnTo>
                        <a:pt x="337" y="78"/>
                      </a:lnTo>
                      <a:close/>
                      <a:moveTo>
                        <a:pt x="440" y="105"/>
                      </a:moveTo>
                      <a:lnTo>
                        <a:pt x="494" y="118"/>
                      </a:lnTo>
                      <a:lnTo>
                        <a:pt x="494" y="113"/>
                      </a:lnTo>
                      <a:lnTo>
                        <a:pt x="440" y="99"/>
                      </a:lnTo>
                      <a:lnTo>
                        <a:pt x="440" y="105"/>
                      </a:lnTo>
                      <a:close/>
                      <a:moveTo>
                        <a:pt x="541" y="131"/>
                      </a:moveTo>
                      <a:lnTo>
                        <a:pt x="595" y="145"/>
                      </a:lnTo>
                      <a:lnTo>
                        <a:pt x="595" y="140"/>
                      </a:lnTo>
                      <a:lnTo>
                        <a:pt x="541" y="126"/>
                      </a:lnTo>
                      <a:lnTo>
                        <a:pt x="541" y="131"/>
                      </a:lnTo>
                      <a:close/>
                      <a:moveTo>
                        <a:pt x="641" y="158"/>
                      </a:moveTo>
                      <a:lnTo>
                        <a:pt x="696" y="171"/>
                      </a:lnTo>
                      <a:lnTo>
                        <a:pt x="696" y="166"/>
                      </a:lnTo>
                      <a:lnTo>
                        <a:pt x="641" y="151"/>
                      </a:lnTo>
                      <a:lnTo>
                        <a:pt x="641" y="158"/>
                      </a:lnTo>
                      <a:close/>
                      <a:moveTo>
                        <a:pt x="190" y="35"/>
                      </a:moveTo>
                      <a:lnTo>
                        <a:pt x="190" y="40"/>
                      </a:lnTo>
                      <a:lnTo>
                        <a:pt x="235" y="27"/>
                      </a:lnTo>
                      <a:lnTo>
                        <a:pt x="235" y="21"/>
                      </a:lnTo>
                      <a:lnTo>
                        <a:pt x="190" y="35"/>
                      </a:lnTo>
                      <a:close/>
                      <a:moveTo>
                        <a:pt x="291" y="60"/>
                      </a:moveTo>
                      <a:lnTo>
                        <a:pt x="291" y="66"/>
                      </a:lnTo>
                      <a:lnTo>
                        <a:pt x="337" y="53"/>
                      </a:lnTo>
                      <a:lnTo>
                        <a:pt x="337" y="48"/>
                      </a:lnTo>
                      <a:lnTo>
                        <a:pt x="291" y="60"/>
                      </a:lnTo>
                      <a:close/>
                      <a:moveTo>
                        <a:pt x="394" y="87"/>
                      </a:moveTo>
                      <a:lnTo>
                        <a:pt x="394" y="92"/>
                      </a:lnTo>
                      <a:lnTo>
                        <a:pt x="438" y="80"/>
                      </a:lnTo>
                      <a:lnTo>
                        <a:pt x="438" y="74"/>
                      </a:lnTo>
                      <a:lnTo>
                        <a:pt x="394" y="87"/>
                      </a:lnTo>
                      <a:close/>
                      <a:moveTo>
                        <a:pt x="494" y="113"/>
                      </a:moveTo>
                      <a:lnTo>
                        <a:pt x="494" y="118"/>
                      </a:lnTo>
                      <a:lnTo>
                        <a:pt x="539" y="106"/>
                      </a:lnTo>
                      <a:lnTo>
                        <a:pt x="539" y="101"/>
                      </a:lnTo>
                      <a:lnTo>
                        <a:pt x="494" y="113"/>
                      </a:lnTo>
                      <a:close/>
                      <a:moveTo>
                        <a:pt x="595" y="140"/>
                      </a:moveTo>
                      <a:lnTo>
                        <a:pt x="595" y="145"/>
                      </a:lnTo>
                      <a:lnTo>
                        <a:pt x="641" y="132"/>
                      </a:lnTo>
                      <a:lnTo>
                        <a:pt x="641" y="127"/>
                      </a:lnTo>
                      <a:lnTo>
                        <a:pt x="595" y="140"/>
                      </a:lnTo>
                      <a:close/>
                      <a:moveTo>
                        <a:pt x="696" y="166"/>
                      </a:moveTo>
                      <a:lnTo>
                        <a:pt x="696" y="171"/>
                      </a:lnTo>
                      <a:lnTo>
                        <a:pt x="742" y="159"/>
                      </a:lnTo>
                      <a:lnTo>
                        <a:pt x="742" y="153"/>
                      </a:lnTo>
                      <a:lnTo>
                        <a:pt x="696" y="166"/>
                      </a:lnTo>
                      <a:close/>
                      <a:moveTo>
                        <a:pt x="744" y="183"/>
                      </a:moveTo>
                      <a:lnTo>
                        <a:pt x="798" y="198"/>
                      </a:lnTo>
                      <a:lnTo>
                        <a:pt x="798" y="193"/>
                      </a:lnTo>
                      <a:lnTo>
                        <a:pt x="744" y="178"/>
                      </a:lnTo>
                      <a:lnTo>
                        <a:pt x="744" y="183"/>
                      </a:lnTo>
                      <a:close/>
                      <a:moveTo>
                        <a:pt x="798" y="192"/>
                      </a:moveTo>
                      <a:lnTo>
                        <a:pt x="798" y="198"/>
                      </a:lnTo>
                      <a:lnTo>
                        <a:pt x="843" y="184"/>
                      </a:lnTo>
                      <a:lnTo>
                        <a:pt x="843" y="179"/>
                      </a:lnTo>
                      <a:lnTo>
                        <a:pt x="798" y="192"/>
                      </a:lnTo>
                      <a:close/>
                      <a:moveTo>
                        <a:pt x="68" y="45"/>
                      </a:moveTo>
                      <a:lnTo>
                        <a:pt x="122" y="59"/>
                      </a:lnTo>
                      <a:lnTo>
                        <a:pt x="122" y="54"/>
                      </a:lnTo>
                      <a:lnTo>
                        <a:pt x="68" y="40"/>
                      </a:lnTo>
                      <a:lnTo>
                        <a:pt x="68" y="45"/>
                      </a:lnTo>
                      <a:close/>
                      <a:moveTo>
                        <a:pt x="169" y="72"/>
                      </a:moveTo>
                      <a:lnTo>
                        <a:pt x="223" y="85"/>
                      </a:lnTo>
                      <a:lnTo>
                        <a:pt x="223" y="80"/>
                      </a:lnTo>
                      <a:lnTo>
                        <a:pt x="169" y="67"/>
                      </a:lnTo>
                      <a:lnTo>
                        <a:pt x="169" y="72"/>
                      </a:lnTo>
                      <a:close/>
                      <a:moveTo>
                        <a:pt x="272" y="98"/>
                      </a:moveTo>
                      <a:lnTo>
                        <a:pt x="326" y="112"/>
                      </a:lnTo>
                      <a:lnTo>
                        <a:pt x="326" y="107"/>
                      </a:lnTo>
                      <a:lnTo>
                        <a:pt x="272" y="92"/>
                      </a:lnTo>
                      <a:lnTo>
                        <a:pt x="272" y="98"/>
                      </a:lnTo>
                      <a:close/>
                      <a:moveTo>
                        <a:pt x="372" y="124"/>
                      </a:moveTo>
                      <a:lnTo>
                        <a:pt x="427" y="138"/>
                      </a:lnTo>
                      <a:lnTo>
                        <a:pt x="427" y="133"/>
                      </a:lnTo>
                      <a:lnTo>
                        <a:pt x="372" y="118"/>
                      </a:lnTo>
                      <a:lnTo>
                        <a:pt x="372" y="124"/>
                      </a:lnTo>
                      <a:close/>
                      <a:moveTo>
                        <a:pt x="473" y="150"/>
                      </a:moveTo>
                      <a:lnTo>
                        <a:pt x="527" y="165"/>
                      </a:lnTo>
                      <a:lnTo>
                        <a:pt x="527" y="160"/>
                      </a:lnTo>
                      <a:lnTo>
                        <a:pt x="473" y="145"/>
                      </a:lnTo>
                      <a:lnTo>
                        <a:pt x="473" y="150"/>
                      </a:lnTo>
                      <a:close/>
                      <a:moveTo>
                        <a:pt x="574" y="177"/>
                      </a:moveTo>
                      <a:lnTo>
                        <a:pt x="630" y="191"/>
                      </a:lnTo>
                      <a:lnTo>
                        <a:pt x="630" y="185"/>
                      </a:lnTo>
                      <a:lnTo>
                        <a:pt x="574" y="171"/>
                      </a:lnTo>
                      <a:lnTo>
                        <a:pt x="574" y="177"/>
                      </a:lnTo>
                      <a:close/>
                      <a:moveTo>
                        <a:pt x="122" y="54"/>
                      </a:moveTo>
                      <a:lnTo>
                        <a:pt x="122" y="59"/>
                      </a:lnTo>
                      <a:lnTo>
                        <a:pt x="169" y="47"/>
                      </a:lnTo>
                      <a:lnTo>
                        <a:pt x="169" y="41"/>
                      </a:lnTo>
                      <a:lnTo>
                        <a:pt x="122" y="54"/>
                      </a:lnTo>
                      <a:close/>
                      <a:moveTo>
                        <a:pt x="223" y="80"/>
                      </a:moveTo>
                      <a:lnTo>
                        <a:pt x="223" y="85"/>
                      </a:lnTo>
                      <a:lnTo>
                        <a:pt x="270" y="73"/>
                      </a:lnTo>
                      <a:lnTo>
                        <a:pt x="270" y="68"/>
                      </a:lnTo>
                      <a:lnTo>
                        <a:pt x="223" y="80"/>
                      </a:lnTo>
                      <a:close/>
                      <a:moveTo>
                        <a:pt x="326" y="107"/>
                      </a:moveTo>
                      <a:lnTo>
                        <a:pt x="326" y="112"/>
                      </a:lnTo>
                      <a:lnTo>
                        <a:pt x="370" y="99"/>
                      </a:lnTo>
                      <a:lnTo>
                        <a:pt x="370" y="93"/>
                      </a:lnTo>
                      <a:lnTo>
                        <a:pt x="326" y="107"/>
                      </a:lnTo>
                      <a:close/>
                      <a:moveTo>
                        <a:pt x="427" y="133"/>
                      </a:moveTo>
                      <a:lnTo>
                        <a:pt x="427" y="138"/>
                      </a:lnTo>
                      <a:lnTo>
                        <a:pt x="471" y="126"/>
                      </a:lnTo>
                      <a:lnTo>
                        <a:pt x="471" y="120"/>
                      </a:lnTo>
                      <a:lnTo>
                        <a:pt x="427" y="133"/>
                      </a:lnTo>
                      <a:close/>
                      <a:moveTo>
                        <a:pt x="527" y="160"/>
                      </a:moveTo>
                      <a:lnTo>
                        <a:pt x="527" y="165"/>
                      </a:lnTo>
                      <a:lnTo>
                        <a:pt x="574" y="151"/>
                      </a:lnTo>
                      <a:lnTo>
                        <a:pt x="574" y="146"/>
                      </a:lnTo>
                      <a:lnTo>
                        <a:pt x="527" y="160"/>
                      </a:lnTo>
                      <a:close/>
                      <a:moveTo>
                        <a:pt x="630" y="185"/>
                      </a:moveTo>
                      <a:lnTo>
                        <a:pt x="630" y="191"/>
                      </a:lnTo>
                      <a:lnTo>
                        <a:pt x="674" y="178"/>
                      </a:lnTo>
                      <a:lnTo>
                        <a:pt x="674" y="173"/>
                      </a:lnTo>
                      <a:lnTo>
                        <a:pt x="630" y="185"/>
                      </a:lnTo>
                      <a:close/>
                      <a:moveTo>
                        <a:pt x="676" y="203"/>
                      </a:moveTo>
                      <a:lnTo>
                        <a:pt x="731" y="217"/>
                      </a:lnTo>
                      <a:lnTo>
                        <a:pt x="731" y="211"/>
                      </a:lnTo>
                      <a:lnTo>
                        <a:pt x="676" y="198"/>
                      </a:lnTo>
                      <a:lnTo>
                        <a:pt x="676" y="203"/>
                      </a:lnTo>
                      <a:close/>
                      <a:moveTo>
                        <a:pt x="731" y="211"/>
                      </a:moveTo>
                      <a:lnTo>
                        <a:pt x="731" y="217"/>
                      </a:lnTo>
                      <a:lnTo>
                        <a:pt x="775" y="204"/>
                      </a:lnTo>
                      <a:lnTo>
                        <a:pt x="775" y="199"/>
                      </a:lnTo>
                      <a:lnTo>
                        <a:pt x="731" y="211"/>
                      </a:lnTo>
                      <a:close/>
                      <a:moveTo>
                        <a:pt x="0" y="65"/>
                      </a:moveTo>
                      <a:lnTo>
                        <a:pt x="55" y="79"/>
                      </a:lnTo>
                      <a:lnTo>
                        <a:pt x="55" y="74"/>
                      </a:lnTo>
                      <a:lnTo>
                        <a:pt x="0" y="59"/>
                      </a:lnTo>
                      <a:lnTo>
                        <a:pt x="0" y="65"/>
                      </a:lnTo>
                      <a:close/>
                      <a:moveTo>
                        <a:pt x="101" y="91"/>
                      </a:moveTo>
                      <a:lnTo>
                        <a:pt x="157" y="105"/>
                      </a:lnTo>
                      <a:lnTo>
                        <a:pt x="157" y="100"/>
                      </a:lnTo>
                      <a:lnTo>
                        <a:pt x="101" y="85"/>
                      </a:lnTo>
                      <a:lnTo>
                        <a:pt x="101" y="91"/>
                      </a:lnTo>
                      <a:close/>
                      <a:moveTo>
                        <a:pt x="204" y="117"/>
                      </a:moveTo>
                      <a:lnTo>
                        <a:pt x="459" y="184"/>
                      </a:lnTo>
                      <a:lnTo>
                        <a:pt x="459" y="178"/>
                      </a:lnTo>
                      <a:lnTo>
                        <a:pt x="204" y="112"/>
                      </a:lnTo>
                      <a:lnTo>
                        <a:pt x="204" y="117"/>
                      </a:lnTo>
                      <a:close/>
                      <a:moveTo>
                        <a:pt x="508" y="197"/>
                      </a:moveTo>
                      <a:lnTo>
                        <a:pt x="562" y="210"/>
                      </a:lnTo>
                      <a:lnTo>
                        <a:pt x="562" y="205"/>
                      </a:lnTo>
                      <a:lnTo>
                        <a:pt x="508" y="191"/>
                      </a:lnTo>
                      <a:lnTo>
                        <a:pt x="508" y="197"/>
                      </a:lnTo>
                      <a:close/>
                      <a:moveTo>
                        <a:pt x="55" y="74"/>
                      </a:moveTo>
                      <a:lnTo>
                        <a:pt x="55" y="79"/>
                      </a:lnTo>
                      <a:lnTo>
                        <a:pt x="101" y="67"/>
                      </a:lnTo>
                      <a:lnTo>
                        <a:pt x="101" y="60"/>
                      </a:lnTo>
                      <a:lnTo>
                        <a:pt x="55" y="74"/>
                      </a:lnTo>
                      <a:close/>
                      <a:moveTo>
                        <a:pt x="157" y="100"/>
                      </a:moveTo>
                      <a:lnTo>
                        <a:pt x="157" y="105"/>
                      </a:lnTo>
                      <a:lnTo>
                        <a:pt x="202" y="92"/>
                      </a:lnTo>
                      <a:lnTo>
                        <a:pt x="202" y="87"/>
                      </a:lnTo>
                      <a:lnTo>
                        <a:pt x="157" y="100"/>
                      </a:lnTo>
                      <a:close/>
                      <a:moveTo>
                        <a:pt x="459" y="178"/>
                      </a:moveTo>
                      <a:lnTo>
                        <a:pt x="459" y="184"/>
                      </a:lnTo>
                      <a:lnTo>
                        <a:pt x="506" y="171"/>
                      </a:lnTo>
                      <a:lnTo>
                        <a:pt x="506" y="166"/>
                      </a:lnTo>
                      <a:lnTo>
                        <a:pt x="459" y="178"/>
                      </a:lnTo>
                      <a:close/>
                      <a:moveTo>
                        <a:pt x="562" y="205"/>
                      </a:moveTo>
                      <a:lnTo>
                        <a:pt x="562" y="210"/>
                      </a:lnTo>
                      <a:lnTo>
                        <a:pt x="607" y="198"/>
                      </a:lnTo>
                      <a:lnTo>
                        <a:pt x="607" y="193"/>
                      </a:lnTo>
                      <a:lnTo>
                        <a:pt x="562" y="205"/>
                      </a:lnTo>
                      <a:close/>
                      <a:moveTo>
                        <a:pt x="609" y="223"/>
                      </a:moveTo>
                      <a:lnTo>
                        <a:pt x="663" y="237"/>
                      </a:lnTo>
                      <a:lnTo>
                        <a:pt x="663" y="231"/>
                      </a:lnTo>
                      <a:lnTo>
                        <a:pt x="609" y="217"/>
                      </a:lnTo>
                      <a:lnTo>
                        <a:pt x="609" y="223"/>
                      </a:lnTo>
                      <a:close/>
                      <a:moveTo>
                        <a:pt x="663" y="231"/>
                      </a:moveTo>
                      <a:lnTo>
                        <a:pt x="663" y="237"/>
                      </a:lnTo>
                      <a:lnTo>
                        <a:pt x="707" y="224"/>
                      </a:lnTo>
                      <a:lnTo>
                        <a:pt x="707" y="219"/>
                      </a:lnTo>
                      <a:lnTo>
                        <a:pt x="663" y="23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3175" cmpd="sng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28" name="Freeform 280"/>
                <p:cNvSpPr>
                  <a:spLocks/>
                </p:cNvSpPr>
                <p:nvPr/>
              </p:nvSpPr>
              <p:spPr bwMode="auto">
                <a:xfrm>
                  <a:off x="980" y="1161"/>
                  <a:ext cx="478" cy="271"/>
                </a:xfrm>
                <a:custGeom>
                  <a:avLst/>
                  <a:gdLst>
                    <a:gd name="T0" fmla="*/ 0 w 774"/>
                    <a:gd name="T1" fmla="*/ 25 h 223"/>
                    <a:gd name="T2" fmla="*/ 774 w 774"/>
                    <a:gd name="T3" fmla="*/ 223 h 223"/>
                    <a:gd name="T4" fmla="*/ 774 w 774"/>
                    <a:gd name="T5" fmla="*/ 197 h 223"/>
                    <a:gd name="T6" fmla="*/ 0 w 774"/>
                    <a:gd name="T7" fmla="*/ 0 h 223"/>
                    <a:gd name="T8" fmla="*/ 0 w 774"/>
                    <a:gd name="T9" fmla="*/ 2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4" h="223">
                      <a:moveTo>
                        <a:pt x="0" y="25"/>
                      </a:moveTo>
                      <a:lnTo>
                        <a:pt x="774" y="223"/>
                      </a:lnTo>
                      <a:lnTo>
                        <a:pt x="774" y="197"/>
                      </a:lnTo>
                      <a:lnTo>
                        <a:pt x="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923934" name="Group 286"/>
            <p:cNvGrpSpPr>
              <a:grpSpLocks/>
            </p:cNvGrpSpPr>
            <p:nvPr/>
          </p:nvGrpSpPr>
          <p:grpSpPr bwMode="auto">
            <a:xfrm>
              <a:off x="3111" y="2616"/>
              <a:ext cx="305" cy="414"/>
              <a:chOff x="1982" y="4470"/>
              <a:chExt cx="509" cy="747"/>
            </a:xfrm>
          </p:grpSpPr>
          <p:sp>
            <p:nvSpPr>
              <p:cNvPr id="923935" name="Freeform 287"/>
              <p:cNvSpPr>
                <a:spLocks/>
              </p:cNvSpPr>
              <p:nvPr/>
            </p:nvSpPr>
            <p:spPr bwMode="auto">
              <a:xfrm>
                <a:off x="1982" y="4470"/>
                <a:ext cx="509" cy="747"/>
              </a:xfrm>
              <a:custGeom>
                <a:avLst/>
                <a:gdLst>
                  <a:gd name="T0" fmla="*/ 221 w 1017"/>
                  <a:gd name="T1" fmla="*/ 277 h 747"/>
                  <a:gd name="T2" fmla="*/ 122 w 1017"/>
                  <a:gd name="T3" fmla="*/ 321 h 747"/>
                  <a:gd name="T4" fmla="*/ 83 w 1017"/>
                  <a:gd name="T5" fmla="*/ 348 h 747"/>
                  <a:gd name="T6" fmla="*/ 49 w 1017"/>
                  <a:gd name="T7" fmla="*/ 377 h 747"/>
                  <a:gd name="T8" fmla="*/ 26 w 1017"/>
                  <a:gd name="T9" fmla="*/ 408 h 747"/>
                  <a:gd name="T10" fmla="*/ 7 w 1017"/>
                  <a:gd name="T11" fmla="*/ 441 h 747"/>
                  <a:gd name="T12" fmla="*/ 0 w 1017"/>
                  <a:gd name="T13" fmla="*/ 476 h 747"/>
                  <a:gd name="T14" fmla="*/ 0 w 1017"/>
                  <a:gd name="T15" fmla="*/ 576 h 747"/>
                  <a:gd name="T16" fmla="*/ 5 w 1017"/>
                  <a:gd name="T17" fmla="*/ 595 h 747"/>
                  <a:gd name="T18" fmla="*/ 15 w 1017"/>
                  <a:gd name="T19" fmla="*/ 613 h 747"/>
                  <a:gd name="T20" fmla="*/ 34 w 1017"/>
                  <a:gd name="T21" fmla="*/ 630 h 747"/>
                  <a:gd name="T22" fmla="*/ 73 w 1017"/>
                  <a:gd name="T23" fmla="*/ 649 h 747"/>
                  <a:gd name="T24" fmla="*/ 109 w 1017"/>
                  <a:gd name="T25" fmla="*/ 651 h 747"/>
                  <a:gd name="T26" fmla="*/ 129 w 1017"/>
                  <a:gd name="T27" fmla="*/ 659 h 747"/>
                  <a:gd name="T28" fmla="*/ 150 w 1017"/>
                  <a:gd name="T29" fmla="*/ 676 h 747"/>
                  <a:gd name="T30" fmla="*/ 224 w 1017"/>
                  <a:gd name="T31" fmla="*/ 697 h 747"/>
                  <a:gd name="T32" fmla="*/ 348 w 1017"/>
                  <a:gd name="T33" fmla="*/ 722 h 747"/>
                  <a:gd name="T34" fmla="*/ 477 w 1017"/>
                  <a:gd name="T35" fmla="*/ 739 h 747"/>
                  <a:gd name="T36" fmla="*/ 610 w 1017"/>
                  <a:gd name="T37" fmla="*/ 747 h 747"/>
                  <a:gd name="T38" fmla="*/ 676 w 1017"/>
                  <a:gd name="T39" fmla="*/ 747 h 747"/>
                  <a:gd name="T40" fmla="*/ 761 w 1017"/>
                  <a:gd name="T41" fmla="*/ 741 h 747"/>
                  <a:gd name="T42" fmla="*/ 841 w 1017"/>
                  <a:gd name="T43" fmla="*/ 723 h 747"/>
                  <a:gd name="T44" fmla="*/ 873 w 1017"/>
                  <a:gd name="T45" fmla="*/ 732 h 747"/>
                  <a:gd name="T46" fmla="*/ 907 w 1017"/>
                  <a:gd name="T47" fmla="*/ 730 h 747"/>
                  <a:gd name="T48" fmla="*/ 973 w 1017"/>
                  <a:gd name="T49" fmla="*/ 703 h 747"/>
                  <a:gd name="T50" fmla="*/ 1017 w 1017"/>
                  <a:gd name="T51" fmla="*/ 667 h 747"/>
                  <a:gd name="T52" fmla="*/ 1017 w 1017"/>
                  <a:gd name="T53" fmla="*/ 506 h 747"/>
                  <a:gd name="T54" fmla="*/ 1014 w 1017"/>
                  <a:gd name="T55" fmla="*/ 469 h 747"/>
                  <a:gd name="T56" fmla="*/ 1000 w 1017"/>
                  <a:gd name="T57" fmla="*/ 433 h 747"/>
                  <a:gd name="T58" fmla="*/ 977 w 1017"/>
                  <a:gd name="T59" fmla="*/ 399 h 747"/>
                  <a:gd name="T60" fmla="*/ 944 w 1017"/>
                  <a:gd name="T61" fmla="*/ 369 h 747"/>
                  <a:gd name="T62" fmla="*/ 904 w 1017"/>
                  <a:gd name="T63" fmla="*/ 340 h 747"/>
                  <a:gd name="T64" fmla="*/ 856 w 1017"/>
                  <a:gd name="T65" fmla="*/ 315 h 747"/>
                  <a:gd name="T66" fmla="*/ 800 w 1017"/>
                  <a:gd name="T67" fmla="*/ 295 h 747"/>
                  <a:gd name="T68" fmla="*/ 739 w 1017"/>
                  <a:gd name="T69" fmla="*/ 278 h 747"/>
                  <a:gd name="T70" fmla="*/ 735 w 1017"/>
                  <a:gd name="T71" fmla="*/ 278 h 747"/>
                  <a:gd name="T72" fmla="*/ 774 w 1017"/>
                  <a:gd name="T73" fmla="*/ 253 h 747"/>
                  <a:gd name="T74" fmla="*/ 803 w 1017"/>
                  <a:gd name="T75" fmla="*/ 225 h 747"/>
                  <a:gd name="T76" fmla="*/ 819 w 1017"/>
                  <a:gd name="T77" fmla="*/ 194 h 747"/>
                  <a:gd name="T78" fmla="*/ 825 w 1017"/>
                  <a:gd name="T79" fmla="*/ 163 h 747"/>
                  <a:gd name="T80" fmla="*/ 819 w 1017"/>
                  <a:gd name="T81" fmla="*/ 132 h 747"/>
                  <a:gd name="T82" fmla="*/ 802 w 1017"/>
                  <a:gd name="T83" fmla="*/ 101 h 747"/>
                  <a:gd name="T84" fmla="*/ 774 w 1017"/>
                  <a:gd name="T85" fmla="*/ 73 h 747"/>
                  <a:gd name="T86" fmla="*/ 735 w 1017"/>
                  <a:gd name="T87" fmla="*/ 48 h 747"/>
                  <a:gd name="T88" fmla="*/ 688 w 1017"/>
                  <a:gd name="T89" fmla="*/ 27 h 747"/>
                  <a:gd name="T90" fmla="*/ 635 w 1017"/>
                  <a:gd name="T91" fmla="*/ 12 h 747"/>
                  <a:gd name="T92" fmla="*/ 579 w 1017"/>
                  <a:gd name="T93" fmla="*/ 3 h 747"/>
                  <a:gd name="T94" fmla="*/ 521 w 1017"/>
                  <a:gd name="T95" fmla="*/ 0 h 747"/>
                  <a:gd name="T96" fmla="*/ 464 w 1017"/>
                  <a:gd name="T97" fmla="*/ 4 h 747"/>
                  <a:gd name="T98" fmla="*/ 408 w 1017"/>
                  <a:gd name="T99" fmla="*/ 13 h 747"/>
                  <a:gd name="T100" fmla="*/ 355 w 1017"/>
                  <a:gd name="T101" fmla="*/ 27 h 747"/>
                  <a:gd name="T102" fmla="*/ 308 w 1017"/>
                  <a:gd name="T103" fmla="*/ 49 h 747"/>
                  <a:gd name="T104" fmla="*/ 272 w 1017"/>
                  <a:gd name="T105" fmla="*/ 71 h 747"/>
                  <a:gd name="T106" fmla="*/ 245 w 1017"/>
                  <a:gd name="T107" fmla="*/ 97 h 747"/>
                  <a:gd name="T108" fmla="*/ 228 w 1017"/>
                  <a:gd name="T109" fmla="*/ 124 h 747"/>
                  <a:gd name="T110" fmla="*/ 219 w 1017"/>
                  <a:gd name="T111" fmla="*/ 152 h 747"/>
                  <a:gd name="T112" fmla="*/ 221 w 1017"/>
                  <a:gd name="T113" fmla="*/ 180 h 747"/>
                  <a:gd name="T114" fmla="*/ 231 w 1017"/>
                  <a:gd name="T115" fmla="*/ 209 h 747"/>
                  <a:gd name="T116" fmla="*/ 250 w 1017"/>
                  <a:gd name="T117" fmla="*/ 236 h 747"/>
                  <a:gd name="T118" fmla="*/ 279 w 1017"/>
                  <a:gd name="T119" fmla="*/ 26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7" h="747">
                    <a:moveTo>
                      <a:pt x="279" y="260"/>
                    </a:moveTo>
                    <a:lnTo>
                      <a:pt x="221" y="277"/>
                    </a:lnTo>
                    <a:lnTo>
                      <a:pt x="168" y="297"/>
                    </a:lnTo>
                    <a:lnTo>
                      <a:pt x="122" y="321"/>
                    </a:lnTo>
                    <a:lnTo>
                      <a:pt x="102" y="333"/>
                    </a:lnTo>
                    <a:lnTo>
                      <a:pt x="83" y="348"/>
                    </a:lnTo>
                    <a:lnTo>
                      <a:pt x="65" y="361"/>
                    </a:lnTo>
                    <a:lnTo>
                      <a:pt x="49" y="377"/>
                    </a:lnTo>
                    <a:lnTo>
                      <a:pt x="36" y="391"/>
                    </a:lnTo>
                    <a:lnTo>
                      <a:pt x="26" y="408"/>
                    </a:lnTo>
                    <a:lnTo>
                      <a:pt x="15" y="424"/>
                    </a:lnTo>
                    <a:lnTo>
                      <a:pt x="7" y="441"/>
                    </a:lnTo>
                    <a:lnTo>
                      <a:pt x="2" y="459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0" y="576"/>
                    </a:lnTo>
                    <a:lnTo>
                      <a:pt x="2" y="586"/>
                    </a:lnTo>
                    <a:lnTo>
                      <a:pt x="5" y="595"/>
                    </a:lnTo>
                    <a:lnTo>
                      <a:pt x="9" y="604"/>
                    </a:lnTo>
                    <a:lnTo>
                      <a:pt x="15" y="613"/>
                    </a:lnTo>
                    <a:lnTo>
                      <a:pt x="24" y="622"/>
                    </a:lnTo>
                    <a:lnTo>
                      <a:pt x="34" y="630"/>
                    </a:lnTo>
                    <a:lnTo>
                      <a:pt x="60" y="644"/>
                    </a:lnTo>
                    <a:lnTo>
                      <a:pt x="73" y="649"/>
                    </a:lnTo>
                    <a:lnTo>
                      <a:pt x="90" y="651"/>
                    </a:lnTo>
                    <a:lnTo>
                      <a:pt x="109" y="651"/>
                    </a:lnTo>
                    <a:lnTo>
                      <a:pt x="126" y="649"/>
                    </a:lnTo>
                    <a:lnTo>
                      <a:pt x="129" y="659"/>
                    </a:lnTo>
                    <a:lnTo>
                      <a:pt x="138" y="668"/>
                    </a:lnTo>
                    <a:lnTo>
                      <a:pt x="150" y="676"/>
                    </a:lnTo>
                    <a:lnTo>
                      <a:pt x="163" y="682"/>
                    </a:lnTo>
                    <a:lnTo>
                      <a:pt x="224" y="697"/>
                    </a:lnTo>
                    <a:lnTo>
                      <a:pt x="285" y="711"/>
                    </a:lnTo>
                    <a:lnTo>
                      <a:pt x="348" y="722"/>
                    </a:lnTo>
                    <a:lnTo>
                      <a:pt x="413" y="731"/>
                    </a:lnTo>
                    <a:lnTo>
                      <a:pt x="477" y="739"/>
                    </a:lnTo>
                    <a:lnTo>
                      <a:pt x="544" y="743"/>
                    </a:lnTo>
                    <a:lnTo>
                      <a:pt x="610" y="747"/>
                    </a:lnTo>
                    <a:lnTo>
                      <a:pt x="676" y="747"/>
                    </a:lnTo>
                    <a:lnTo>
                      <a:pt x="676" y="747"/>
                    </a:lnTo>
                    <a:lnTo>
                      <a:pt x="718" y="746"/>
                    </a:lnTo>
                    <a:lnTo>
                      <a:pt x="761" y="741"/>
                    </a:lnTo>
                    <a:lnTo>
                      <a:pt x="802" y="733"/>
                    </a:lnTo>
                    <a:lnTo>
                      <a:pt x="841" y="723"/>
                    </a:lnTo>
                    <a:lnTo>
                      <a:pt x="856" y="729"/>
                    </a:lnTo>
                    <a:lnTo>
                      <a:pt x="873" y="732"/>
                    </a:lnTo>
                    <a:lnTo>
                      <a:pt x="890" y="732"/>
                    </a:lnTo>
                    <a:lnTo>
                      <a:pt x="907" y="730"/>
                    </a:lnTo>
                    <a:lnTo>
                      <a:pt x="943" y="718"/>
                    </a:lnTo>
                    <a:lnTo>
                      <a:pt x="973" y="703"/>
                    </a:lnTo>
                    <a:lnTo>
                      <a:pt x="999" y="686"/>
                    </a:lnTo>
                    <a:lnTo>
                      <a:pt x="1017" y="667"/>
                    </a:lnTo>
                    <a:lnTo>
                      <a:pt x="1017" y="667"/>
                    </a:lnTo>
                    <a:lnTo>
                      <a:pt x="1017" y="506"/>
                    </a:lnTo>
                    <a:lnTo>
                      <a:pt x="1017" y="487"/>
                    </a:lnTo>
                    <a:lnTo>
                      <a:pt x="1014" y="469"/>
                    </a:lnTo>
                    <a:lnTo>
                      <a:pt x="1009" y="451"/>
                    </a:lnTo>
                    <a:lnTo>
                      <a:pt x="1000" y="433"/>
                    </a:lnTo>
                    <a:lnTo>
                      <a:pt x="990" y="416"/>
                    </a:lnTo>
                    <a:lnTo>
                      <a:pt x="977" y="399"/>
                    </a:lnTo>
                    <a:lnTo>
                      <a:pt x="961" y="384"/>
                    </a:lnTo>
                    <a:lnTo>
                      <a:pt x="944" y="369"/>
                    </a:lnTo>
                    <a:lnTo>
                      <a:pt x="926" y="355"/>
                    </a:lnTo>
                    <a:lnTo>
                      <a:pt x="904" y="340"/>
                    </a:lnTo>
                    <a:lnTo>
                      <a:pt x="880" y="328"/>
                    </a:lnTo>
                    <a:lnTo>
                      <a:pt x="856" y="315"/>
                    </a:lnTo>
                    <a:lnTo>
                      <a:pt x="829" y="305"/>
                    </a:lnTo>
                    <a:lnTo>
                      <a:pt x="800" y="295"/>
                    </a:lnTo>
                    <a:lnTo>
                      <a:pt x="771" y="286"/>
                    </a:lnTo>
                    <a:lnTo>
                      <a:pt x="739" y="278"/>
                    </a:lnTo>
                    <a:lnTo>
                      <a:pt x="739" y="278"/>
                    </a:lnTo>
                    <a:lnTo>
                      <a:pt x="735" y="278"/>
                    </a:lnTo>
                    <a:lnTo>
                      <a:pt x="758" y="266"/>
                    </a:lnTo>
                    <a:lnTo>
                      <a:pt x="774" y="253"/>
                    </a:lnTo>
                    <a:lnTo>
                      <a:pt x="790" y="239"/>
                    </a:lnTo>
                    <a:lnTo>
                      <a:pt x="803" y="225"/>
                    </a:lnTo>
                    <a:lnTo>
                      <a:pt x="812" y="210"/>
                    </a:lnTo>
                    <a:lnTo>
                      <a:pt x="819" y="194"/>
                    </a:lnTo>
                    <a:lnTo>
                      <a:pt x="824" y="179"/>
                    </a:lnTo>
                    <a:lnTo>
                      <a:pt x="825" y="163"/>
                    </a:lnTo>
                    <a:lnTo>
                      <a:pt x="824" y="147"/>
                    </a:lnTo>
                    <a:lnTo>
                      <a:pt x="819" y="132"/>
                    </a:lnTo>
                    <a:lnTo>
                      <a:pt x="812" y="117"/>
                    </a:lnTo>
                    <a:lnTo>
                      <a:pt x="802" y="101"/>
                    </a:lnTo>
                    <a:lnTo>
                      <a:pt x="790" y="87"/>
                    </a:lnTo>
                    <a:lnTo>
                      <a:pt x="774" y="73"/>
                    </a:lnTo>
                    <a:lnTo>
                      <a:pt x="756" y="60"/>
                    </a:lnTo>
                    <a:lnTo>
                      <a:pt x="735" y="48"/>
                    </a:lnTo>
                    <a:lnTo>
                      <a:pt x="712" y="36"/>
                    </a:lnTo>
                    <a:lnTo>
                      <a:pt x="688" y="27"/>
                    </a:lnTo>
                    <a:lnTo>
                      <a:pt x="662" y="18"/>
                    </a:lnTo>
                    <a:lnTo>
                      <a:pt x="635" y="12"/>
                    </a:lnTo>
                    <a:lnTo>
                      <a:pt x="608" y="7"/>
                    </a:lnTo>
                    <a:lnTo>
                      <a:pt x="579" y="3"/>
                    </a:lnTo>
                    <a:lnTo>
                      <a:pt x="550" y="0"/>
                    </a:lnTo>
                    <a:lnTo>
                      <a:pt x="521" y="0"/>
                    </a:lnTo>
                    <a:lnTo>
                      <a:pt x="493" y="0"/>
                    </a:lnTo>
                    <a:lnTo>
                      <a:pt x="464" y="4"/>
                    </a:lnTo>
                    <a:lnTo>
                      <a:pt x="435" y="7"/>
                    </a:lnTo>
                    <a:lnTo>
                      <a:pt x="408" y="13"/>
                    </a:lnTo>
                    <a:lnTo>
                      <a:pt x="381" y="20"/>
                    </a:lnTo>
                    <a:lnTo>
                      <a:pt x="355" y="27"/>
                    </a:lnTo>
                    <a:lnTo>
                      <a:pt x="330" y="37"/>
                    </a:lnTo>
                    <a:lnTo>
                      <a:pt x="308" y="49"/>
                    </a:lnTo>
                    <a:lnTo>
                      <a:pt x="289" y="60"/>
                    </a:lnTo>
                    <a:lnTo>
                      <a:pt x="272" y="71"/>
                    </a:lnTo>
                    <a:lnTo>
                      <a:pt x="257" y="83"/>
                    </a:lnTo>
                    <a:lnTo>
                      <a:pt x="245" y="97"/>
                    </a:lnTo>
                    <a:lnTo>
                      <a:pt x="235" y="110"/>
                    </a:lnTo>
                    <a:lnTo>
                      <a:pt x="228" y="124"/>
                    </a:lnTo>
                    <a:lnTo>
                      <a:pt x="223" y="137"/>
                    </a:lnTo>
                    <a:lnTo>
                      <a:pt x="219" y="152"/>
                    </a:lnTo>
                    <a:lnTo>
                      <a:pt x="219" y="166"/>
                    </a:lnTo>
                    <a:lnTo>
                      <a:pt x="221" y="180"/>
                    </a:lnTo>
                    <a:lnTo>
                      <a:pt x="224" y="194"/>
                    </a:lnTo>
                    <a:lnTo>
                      <a:pt x="231" y="209"/>
                    </a:lnTo>
                    <a:lnTo>
                      <a:pt x="240" y="222"/>
                    </a:lnTo>
                    <a:lnTo>
                      <a:pt x="250" y="236"/>
                    </a:lnTo>
                    <a:lnTo>
                      <a:pt x="263" y="248"/>
                    </a:lnTo>
                    <a:lnTo>
                      <a:pt x="279" y="260"/>
                    </a:lnTo>
                    <a:lnTo>
                      <a:pt x="279" y="260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36" name="Freeform 288"/>
              <p:cNvSpPr>
                <a:spLocks/>
              </p:cNvSpPr>
              <p:nvPr/>
            </p:nvSpPr>
            <p:spPr bwMode="auto">
              <a:xfrm>
                <a:off x="2039" y="4812"/>
                <a:ext cx="54" cy="308"/>
              </a:xfrm>
              <a:custGeom>
                <a:avLst/>
                <a:gdLst>
                  <a:gd name="T0" fmla="*/ 14 w 107"/>
                  <a:gd name="T1" fmla="*/ 308 h 308"/>
                  <a:gd name="T2" fmla="*/ 4 w 107"/>
                  <a:gd name="T3" fmla="*/ 268 h 308"/>
                  <a:gd name="T4" fmla="*/ 0 w 107"/>
                  <a:gd name="T5" fmla="*/ 229 h 308"/>
                  <a:gd name="T6" fmla="*/ 4 w 107"/>
                  <a:gd name="T7" fmla="*/ 188 h 308"/>
                  <a:gd name="T8" fmla="*/ 12 w 107"/>
                  <a:gd name="T9" fmla="*/ 150 h 308"/>
                  <a:gd name="T10" fmla="*/ 26 w 107"/>
                  <a:gd name="T11" fmla="*/ 111 h 308"/>
                  <a:gd name="T12" fmla="*/ 48 w 107"/>
                  <a:gd name="T13" fmla="*/ 73 h 308"/>
                  <a:gd name="T14" fmla="*/ 75 w 107"/>
                  <a:gd name="T15" fmla="*/ 36 h 308"/>
                  <a:gd name="T16" fmla="*/ 107 w 107"/>
                  <a:gd name="T17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08">
                    <a:moveTo>
                      <a:pt x="14" y="308"/>
                    </a:moveTo>
                    <a:lnTo>
                      <a:pt x="4" y="268"/>
                    </a:lnTo>
                    <a:lnTo>
                      <a:pt x="0" y="229"/>
                    </a:lnTo>
                    <a:lnTo>
                      <a:pt x="4" y="188"/>
                    </a:lnTo>
                    <a:lnTo>
                      <a:pt x="12" y="150"/>
                    </a:lnTo>
                    <a:lnTo>
                      <a:pt x="26" y="111"/>
                    </a:lnTo>
                    <a:lnTo>
                      <a:pt x="48" y="73"/>
                    </a:lnTo>
                    <a:lnTo>
                      <a:pt x="75" y="36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37" name="Freeform 289"/>
              <p:cNvSpPr>
                <a:spLocks/>
              </p:cNvSpPr>
              <p:nvPr/>
            </p:nvSpPr>
            <p:spPr bwMode="auto">
              <a:xfrm>
                <a:off x="2381" y="4869"/>
                <a:ext cx="27" cy="326"/>
              </a:xfrm>
              <a:custGeom>
                <a:avLst/>
                <a:gdLst>
                  <a:gd name="T0" fmla="*/ 44 w 54"/>
                  <a:gd name="T1" fmla="*/ 326 h 326"/>
                  <a:gd name="T2" fmla="*/ 50 w 54"/>
                  <a:gd name="T3" fmla="*/ 286 h 326"/>
                  <a:gd name="T4" fmla="*/ 54 w 54"/>
                  <a:gd name="T5" fmla="*/ 244 h 326"/>
                  <a:gd name="T6" fmla="*/ 54 w 54"/>
                  <a:gd name="T7" fmla="*/ 203 h 326"/>
                  <a:gd name="T8" fmla="*/ 49 w 54"/>
                  <a:gd name="T9" fmla="*/ 163 h 326"/>
                  <a:gd name="T10" fmla="*/ 42 w 54"/>
                  <a:gd name="T11" fmla="*/ 121 h 326"/>
                  <a:gd name="T12" fmla="*/ 32 w 54"/>
                  <a:gd name="T13" fmla="*/ 81 h 326"/>
                  <a:gd name="T14" fmla="*/ 17 w 54"/>
                  <a:gd name="T15" fmla="*/ 40 h 326"/>
                  <a:gd name="T16" fmla="*/ 0 w 54"/>
                  <a:gd name="T17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26">
                    <a:moveTo>
                      <a:pt x="44" y="326"/>
                    </a:moveTo>
                    <a:lnTo>
                      <a:pt x="50" y="286"/>
                    </a:lnTo>
                    <a:lnTo>
                      <a:pt x="54" y="244"/>
                    </a:lnTo>
                    <a:lnTo>
                      <a:pt x="54" y="203"/>
                    </a:lnTo>
                    <a:lnTo>
                      <a:pt x="49" y="163"/>
                    </a:lnTo>
                    <a:lnTo>
                      <a:pt x="42" y="121"/>
                    </a:lnTo>
                    <a:lnTo>
                      <a:pt x="32" y="81"/>
                    </a:lnTo>
                    <a:lnTo>
                      <a:pt x="17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38" name="Freeform 290"/>
              <p:cNvSpPr>
                <a:spLocks/>
              </p:cNvSpPr>
              <p:nvPr/>
            </p:nvSpPr>
            <p:spPr bwMode="auto">
              <a:xfrm>
                <a:off x="2105" y="4701"/>
                <a:ext cx="264" cy="87"/>
              </a:xfrm>
              <a:custGeom>
                <a:avLst/>
                <a:gdLst>
                  <a:gd name="T0" fmla="*/ 0 w 457"/>
                  <a:gd name="T1" fmla="*/ 0 h 65"/>
                  <a:gd name="T2" fmla="*/ 19 w 457"/>
                  <a:gd name="T3" fmla="*/ 12 h 65"/>
                  <a:gd name="T4" fmla="*/ 41 w 457"/>
                  <a:gd name="T5" fmla="*/ 25 h 65"/>
                  <a:gd name="T6" fmla="*/ 65 w 457"/>
                  <a:gd name="T7" fmla="*/ 35 h 65"/>
                  <a:gd name="T8" fmla="*/ 90 w 457"/>
                  <a:gd name="T9" fmla="*/ 44 h 65"/>
                  <a:gd name="T10" fmla="*/ 116 w 457"/>
                  <a:gd name="T11" fmla="*/ 51 h 65"/>
                  <a:gd name="T12" fmla="*/ 143 w 457"/>
                  <a:gd name="T13" fmla="*/ 56 h 65"/>
                  <a:gd name="T14" fmla="*/ 170 w 457"/>
                  <a:gd name="T15" fmla="*/ 61 h 65"/>
                  <a:gd name="T16" fmla="*/ 199 w 457"/>
                  <a:gd name="T17" fmla="*/ 64 h 65"/>
                  <a:gd name="T18" fmla="*/ 228 w 457"/>
                  <a:gd name="T19" fmla="*/ 65 h 65"/>
                  <a:gd name="T20" fmla="*/ 257 w 457"/>
                  <a:gd name="T21" fmla="*/ 65 h 65"/>
                  <a:gd name="T22" fmla="*/ 287 w 457"/>
                  <a:gd name="T23" fmla="*/ 64 h 65"/>
                  <a:gd name="T24" fmla="*/ 316 w 457"/>
                  <a:gd name="T25" fmla="*/ 61 h 65"/>
                  <a:gd name="T26" fmla="*/ 343 w 457"/>
                  <a:gd name="T27" fmla="*/ 56 h 65"/>
                  <a:gd name="T28" fmla="*/ 372 w 457"/>
                  <a:gd name="T29" fmla="*/ 49 h 65"/>
                  <a:gd name="T30" fmla="*/ 399 w 457"/>
                  <a:gd name="T31" fmla="*/ 43 h 65"/>
                  <a:gd name="T32" fmla="*/ 425 w 457"/>
                  <a:gd name="T33" fmla="*/ 33 h 65"/>
                  <a:gd name="T34" fmla="*/ 457 w 457"/>
                  <a:gd name="T35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7" h="65">
                    <a:moveTo>
                      <a:pt x="0" y="0"/>
                    </a:moveTo>
                    <a:lnTo>
                      <a:pt x="19" y="12"/>
                    </a:lnTo>
                    <a:lnTo>
                      <a:pt x="41" y="25"/>
                    </a:lnTo>
                    <a:lnTo>
                      <a:pt x="65" y="35"/>
                    </a:lnTo>
                    <a:lnTo>
                      <a:pt x="90" y="44"/>
                    </a:lnTo>
                    <a:lnTo>
                      <a:pt x="116" y="51"/>
                    </a:lnTo>
                    <a:lnTo>
                      <a:pt x="143" y="56"/>
                    </a:lnTo>
                    <a:lnTo>
                      <a:pt x="170" y="61"/>
                    </a:lnTo>
                    <a:lnTo>
                      <a:pt x="199" y="64"/>
                    </a:lnTo>
                    <a:lnTo>
                      <a:pt x="228" y="65"/>
                    </a:lnTo>
                    <a:lnTo>
                      <a:pt x="257" y="65"/>
                    </a:lnTo>
                    <a:lnTo>
                      <a:pt x="287" y="64"/>
                    </a:lnTo>
                    <a:lnTo>
                      <a:pt x="316" y="61"/>
                    </a:lnTo>
                    <a:lnTo>
                      <a:pt x="343" y="56"/>
                    </a:lnTo>
                    <a:lnTo>
                      <a:pt x="372" y="49"/>
                    </a:lnTo>
                    <a:lnTo>
                      <a:pt x="399" y="43"/>
                    </a:lnTo>
                    <a:lnTo>
                      <a:pt x="425" y="33"/>
                    </a:lnTo>
                    <a:lnTo>
                      <a:pt x="457" y="18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3939" name="Group 291"/>
            <p:cNvGrpSpPr>
              <a:grpSpLocks/>
            </p:cNvGrpSpPr>
            <p:nvPr/>
          </p:nvGrpSpPr>
          <p:grpSpPr bwMode="auto">
            <a:xfrm>
              <a:off x="542" y="2075"/>
              <a:ext cx="305" cy="414"/>
              <a:chOff x="1982" y="4470"/>
              <a:chExt cx="509" cy="747"/>
            </a:xfrm>
          </p:grpSpPr>
          <p:sp>
            <p:nvSpPr>
              <p:cNvPr id="923940" name="Freeform 292"/>
              <p:cNvSpPr>
                <a:spLocks/>
              </p:cNvSpPr>
              <p:nvPr/>
            </p:nvSpPr>
            <p:spPr bwMode="auto">
              <a:xfrm>
                <a:off x="1982" y="4470"/>
                <a:ext cx="509" cy="747"/>
              </a:xfrm>
              <a:custGeom>
                <a:avLst/>
                <a:gdLst>
                  <a:gd name="T0" fmla="*/ 221 w 1017"/>
                  <a:gd name="T1" fmla="*/ 277 h 747"/>
                  <a:gd name="T2" fmla="*/ 122 w 1017"/>
                  <a:gd name="T3" fmla="*/ 321 h 747"/>
                  <a:gd name="T4" fmla="*/ 83 w 1017"/>
                  <a:gd name="T5" fmla="*/ 348 h 747"/>
                  <a:gd name="T6" fmla="*/ 49 w 1017"/>
                  <a:gd name="T7" fmla="*/ 377 h 747"/>
                  <a:gd name="T8" fmla="*/ 26 w 1017"/>
                  <a:gd name="T9" fmla="*/ 408 h 747"/>
                  <a:gd name="T10" fmla="*/ 7 w 1017"/>
                  <a:gd name="T11" fmla="*/ 441 h 747"/>
                  <a:gd name="T12" fmla="*/ 0 w 1017"/>
                  <a:gd name="T13" fmla="*/ 476 h 747"/>
                  <a:gd name="T14" fmla="*/ 0 w 1017"/>
                  <a:gd name="T15" fmla="*/ 576 h 747"/>
                  <a:gd name="T16" fmla="*/ 5 w 1017"/>
                  <a:gd name="T17" fmla="*/ 595 h 747"/>
                  <a:gd name="T18" fmla="*/ 15 w 1017"/>
                  <a:gd name="T19" fmla="*/ 613 h 747"/>
                  <a:gd name="T20" fmla="*/ 34 w 1017"/>
                  <a:gd name="T21" fmla="*/ 630 h 747"/>
                  <a:gd name="T22" fmla="*/ 73 w 1017"/>
                  <a:gd name="T23" fmla="*/ 649 h 747"/>
                  <a:gd name="T24" fmla="*/ 109 w 1017"/>
                  <a:gd name="T25" fmla="*/ 651 h 747"/>
                  <a:gd name="T26" fmla="*/ 129 w 1017"/>
                  <a:gd name="T27" fmla="*/ 659 h 747"/>
                  <a:gd name="T28" fmla="*/ 150 w 1017"/>
                  <a:gd name="T29" fmla="*/ 676 h 747"/>
                  <a:gd name="T30" fmla="*/ 224 w 1017"/>
                  <a:gd name="T31" fmla="*/ 697 h 747"/>
                  <a:gd name="T32" fmla="*/ 348 w 1017"/>
                  <a:gd name="T33" fmla="*/ 722 h 747"/>
                  <a:gd name="T34" fmla="*/ 477 w 1017"/>
                  <a:gd name="T35" fmla="*/ 739 h 747"/>
                  <a:gd name="T36" fmla="*/ 610 w 1017"/>
                  <a:gd name="T37" fmla="*/ 747 h 747"/>
                  <a:gd name="T38" fmla="*/ 676 w 1017"/>
                  <a:gd name="T39" fmla="*/ 747 h 747"/>
                  <a:gd name="T40" fmla="*/ 761 w 1017"/>
                  <a:gd name="T41" fmla="*/ 741 h 747"/>
                  <a:gd name="T42" fmla="*/ 841 w 1017"/>
                  <a:gd name="T43" fmla="*/ 723 h 747"/>
                  <a:gd name="T44" fmla="*/ 873 w 1017"/>
                  <a:gd name="T45" fmla="*/ 732 h 747"/>
                  <a:gd name="T46" fmla="*/ 907 w 1017"/>
                  <a:gd name="T47" fmla="*/ 730 h 747"/>
                  <a:gd name="T48" fmla="*/ 973 w 1017"/>
                  <a:gd name="T49" fmla="*/ 703 h 747"/>
                  <a:gd name="T50" fmla="*/ 1017 w 1017"/>
                  <a:gd name="T51" fmla="*/ 667 h 747"/>
                  <a:gd name="T52" fmla="*/ 1017 w 1017"/>
                  <a:gd name="T53" fmla="*/ 506 h 747"/>
                  <a:gd name="T54" fmla="*/ 1014 w 1017"/>
                  <a:gd name="T55" fmla="*/ 469 h 747"/>
                  <a:gd name="T56" fmla="*/ 1000 w 1017"/>
                  <a:gd name="T57" fmla="*/ 433 h 747"/>
                  <a:gd name="T58" fmla="*/ 977 w 1017"/>
                  <a:gd name="T59" fmla="*/ 399 h 747"/>
                  <a:gd name="T60" fmla="*/ 944 w 1017"/>
                  <a:gd name="T61" fmla="*/ 369 h 747"/>
                  <a:gd name="T62" fmla="*/ 904 w 1017"/>
                  <a:gd name="T63" fmla="*/ 340 h 747"/>
                  <a:gd name="T64" fmla="*/ 856 w 1017"/>
                  <a:gd name="T65" fmla="*/ 315 h 747"/>
                  <a:gd name="T66" fmla="*/ 800 w 1017"/>
                  <a:gd name="T67" fmla="*/ 295 h 747"/>
                  <a:gd name="T68" fmla="*/ 739 w 1017"/>
                  <a:gd name="T69" fmla="*/ 278 h 747"/>
                  <a:gd name="T70" fmla="*/ 735 w 1017"/>
                  <a:gd name="T71" fmla="*/ 278 h 747"/>
                  <a:gd name="T72" fmla="*/ 774 w 1017"/>
                  <a:gd name="T73" fmla="*/ 253 h 747"/>
                  <a:gd name="T74" fmla="*/ 803 w 1017"/>
                  <a:gd name="T75" fmla="*/ 225 h 747"/>
                  <a:gd name="T76" fmla="*/ 819 w 1017"/>
                  <a:gd name="T77" fmla="*/ 194 h 747"/>
                  <a:gd name="T78" fmla="*/ 825 w 1017"/>
                  <a:gd name="T79" fmla="*/ 163 h 747"/>
                  <a:gd name="T80" fmla="*/ 819 w 1017"/>
                  <a:gd name="T81" fmla="*/ 132 h 747"/>
                  <a:gd name="T82" fmla="*/ 802 w 1017"/>
                  <a:gd name="T83" fmla="*/ 101 h 747"/>
                  <a:gd name="T84" fmla="*/ 774 w 1017"/>
                  <a:gd name="T85" fmla="*/ 73 h 747"/>
                  <a:gd name="T86" fmla="*/ 735 w 1017"/>
                  <a:gd name="T87" fmla="*/ 48 h 747"/>
                  <a:gd name="T88" fmla="*/ 688 w 1017"/>
                  <a:gd name="T89" fmla="*/ 27 h 747"/>
                  <a:gd name="T90" fmla="*/ 635 w 1017"/>
                  <a:gd name="T91" fmla="*/ 12 h 747"/>
                  <a:gd name="T92" fmla="*/ 579 w 1017"/>
                  <a:gd name="T93" fmla="*/ 3 h 747"/>
                  <a:gd name="T94" fmla="*/ 521 w 1017"/>
                  <a:gd name="T95" fmla="*/ 0 h 747"/>
                  <a:gd name="T96" fmla="*/ 464 w 1017"/>
                  <a:gd name="T97" fmla="*/ 4 h 747"/>
                  <a:gd name="T98" fmla="*/ 408 w 1017"/>
                  <a:gd name="T99" fmla="*/ 13 h 747"/>
                  <a:gd name="T100" fmla="*/ 355 w 1017"/>
                  <a:gd name="T101" fmla="*/ 27 h 747"/>
                  <a:gd name="T102" fmla="*/ 308 w 1017"/>
                  <a:gd name="T103" fmla="*/ 49 h 747"/>
                  <a:gd name="T104" fmla="*/ 272 w 1017"/>
                  <a:gd name="T105" fmla="*/ 71 h 747"/>
                  <a:gd name="T106" fmla="*/ 245 w 1017"/>
                  <a:gd name="T107" fmla="*/ 97 h 747"/>
                  <a:gd name="T108" fmla="*/ 228 w 1017"/>
                  <a:gd name="T109" fmla="*/ 124 h 747"/>
                  <a:gd name="T110" fmla="*/ 219 w 1017"/>
                  <a:gd name="T111" fmla="*/ 152 h 747"/>
                  <a:gd name="T112" fmla="*/ 221 w 1017"/>
                  <a:gd name="T113" fmla="*/ 180 h 747"/>
                  <a:gd name="T114" fmla="*/ 231 w 1017"/>
                  <a:gd name="T115" fmla="*/ 209 h 747"/>
                  <a:gd name="T116" fmla="*/ 250 w 1017"/>
                  <a:gd name="T117" fmla="*/ 236 h 747"/>
                  <a:gd name="T118" fmla="*/ 279 w 1017"/>
                  <a:gd name="T119" fmla="*/ 26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7" h="747">
                    <a:moveTo>
                      <a:pt x="279" y="260"/>
                    </a:moveTo>
                    <a:lnTo>
                      <a:pt x="221" y="277"/>
                    </a:lnTo>
                    <a:lnTo>
                      <a:pt x="168" y="297"/>
                    </a:lnTo>
                    <a:lnTo>
                      <a:pt x="122" y="321"/>
                    </a:lnTo>
                    <a:lnTo>
                      <a:pt x="102" y="333"/>
                    </a:lnTo>
                    <a:lnTo>
                      <a:pt x="83" y="348"/>
                    </a:lnTo>
                    <a:lnTo>
                      <a:pt x="65" y="361"/>
                    </a:lnTo>
                    <a:lnTo>
                      <a:pt x="49" y="377"/>
                    </a:lnTo>
                    <a:lnTo>
                      <a:pt x="36" y="391"/>
                    </a:lnTo>
                    <a:lnTo>
                      <a:pt x="26" y="408"/>
                    </a:lnTo>
                    <a:lnTo>
                      <a:pt x="15" y="424"/>
                    </a:lnTo>
                    <a:lnTo>
                      <a:pt x="7" y="441"/>
                    </a:lnTo>
                    <a:lnTo>
                      <a:pt x="2" y="459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0" y="576"/>
                    </a:lnTo>
                    <a:lnTo>
                      <a:pt x="2" y="586"/>
                    </a:lnTo>
                    <a:lnTo>
                      <a:pt x="5" y="595"/>
                    </a:lnTo>
                    <a:lnTo>
                      <a:pt x="9" y="604"/>
                    </a:lnTo>
                    <a:lnTo>
                      <a:pt x="15" y="613"/>
                    </a:lnTo>
                    <a:lnTo>
                      <a:pt x="24" y="622"/>
                    </a:lnTo>
                    <a:lnTo>
                      <a:pt x="34" y="630"/>
                    </a:lnTo>
                    <a:lnTo>
                      <a:pt x="60" y="644"/>
                    </a:lnTo>
                    <a:lnTo>
                      <a:pt x="73" y="649"/>
                    </a:lnTo>
                    <a:lnTo>
                      <a:pt x="90" y="651"/>
                    </a:lnTo>
                    <a:lnTo>
                      <a:pt x="109" y="651"/>
                    </a:lnTo>
                    <a:lnTo>
                      <a:pt x="126" y="649"/>
                    </a:lnTo>
                    <a:lnTo>
                      <a:pt x="129" y="659"/>
                    </a:lnTo>
                    <a:lnTo>
                      <a:pt x="138" y="668"/>
                    </a:lnTo>
                    <a:lnTo>
                      <a:pt x="150" y="676"/>
                    </a:lnTo>
                    <a:lnTo>
                      <a:pt x="163" y="682"/>
                    </a:lnTo>
                    <a:lnTo>
                      <a:pt x="224" y="697"/>
                    </a:lnTo>
                    <a:lnTo>
                      <a:pt x="285" y="711"/>
                    </a:lnTo>
                    <a:lnTo>
                      <a:pt x="348" y="722"/>
                    </a:lnTo>
                    <a:lnTo>
                      <a:pt x="413" y="731"/>
                    </a:lnTo>
                    <a:lnTo>
                      <a:pt x="477" y="739"/>
                    </a:lnTo>
                    <a:lnTo>
                      <a:pt x="544" y="743"/>
                    </a:lnTo>
                    <a:lnTo>
                      <a:pt x="610" y="747"/>
                    </a:lnTo>
                    <a:lnTo>
                      <a:pt x="676" y="747"/>
                    </a:lnTo>
                    <a:lnTo>
                      <a:pt x="676" y="747"/>
                    </a:lnTo>
                    <a:lnTo>
                      <a:pt x="718" y="746"/>
                    </a:lnTo>
                    <a:lnTo>
                      <a:pt x="761" y="741"/>
                    </a:lnTo>
                    <a:lnTo>
                      <a:pt x="802" y="733"/>
                    </a:lnTo>
                    <a:lnTo>
                      <a:pt x="841" y="723"/>
                    </a:lnTo>
                    <a:lnTo>
                      <a:pt x="856" y="729"/>
                    </a:lnTo>
                    <a:lnTo>
                      <a:pt x="873" y="732"/>
                    </a:lnTo>
                    <a:lnTo>
                      <a:pt x="890" y="732"/>
                    </a:lnTo>
                    <a:lnTo>
                      <a:pt x="907" y="730"/>
                    </a:lnTo>
                    <a:lnTo>
                      <a:pt x="943" y="718"/>
                    </a:lnTo>
                    <a:lnTo>
                      <a:pt x="973" y="703"/>
                    </a:lnTo>
                    <a:lnTo>
                      <a:pt x="999" y="686"/>
                    </a:lnTo>
                    <a:lnTo>
                      <a:pt x="1017" y="667"/>
                    </a:lnTo>
                    <a:lnTo>
                      <a:pt x="1017" y="667"/>
                    </a:lnTo>
                    <a:lnTo>
                      <a:pt x="1017" y="506"/>
                    </a:lnTo>
                    <a:lnTo>
                      <a:pt x="1017" y="487"/>
                    </a:lnTo>
                    <a:lnTo>
                      <a:pt x="1014" y="469"/>
                    </a:lnTo>
                    <a:lnTo>
                      <a:pt x="1009" y="451"/>
                    </a:lnTo>
                    <a:lnTo>
                      <a:pt x="1000" y="433"/>
                    </a:lnTo>
                    <a:lnTo>
                      <a:pt x="990" y="416"/>
                    </a:lnTo>
                    <a:lnTo>
                      <a:pt x="977" y="399"/>
                    </a:lnTo>
                    <a:lnTo>
                      <a:pt x="961" y="384"/>
                    </a:lnTo>
                    <a:lnTo>
                      <a:pt x="944" y="369"/>
                    </a:lnTo>
                    <a:lnTo>
                      <a:pt x="926" y="355"/>
                    </a:lnTo>
                    <a:lnTo>
                      <a:pt x="904" y="340"/>
                    </a:lnTo>
                    <a:lnTo>
                      <a:pt x="880" y="328"/>
                    </a:lnTo>
                    <a:lnTo>
                      <a:pt x="856" y="315"/>
                    </a:lnTo>
                    <a:lnTo>
                      <a:pt x="829" y="305"/>
                    </a:lnTo>
                    <a:lnTo>
                      <a:pt x="800" y="295"/>
                    </a:lnTo>
                    <a:lnTo>
                      <a:pt x="771" y="286"/>
                    </a:lnTo>
                    <a:lnTo>
                      <a:pt x="739" y="278"/>
                    </a:lnTo>
                    <a:lnTo>
                      <a:pt x="739" y="278"/>
                    </a:lnTo>
                    <a:lnTo>
                      <a:pt x="735" y="278"/>
                    </a:lnTo>
                    <a:lnTo>
                      <a:pt x="758" y="266"/>
                    </a:lnTo>
                    <a:lnTo>
                      <a:pt x="774" y="253"/>
                    </a:lnTo>
                    <a:lnTo>
                      <a:pt x="790" y="239"/>
                    </a:lnTo>
                    <a:lnTo>
                      <a:pt x="803" y="225"/>
                    </a:lnTo>
                    <a:lnTo>
                      <a:pt x="812" y="210"/>
                    </a:lnTo>
                    <a:lnTo>
                      <a:pt x="819" y="194"/>
                    </a:lnTo>
                    <a:lnTo>
                      <a:pt x="824" y="179"/>
                    </a:lnTo>
                    <a:lnTo>
                      <a:pt x="825" y="163"/>
                    </a:lnTo>
                    <a:lnTo>
                      <a:pt x="824" y="147"/>
                    </a:lnTo>
                    <a:lnTo>
                      <a:pt x="819" y="132"/>
                    </a:lnTo>
                    <a:lnTo>
                      <a:pt x="812" y="117"/>
                    </a:lnTo>
                    <a:lnTo>
                      <a:pt x="802" y="101"/>
                    </a:lnTo>
                    <a:lnTo>
                      <a:pt x="790" y="87"/>
                    </a:lnTo>
                    <a:lnTo>
                      <a:pt x="774" y="73"/>
                    </a:lnTo>
                    <a:lnTo>
                      <a:pt x="756" y="60"/>
                    </a:lnTo>
                    <a:lnTo>
                      <a:pt x="735" y="48"/>
                    </a:lnTo>
                    <a:lnTo>
                      <a:pt x="712" y="36"/>
                    </a:lnTo>
                    <a:lnTo>
                      <a:pt x="688" y="27"/>
                    </a:lnTo>
                    <a:lnTo>
                      <a:pt x="662" y="18"/>
                    </a:lnTo>
                    <a:lnTo>
                      <a:pt x="635" y="12"/>
                    </a:lnTo>
                    <a:lnTo>
                      <a:pt x="608" y="7"/>
                    </a:lnTo>
                    <a:lnTo>
                      <a:pt x="579" y="3"/>
                    </a:lnTo>
                    <a:lnTo>
                      <a:pt x="550" y="0"/>
                    </a:lnTo>
                    <a:lnTo>
                      <a:pt x="521" y="0"/>
                    </a:lnTo>
                    <a:lnTo>
                      <a:pt x="493" y="0"/>
                    </a:lnTo>
                    <a:lnTo>
                      <a:pt x="464" y="4"/>
                    </a:lnTo>
                    <a:lnTo>
                      <a:pt x="435" y="7"/>
                    </a:lnTo>
                    <a:lnTo>
                      <a:pt x="408" y="13"/>
                    </a:lnTo>
                    <a:lnTo>
                      <a:pt x="381" y="20"/>
                    </a:lnTo>
                    <a:lnTo>
                      <a:pt x="355" y="27"/>
                    </a:lnTo>
                    <a:lnTo>
                      <a:pt x="330" y="37"/>
                    </a:lnTo>
                    <a:lnTo>
                      <a:pt x="308" y="49"/>
                    </a:lnTo>
                    <a:lnTo>
                      <a:pt x="289" y="60"/>
                    </a:lnTo>
                    <a:lnTo>
                      <a:pt x="272" y="71"/>
                    </a:lnTo>
                    <a:lnTo>
                      <a:pt x="257" y="83"/>
                    </a:lnTo>
                    <a:lnTo>
                      <a:pt x="245" y="97"/>
                    </a:lnTo>
                    <a:lnTo>
                      <a:pt x="235" y="110"/>
                    </a:lnTo>
                    <a:lnTo>
                      <a:pt x="228" y="124"/>
                    </a:lnTo>
                    <a:lnTo>
                      <a:pt x="223" y="137"/>
                    </a:lnTo>
                    <a:lnTo>
                      <a:pt x="219" y="152"/>
                    </a:lnTo>
                    <a:lnTo>
                      <a:pt x="219" y="166"/>
                    </a:lnTo>
                    <a:lnTo>
                      <a:pt x="221" y="180"/>
                    </a:lnTo>
                    <a:lnTo>
                      <a:pt x="224" y="194"/>
                    </a:lnTo>
                    <a:lnTo>
                      <a:pt x="231" y="209"/>
                    </a:lnTo>
                    <a:lnTo>
                      <a:pt x="240" y="222"/>
                    </a:lnTo>
                    <a:lnTo>
                      <a:pt x="250" y="236"/>
                    </a:lnTo>
                    <a:lnTo>
                      <a:pt x="263" y="248"/>
                    </a:lnTo>
                    <a:lnTo>
                      <a:pt x="279" y="260"/>
                    </a:lnTo>
                    <a:lnTo>
                      <a:pt x="279" y="260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41" name="Freeform 293"/>
              <p:cNvSpPr>
                <a:spLocks/>
              </p:cNvSpPr>
              <p:nvPr/>
            </p:nvSpPr>
            <p:spPr bwMode="auto">
              <a:xfrm>
                <a:off x="2039" y="4812"/>
                <a:ext cx="54" cy="308"/>
              </a:xfrm>
              <a:custGeom>
                <a:avLst/>
                <a:gdLst>
                  <a:gd name="T0" fmla="*/ 14 w 107"/>
                  <a:gd name="T1" fmla="*/ 308 h 308"/>
                  <a:gd name="T2" fmla="*/ 4 w 107"/>
                  <a:gd name="T3" fmla="*/ 268 h 308"/>
                  <a:gd name="T4" fmla="*/ 0 w 107"/>
                  <a:gd name="T5" fmla="*/ 229 h 308"/>
                  <a:gd name="T6" fmla="*/ 4 w 107"/>
                  <a:gd name="T7" fmla="*/ 188 h 308"/>
                  <a:gd name="T8" fmla="*/ 12 w 107"/>
                  <a:gd name="T9" fmla="*/ 150 h 308"/>
                  <a:gd name="T10" fmla="*/ 26 w 107"/>
                  <a:gd name="T11" fmla="*/ 111 h 308"/>
                  <a:gd name="T12" fmla="*/ 48 w 107"/>
                  <a:gd name="T13" fmla="*/ 73 h 308"/>
                  <a:gd name="T14" fmla="*/ 75 w 107"/>
                  <a:gd name="T15" fmla="*/ 36 h 308"/>
                  <a:gd name="T16" fmla="*/ 107 w 107"/>
                  <a:gd name="T17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08">
                    <a:moveTo>
                      <a:pt x="14" y="308"/>
                    </a:moveTo>
                    <a:lnTo>
                      <a:pt x="4" y="268"/>
                    </a:lnTo>
                    <a:lnTo>
                      <a:pt x="0" y="229"/>
                    </a:lnTo>
                    <a:lnTo>
                      <a:pt x="4" y="188"/>
                    </a:lnTo>
                    <a:lnTo>
                      <a:pt x="12" y="150"/>
                    </a:lnTo>
                    <a:lnTo>
                      <a:pt x="26" y="111"/>
                    </a:lnTo>
                    <a:lnTo>
                      <a:pt x="48" y="73"/>
                    </a:lnTo>
                    <a:lnTo>
                      <a:pt x="75" y="36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42" name="Freeform 294"/>
              <p:cNvSpPr>
                <a:spLocks/>
              </p:cNvSpPr>
              <p:nvPr/>
            </p:nvSpPr>
            <p:spPr bwMode="auto">
              <a:xfrm>
                <a:off x="2381" y="4869"/>
                <a:ext cx="27" cy="326"/>
              </a:xfrm>
              <a:custGeom>
                <a:avLst/>
                <a:gdLst>
                  <a:gd name="T0" fmla="*/ 44 w 54"/>
                  <a:gd name="T1" fmla="*/ 326 h 326"/>
                  <a:gd name="T2" fmla="*/ 50 w 54"/>
                  <a:gd name="T3" fmla="*/ 286 h 326"/>
                  <a:gd name="T4" fmla="*/ 54 w 54"/>
                  <a:gd name="T5" fmla="*/ 244 h 326"/>
                  <a:gd name="T6" fmla="*/ 54 w 54"/>
                  <a:gd name="T7" fmla="*/ 203 h 326"/>
                  <a:gd name="T8" fmla="*/ 49 w 54"/>
                  <a:gd name="T9" fmla="*/ 163 h 326"/>
                  <a:gd name="T10" fmla="*/ 42 w 54"/>
                  <a:gd name="T11" fmla="*/ 121 h 326"/>
                  <a:gd name="T12" fmla="*/ 32 w 54"/>
                  <a:gd name="T13" fmla="*/ 81 h 326"/>
                  <a:gd name="T14" fmla="*/ 17 w 54"/>
                  <a:gd name="T15" fmla="*/ 40 h 326"/>
                  <a:gd name="T16" fmla="*/ 0 w 54"/>
                  <a:gd name="T17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26">
                    <a:moveTo>
                      <a:pt x="44" y="326"/>
                    </a:moveTo>
                    <a:lnTo>
                      <a:pt x="50" y="286"/>
                    </a:lnTo>
                    <a:lnTo>
                      <a:pt x="54" y="244"/>
                    </a:lnTo>
                    <a:lnTo>
                      <a:pt x="54" y="203"/>
                    </a:lnTo>
                    <a:lnTo>
                      <a:pt x="49" y="163"/>
                    </a:lnTo>
                    <a:lnTo>
                      <a:pt x="42" y="121"/>
                    </a:lnTo>
                    <a:lnTo>
                      <a:pt x="32" y="81"/>
                    </a:lnTo>
                    <a:lnTo>
                      <a:pt x="17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43" name="Freeform 295"/>
              <p:cNvSpPr>
                <a:spLocks/>
              </p:cNvSpPr>
              <p:nvPr/>
            </p:nvSpPr>
            <p:spPr bwMode="auto">
              <a:xfrm>
                <a:off x="2105" y="4701"/>
                <a:ext cx="264" cy="87"/>
              </a:xfrm>
              <a:custGeom>
                <a:avLst/>
                <a:gdLst>
                  <a:gd name="T0" fmla="*/ 0 w 457"/>
                  <a:gd name="T1" fmla="*/ 0 h 65"/>
                  <a:gd name="T2" fmla="*/ 19 w 457"/>
                  <a:gd name="T3" fmla="*/ 12 h 65"/>
                  <a:gd name="T4" fmla="*/ 41 w 457"/>
                  <a:gd name="T5" fmla="*/ 25 h 65"/>
                  <a:gd name="T6" fmla="*/ 65 w 457"/>
                  <a:gd name="T7" fmla="*/ 35 h 65"/>
                  <a:gd name="T8" fmla="*/ 90 w 457"/>
                  <a:gd name="T9" fmla="*/ 44 h 65"/>
                  <a:gd name="T10" fmla="*/ 116 w 457"/>
                  <a:gd name="T11" fmla="*/ 51 h 65"/>
                  <a:gd name="T12" fmla="*/ 143 w 457"/>
                  <a:gd name="T13" fmla="*/ 56 h 65"/>
                  <a:gd name="T14" fmla="*/ 170 w 457"/>
                  <a:gd name="T15" fmla="*/ 61 h 65"/>
                  <a:gd name="T16" fmla="*/ 199 w 457"/>
                  <a:gd name="T17" fmla="*/ 64 h 65"/>
                  <a:gd name="T18" fmla="*/ 228 w 457"/>
                  <a:gd name="T19" fmla="*/ 65 h 65"/>
                  <a:gd name="T20" fmla="*/ 257 w 457"/>
                  <a:gd name="T21" fmla="*/ 65 h 65"/>
                  <a:gd name="T22" fmla="*/ 287 w 457"/>
                  <a:gd name="T23" fmla="*/ 64 h 65"/>
                  <a:gd name="T24" fmla="*/ 316 w 457"/>
                  <a:gd name="T25" fmla="*/ 61 h 65"/>
                  <a:gd name="T26" fmla="*/ 343 w 457"/>
                  <a:gd name="T27" fmla="*/ 56 h 65"/>
                  <a:gd name="T28" fmla="*/ 372 w 457"/>
                  <a:gd name="T29" fmla="*/ 49 h 65"/>
                  <a:gd name="T30" fmla="*/ 399 w 457"/>
                  <a:gd name="T31" fmla="*/ 43 h 65"/>
                  <a:gd name="T32" fmla="*/ 425 w 457"/>
                  <a:gd name="T33" fmla="*/ 33 h 65"/>
                  <a:gd name="T34" fmla="*/ 457 w 457"/>
                  <a:gd name="T35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7" h="65">
                    <a:moveTo>
                      <a:pt x="0" y="0"/>
                    </a:moveTo>
                    <a:lnTo>
                      <a:pt x="19" y="12"/>
                    </a:lnTo>
                    <a:lnTo>
                      <a:pt x="41" y="25"/>
                    </a:lnTo>
                    <a:lnTo>
                      <a:pt x="65" y="35"/>
                    </a:lnTo>
                    <a:lnTo>
                      <a:pt x="90" y="44"/>
                    </a:lnTo>
                    <a:lnTo>
                      <a:pt x="116" y="51"/>
                    </a:lnTo>
                    <a:lnTo>
                      <a:pt x="143" y="56"/>
                    </a:lnTo>
                    <a:lnTo>
                      <a:pt x="170" y="61"/>
                    </a:lnTo>
                    <a:lnTo>
                      <a:pt x="199" y="64"/>
                    </a:lnTo>
                    <a:lnTo>
                      <a:pt x="228" y="65"/>
                    </a:lnTo>
                    <a:lnTo>
                      <a:pt x="257" y="65"/>
                    </a:lnTo>
                    <a:lnTo>
                      <a:pt x="287" y="64"/>
                    </a:lnTo>
                    <a:lnTo>
                      <a:pt x="316" y="61"/>
                    </a:lnTo>
                    <a:lnTo>
                      <a:pt x="343" y="56"/>
                    </a:lnTo>
                    <a:lnTo>
                      <a:pt x="372" y="49"/>
                    </a:lnTo>
                    <a:lnTo>
                      <a:pt x="399" y="43"/>
                    </a:lnTo>
                    <a:lnTo>
                      <a:pt x="425" y="33"/>
                    </a:lnTo>
                    <a:lnTo>
                      <a:pt x="457" y="18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3944" name="Group 296"/>
            <p:cNvGrpSpPr>
              <a:grpSpLocks/>
            </p:cNvGrpSpPr>
            <p:nvPr/>
          </p:nvGrpSpPr>
          <p:grpSpPr bwMode="auto">
            <a:xfrm>
              <a:off x="1525" y="2590"/>
              <a:ext cx="305" cy="414"/>
              <a:chOff x="1982" y="4470"/>
              <a:chExt cx="509" cy="747"/>
            </a:xfrm>
          </p:grpSpPr>
          <p:sp>
            <p:nvSpPr>
              <p:cNvPr id="923945" name="Freeform 297"/>
              <p:cNvSpPr>
                <a:spLocks/>
              </p:cNvSpPr>
              <p:nvPr/>
            </p:nvSpPr>
            <p:spPr bwMode="auto">
              <a:xfrm>
                <a:off x="1982" y="4470"/>
                <a:ext cx="509" cy="747"/>
              </a:xfrm>
              <a:custGeom>
                <a:avLst/>
                <a:gdLst>
                  <a:gd name="T0" fmla="*/ 221 w 1017"/>
                  <a:gd name="T1" fmla="*/ 277 h 747"/>
                  <a:gd name="T2" fmla="*/ 122 w 1017"/>
                  <a:gd name="T3" fmla="*/ 321 h 747"/>
                  <a:gd name="T4" fmla="*/ 83 w 1017"/>
                  <a:gd name="T5" fmla="*/ 348 h 747"/>
                  <a:gd name="T6" fmla="*/ 49 w 1017"/>
                  <a:gd name="T7" fmla="*/ 377 h 747"/>
                  <a:gd name="T8" fmla="*/ 26 w 1017"/>
                  <a:gd name="T9" fmla="*/ 408 h 747"/>
                  <a:gd name="T10" fmla="*/ 7 w 1017"/>
                  <a:gd name="T11" fmla="*/ 441 h 747"/>
                  <a:gd name="T12" fmla="*/ 0 w 1017"/>
                  <a:gd name="T13" fmla="*/ 476 h 747"/>
                  <a:gd name="T14" fmla="*/ 0 w 1017"/>
                  <a:gd name="T15" fmla="*/ 576 h 747"/>
                  <a:gd name="T16" fmla="*/ 5 w 1017"/>
                  <a:gd name="T17" fmla="*/ 595 h 747"/>
                  <a:gd name="T18" fmla="*/ 15 w 1017"/>
                  <a:gd name="T19" fmla="*/ 613 h 747"/>
                  <a:gd name="T20" fmla="*/ 34 w 1017"/>
                  <a:gd name="T21" fmla="*/ 630 h 747"/>
                  <a:gd name="T22" fmla="*/ 73 w 1017"/>
                  <a:gd name="T23" fmla="*/ 649 h 747"/>
                  <a:gd name="T24" fmla="*/ 109 w 1017"/>
                  <a:gd name="T25" fmla="*/ 651 h 747"/>
                  <a:gd name="T26" fmla="*/ 129 w 1017"/>
                  <a:gd name="T27" fmla="*/ 659 h 747"/>
                  <a:gd name="T28" fmla="*/ 150 w 1017"/>
                  <a:gd name="T29" fmla="*/ 676 h 747"/>
                  <a:gd name="T30" fmla="*/ 224 w 1017"/>
                  <a:gd name="T31" fmla="*/ 697 h 747"/>
                  <a:gd name="T32" fmla="*/ 348 w 1017"/>
                  <a:gd name="T33" fmla="*/ 722 h 747"/>
                  <a:gd name="T34" fmla="*/ 477 w 1017"/>
                  <a:gd name="T35" fmla="*/ 739 h 747"/>
                  <a:gd name="T36" fmla="*/ 610 w 1017"/>
                  <a:gd name="T37" fmla="*/ 747 h 747"/>
                  <a:gd name="T38" fmla="*/ 676 w 1017"/>
                  <a:gd name="T39" fmla="*/ 747 h 747"/>
                  <a:gd name="T40" fmla="*/ 761 w 1017"/>
                  <a:gd name="T41" fmla="*/ 741 h 747"/>
                  <a:gd name="T42" fmla="*/ 841 w 1017"/>
                  <a:gd name="T43" fmla="*/ 723 h 747"/>
                  <a:gd name="T44" fmla="*/ 873 w 1017"/>
                  <a:gd name="T45" fmla="*/ 732 h 747"/>
                  <a:gd name="T46" fmla="*/ 907 w 1017"/>
                  <a:gd name="T47" fmla="*/ 730 h 747"/>
                  <a:gd name="T48" fmla="*/ 973 w 1017"/>
                  <a:gd name="T49" fmla="*/ 703 h 747"/>
                  <a:gd name="T50" fmla="*/ 1017 w 1017"/>
                  <a:gd name="T51" fmla="*/ 667 h 747"/>
                  <a:gd name="T52" fmla="*/ 1017 w 1017"/>
                  <a:gd name="T53" fmla="*/ 506 h 747"/>
                  <a:gd name="T54" fmla="*/ 1014 w 1017"/>
                  <a:gd name="T55" fmla="*/ 469 h 747"/>
                  <a:gd name="T56" fmla="*/ 1000 w 1017"/>
                  <a:gd name="T57" fmla="*/ 433 h 747"/>
                  <a:gd name="T58" fmla="*/ 977 w 1017"/>
                  <a:gd name="T59" fmla="*/ 399 h 747"/>
                  <a:gd name="T60" fmla="*/ 944 w 1017"/>
                  <a:gd name="T61" fmla="*/ 369 h 747"/>
                  <a:gd name="T62" fmla="*/ 904 w 1017"/>
                  <a:gd name="T63" fmla="*/ 340 h 747"/>
                  <a:gd name="T64" fmla="*/ 856 w 1017"/>
                  <a:gd name="T65" fmla="*/ 315 h 747"/>
                  <a:gd name="T66" fmla="*/ 800 w 1017"/>
                  <a:gd name="T67" fmla="*/ 295 h 747"/>
                  <a:gd name="T68" fmla="*/ 739 w 1017"/>
                  <a:gd name="T69" fmla="*/ 278 h 747"/>
                  <a:gd name="T70" fmla="*/ 735 w 1017"/>
                  <a:gd name="T71" fmla="*/ 278 h 747"/>
                  <a:gd name="T72" fmla="*/ 774 w 1017"/>
                  <a:gd name="T73" fmla="*/ 253 h 747"/>
                  <a:gd name="T74" fmla="*/ 803 w 1017"/>
                  <a:gd name="T75" fmla="*/ 225 h 747"/>
                  <a:gd name="T76" fmla="*/ 819 w 1017"/>
                  <a:gd name="T77" fmla="*/ 194 h 747"/>
                  <a:gd name="T78" fmla="*/ 825 w 1017"/>
                  <a:gd name="T79" fmla="*/ 163 h 747"/>
                  <a:gd name="T80" fmla="*/ 819 w 1017"/>
                  <a:gd name="T81" fmla="*/ 132 h 747"/>
                  <a:gd name="T82" fmla="*/ 802 w 1017"/>
                  <a:gd name="T83" fmla="*/ 101 h 747"/>
                  <a:gd name="T84" fmla="*/ 774 w 1017"/>
                  <a:gd name="T85" fmla="*/ 73 h 747"/>
                  <a:gd name="T86" fmla="*/ 735 w 1017"/>
                  <a:gd name="T87" fmla="*/ 48 h 747"/>
                  <a:gd name="T88" fmla="*/ 688 w 1017"/>
                  <a:gd name="T89" fmla="*/ 27 h 747"/>
                  <a:gd name="T90" fmla="*/ 635 w 1017"/>
                  <a:gd name="T91" fmla="*/ 12 h 747"/>
                  <a:gd name="T92" fmla="*/ 579 w 1017"/>
                  <a:gd name="T93" fmla="*/ 3 h 747"/>
                  <a:gd name="T94" fmla="*/ 521 w 1017"/>
                  <a:gd name="T95" fmla="*/ 0 h 747"/>
                  <a:gd name="T96" fmla="*/ 464 w 1017"/>
                  <a:gd name="T97" fmla="*/ 4 h 747"/>
                  <a:gd name="T98" fmla="*/ 408 w 1017"/>
                  <a:gd name="T99" fmla="*/ 13 h 747"/>
                  <a:gd name="T100" fmla="*/ 355 w 1017"/>
                  <a:gd name="T101" fmla="*/ 27 h 747"/>
                  <a:gd name="T102" fmla="*/ 308 w 1017"/>
                  <a:gd name="T103" fmla="*/ 49 h 747"/>
                  <a:gd name="T104" fmla="*/ 272 w 1017"/>
                  <a:gd name="T105" fmla="*/ 71 h 747"/>
                  <a:gd name="T106" fmla="*/ 245 w 1017"/>
                  <a:gd name="T107" fmla="*/ 97 h 747"/>
                  <a:gd name="T108" fmla="*/ 228 w 1017"/>
                  <a:gd name="T109" fmla="*/ 124 h 747"/>
                  <a:gd name="T110" fmla="*/ 219 w 1017"/>
                  <a:gd name="T111" fmla="*/ 152 h 747"/>
                  <a:gd name="T112" fmla="*/ 221 w 1017"/>
                  <a:gd name="T113" fmla="*/ 180 h 747"/>
                  <a:gd name="T114" fmla="*/ 231 w 1017"/>
                  <a:gd name="T115" fmla="*/ 209 h 747"/>
                  <a:gd name="T116" fmla="*/ 250 w 1017"/>
                  <a:gd name="T117" fmla="*/ 236 h 747"/>
                  <a:gd name="T118" fmla="*/ 279 w 1017"/>
                  <a:gd name="T119" fmla="*/ 26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7" h="747">
                    <a:moveTo>
                      <a:pt x="279" y="260"/>
                    </a:moveTo>
                    <a:lnTo>
                      <a:pt x="221" y="277"/>
                    </a:lnTo>
                    <a:lnTo>
                      <a:pt x="168" y="297"/>
                    </a:lnTo>
                    <a:lnTo>
                      <a:pt x="122" y="321"/>
                    </a:lnTo>
                    <a:lnTo>
                      <a:pt x="102" y="333"/>
                    </a:lnTo>
                    <a:lnTo>
                      <a:pt x="83" y="348"/>
                    </a:lnTo>
                    <a:lnTo>
                      <a:pt x="65" y="361"/>
                    </a:lnTo>
                    <a:lnTo>
                      <a:pt x="49" y="377"/>
                    </a:lnTo>
                    <a:lnTo>
                      <a:pt x="36" y="391"/>
                    </a:lnTo>
                    <a:lnTo>
                      <a:pt x="26" y="408"/>
                    </a:lnTo>
                    <a:lnTo>
                      <a:pt x="15" y="424"/>
                    </a:lnTo>
                    <a:lnTo>
                      <a:pt x="7" y="441"/>
                    </a:lnTo>
                    <a:lnTo>
                      <a:pt x="2" y="459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0" y="576"/>
                    </a:lnTo>
                    <a:lnTo>
                      <a:pt x="2" y="586"/>
                    </a:lnTo>
                    <a:lnTo>
                      <a:pt x="5" y="595"/>
                    </a:lnTo>
                    <a:lnTo>
                      <a:pt x="9" y="604"/>
                    </a:lnTo>
                    <a:lnTo>
                      <a:pt x="15" y="613"/>
                    </a:lnTo>
                    <a:lnTo>
                      <a:pt x="24" y="622"/>
                    </a:lnTo>
                    <a:lnTo>
                      <a:pt x="34" y="630"/>
                    </a:lnTo>
                    <a:lnTo>
                      <a:pt x="60" y="644"/>
                    </a:lnTo>
                    <a:lnTo>
                      <a:pt x="73" y="649"/>
                    </a:lnTo>
                    <a:lnTo>
                      <a:pt x="90" y="651"/>
                    </a:lnTo>
                    <a:lnTo>
                      <a:pt x="109" y="651"/>
                    </a:lnTo>
                    <a:lnTo>
                      <a:pt x="126" y="649"/>
                    </a:lnTo>
                    <a:lnTo>
                      <a:pt x="129" y="659"/>
                    </a:lnTo>
                    <a:lnTo>
                      <a:pt x="138" y="668"/>
                    </a:lnTo>
                    <a:lnTo>
                      <a:pt x="150" y="676"/>
                    </a:lnTo>
                    <a:lnTo>
                      <a:pt x="163" y="682"/>
                    </a:lnTo>
                    <a:lnTo>
                      <a:pt x="224" y="697"/>
                    </a:lnTo>
                    <a:lnTo>
                      <a:pt x="285" y="711"/>
                    </a:lnTo>
                    <a:lnTo>
                      <a:pt x="348" y="722"/>
                    </a:lnTo>
                    <a:lnTo>
                      <a:pt x="413" y="731"/>
                    </a:lnTo>
                    <a:lnTo>
                      <a:pt x="477" y="739"/>
                    </a:lnTo>
                    <a:lnTo>
                      <a:pt x="544" y="743"/>
                    </a:lnTo>
                    <a:lnTo>
                      <a:pt x="610" y="747"/>
                    </a:lnTo>
                    <a:lnTo>
                      <a:pt x="676" y="747"/>
                    </a:lnTo>
                    <a:lnTo>
                      <a:pt x="676" y="747"/>
                    </a:lnTo>
                    <a:lnTo>
                      <a:pt x="718" y="746"/>
                    </a:lnTo>
                    <a:lnTo>
                      <a:pt x="761" y="741"/>
                    </a:lnTo>
                    <a:lnTo>
                      <a:pt x="802" y="733"/>
                    </a:lnTo>
                    <a:lnTo>
                      <a:pt x="841" y="723"/>
                    </a:lnTo>
                    <a:lnTo>
                      <a:pt x="856" y="729"/>
                    </a:lnTo>
                    <a:lnTo>
                      <a:pt x="873" y="732"/>
                    </a:lnTo>
                    <a:lnTo>
                      <a:pt x="890" y="732"/>
                    </a:lnTo>
                    <a:lnTo>
                      <a:pt x="907" y="730"/>
                    </a:lnTo>
                    <a:lnTo>
                      <a:pt x="943" y="718"/>
                    </a:lnTo>
                    <a:lnTo>
                      <a:pt x="973" y="703"/>
                    </a:lnTo>
                    <a:lnTo>
                      <a:pt x="999" y="686"/>
                    </a:lnTo>
                    <a:lnTo>
                      <a:pt x="1017" y="667"/>
                    </a:lnTo>
                    <a:lnTo>
                      <a:pt x="1017" y="667"/>
                    </a:lnTo>
                    <a:lnTo>
                      <a:pt x="1017" y="506"/>
                    </a:lnTo>
                    <a:lnTo>
                      <a:pt x="1017" y="487"/>
                    </a:lnTo>
                    <a:lnTo>
                      <a:pt x="1014" y="469"/>
                    </a:lnTo>
                    <a:lnTo>
                      <a:pt x="1009" y="451"/>
                    </a:lnTo>
                    <a:lnTo>
                      <a:pt x="1000" y="433"/>
                    </a:lnTo>
                    <a:lnTo>
                      <a:pt x="990" y="416"/>
                    </a:lnTo>
                    <a:lnTo>
                      <a:pt x="977" y="399"/>
                    </a:lnTo>
                    <a:lnTo>
                      <a:pt x="961" y="384"/>
                    </a:lnTo>
                    <a:lnTo>
                      <a:pt x="944" y="369"/>
                    </a:lnTo>
                    <a:lnTo>
                      <a:pt x="926" y="355"/>
                    </a:lnTo>
                    <a:lnTo>
                      <a:pt x="904" y="340"/>
                    </a:lnTo>
                    <a:lnTo>
                      <a:pt x="880" y="328"/>
                    </a:lnTo>
                    <a:lnTo>
                      <a:pt x="856" y="315"/>
                    </a:lnTo>
                    <a:lnTo>
                      <a:pt x="829" y="305"/>
                    </a:lnTo>
                    <a:lnTo>
                      <a:pt x="800" y="295"/>
                    </a:lnTo>
                    <a:lnTo>
                      <a:pt x="771" y="286"/>
                    </a:lnTo>
                    <a:lnTo>
                      <a:pt x="739" y="278"/>
                    </a:lnTo>
                    <a:lnTo>
                      <a:pt x="739" y="278"/>
                    </a:lnTo>
                    <a:lnTo>
                      <a:pt x="735" y="278"/>
                    </a:lnTo>
                    <a:lnTo>
                      <a:pt x="758" y="266"/>
                    </a:lnTo>
                    <a:lnTo>
                      <a:pt x="774" y="253"/>
                    </a:lnTo>
                    <a:lnTo>
                      <a:pt x="790" y="239"/>
                    </a:lnTo>
                    <a:lnTo>
                      <a:pt x="803" y="225"/>
                    </a:lnTo>
                    <a:lnTo>
                      <a:pt x="812" y="210"/>
                    </a:lnTo>
                    <a:lnTo>
                      <a:pt x="819" y="194"/>
                    </a:lnTo>
                    <a:lnTo>
                      <a:pt x="824" y="179"/>
                    </a:lnTo>
                    <a:lnTo>
                      <a:pt x="825" y="163"/>
                    </a:lnTo>
                    <a:lnTo>
                      <a:pt x="824" y="147"/>
                    </a:lnTo>
                    <a:lnTo>
                      <a:pt x="819" y="132"/>
                    </a:lnTo>
                    <a:lnTo>
                      <a:pt x="812" y="117"/>
                    </a:lnTo>
                    <a:lnTo>
                      <a:pt x="802" y="101"/>
                    </a:lnTo>
                    <a:lnTo>
                      <a:pt x="790" y="87"/>
                    </a:lnTo>
                    <a:lnTo>
                      <a:pt x="774" y="73"/>
                    </a:lnTo>
                    <a:lnTo>
                      <a:pt x="756" y="60"/>
                    </a:lnTo>
                    <a:lnTo>
                      <a:pt x="735" y="48"/>
                    </a:lnTo>
                    <a:lnTo>
                      <a:pt x="712" y="36"/>
                    </a:lnTo>
                    <a:lnTo>
                      <a:pt x="688" y="27"/>
                    </a:lnTo>
                    <a:lnTo>
                      <a:pt x="662" y="18"/>
                    </a:lnTo>
                    <a:lnTo>
                      <a:pt x="635" y="12"/>
                    </a:lnTo>
                    <a:lnTo>
                      <a:pt x="608" y="7"/>
                    </a:lnTo>
                    <a:lnTo>
                      <a:pt x="579" y="3"/>
                    </a:lnTo>
                    <a:lnTo>
                      <a:pt x="550" y="0"/>
                    </a:lnTo>
                    <a:lnTo>
                      <a:pt x="521" y="0"/>
                    </a:lnTo>
                    <a:lnTo>
                      <a:pt x="493" y="0"/>
                    </a:lnTo>
                    <a:lnTo>
                      <a:pt x="464" y="4"/>
                    </a:lnTo>
                    <a:lnTo>
                      <a:pt x="435" y="7"/>
                    </a:lnTo>
                    <a:lnTo>
                      <a:pt x="408" y="13"/>
                    </a:lnTo>
                    <a:lnTo>
                      <a:pt x="381" y="20"/>
                    </a:lnTo>
                    <a:lnTo>
                      <a:pt x="355" y="27"/>
                    </a:lnTo>
                    <a:lnTo>
                      <a:pt x="330" y="37"/>
                    </a:lnTo>
                    <a:lnTo>
                      <a:pt x="308" y="49"/>
                    </a:lnTo>
                    <a:lnTo>
                      <a:pt x="289" y="60"/>
                    </a:lnTo>
                    <a:lnTo>
                      <a:pt x="272" y="71"/>
                    </a:lnTo>
                    <a:lnTo>
                      <a:pt x="257" y="83"/>
                    </a:lnTo>
                    <a:lnTo>
                      <a:pt x="245" y="97"/>
                    </a:lnTo>
                    <a:lnTo>
                      <a:pt x="235" y="110"/>
                    </a:lnTo>
                    <a:lnTo>
                      <a:pt x="228" y="124"/>
                    </a:lnTo>
                    <a:lnTo>
                      <a:pt x="223" y="137"/>
                    </a:lnTo>
                    <a:lnTo>
                      <a:pt x="219" y="152"/>
                    </a:lnTo>
                    <a:lnTo>
                      <a:pt x="219" y="166"/>
                    </a:lnTo>
                    <a:lnTo>
                      <a:pt x="221" y="180"/>
                    </a:lnTo>
                    <a:lnTo>
                      <a:pt x="224" y="194"/>
                    </a:lnTo>
                    <a:lnTo>
                      <a:pt x="231" y="209"/>
                    </a:lnTo>
                    <a:lnTo>
                      <a:pt x="240" y="222"/>
                    </a:lnTo>
                    <a:lnTo>
                      <a:pt x="250" y="236"/>
                    </a:lnTo>
                    <a:lnTo>
                      <a:pt x="263" y="248"/>
                    </a:lnTo>
                    <a:lnTo>
                      <a:pt x="279" y="260"/>
                    </a:lnTo>
                    <a:lnTo>
                      <a:pt x="279" y="260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46" name="Freeform 298"/>
              <p:cNvSpPr>
                <a:spLocks/>
              </p:cNvSpPr>
              <p:nvPr/>
            </p:nvSpPr>
            <p:spPr bwMode="auto">
              <a:xfrm>
                <a:off x="2039" y="4812"/>
                <a:ext cx="54" cy="308"/>
              </a:xfrm>
              <a:custGeom>
                <a:avLst/>
                <a:gdLst>
                  <a:gd name="T0" fmla="*/ 14 w 107"/>
                  <a:gd name="T1" fmla="*/ 308 h 308"/>
                  <a:gd name="T2" fmla="*/ 4 w 107"/>
                  <a:gd name="T3" fmla="*/ 268 h 308"/>
                  <a:gd name="T4" fmla="*/ 0 w 107"/>
                  <a:gd name="T5" fmla="*/ 229 h 308"/>
                  <a:gd name="T6" fmla="*/ 4 w 107"/>
                  <a:gd name="T7" fmla="*/ 188 h 308"/>
                  <a:gd name="T8" fmla="*/ 12 w 107"/>
                  <a:gd name="T9" fmla="*/ 150 h 308"/>
                  <a:gd name="T10" fmla="*/ 26 w 107"/>
                  <a:gd name="T11" fmla="*/ 111 h 308"/>
                  <a:gd name="T12" fmla="*/ 48 w 107"/>
                  <a:gd name="T13" fmla="*/ 73 h 308"/>
                  <a:gd name="T14" fmla="*/ 75 w 107"/>
                  <a:gd name="T15" fmla="*/ 36 h 308"/>
                  <a:gd name="T16" fmla="*/ 107 w 107"/>
                  <a:gd name="T17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08">
                    <a:moveTo>
                      <a:pt x="14" y="308"/>
                    </a:moveTo>
                    <a:lnTo>
                      <a:pt x="4" y="268"/>
                    </a:lnTo>
                    <a:lnTo>
                      <a:pt x="0" y="229"/>
                    </a:lnTo>
                    <a:lnTo>
                      <a:pt x="4" y="188"/>
                    </a:lnTo>
                    <a:lnTo>
                      <a:pt x="12" y="150"/>
                    </a:lnTo>
                    <a:lnTo>
                      <a:pt x="26" y="111"/>
                    </a:lnTo>
                    <a:lnTo>
                      <a:pt x="48" y="73"/>
                    </a:lnTo>
                    <a:lnTo>
                      <a:pt x="75" y="36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47" name="Freeform 299"/>
              <p:cNvSpPr>
                <a:spLocks/>
              </p:cNvSpPr>
              <p:nvPr/>
            </p:nvSpPr>
            <p:spPr bwMode="auto">
              <a:xfrm>
                <a:off x="2381" y="4869"/>
                <a:ext cx="27" cy="326"/>
              </a:xfrm>
              <a:custGeom>
                <a:avLst/>
                <a:gdLst>
                  <a:gd name="T0" fmla="*/ 44 w 54"/>
                  <a:gd name="T1" fmla="*/ 326 h 326"/>
                  <a:gd name="T2" fmla="*/ 50 w 54"/>
                  <a:gd name="T3" fmla="*/ 286 h 326"/>
                  <a:gd name="T4" fmla="*/ 54 w 54"/>
                  <a:gd name="T5" fmla="*/ 244 h 326"/>
                  <a:gd name="T6" fmla="*/ 54 w 54"/>
                  <a:gd name="T7" fmla="*/ 203 h 326"/>
                  <a:gd name="T8" fmla="*/ 49 w 54"/>
                  <a:gd name="T9" fmla="*/ 163 h 326"/>
                  <a:gd name="T10" fmla="*/ 42 w 54"/>
                  <a:gd name="T11" fmla="*/ 121 h 326"/>
                  <a:gd name="T12" fmla="*/ 32 w 54"/>
                  <a:gd name="T13" fmla="*/ 81 h 326"/>
                  <a:gd name="T14" fmla="*/ 17 w 54"/>
                  <a:gd name="T15" fmla="*/ 40 h 326"/>
                  <a:gd name="T16" fmla="*/ 0 w 54"/>
                  <a:gd name="T17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26">
                    <a:moveTo>
                      <a:pt x="44" y="326"/>
                    </a:moveTo>
                    <a:lnTo>
                      <a:pt x="50" y="286"/>
                    </a:lnTo>
                    <a:lnTo>
                      <a:pt x="54" y="244"/>
                    </a:lnTo>
                    <a:lnTo>
                      <a:pt x="54" y="203"/>
                    </a:lnTo>
                    <a:lnTo>
                      <a:pt x="49" y="163"/>
                    </a:lnTo>
                    <a:lnTo>
                      <a:pt x="42" y="121"/>
                    </a:lnTo>
                    <a:lnTo>
                      <a:pt x="32" y="81"/>
                    </a:lnTo>
                    <a:lnTo>
                      <a:pt x="17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48" name="Freeform 300"/>
              <p:cNvSpPr>
                <a:spLocks/>
              </p:cNvSpPr>
              <p:nvPr/>
            </p:nvSpPr>
            <p:spPr bwMode="auto">
              <a:xfrm>
                <a:off x="2105" y="4701"/>
                <a:ext cx="264" cy="87"/>
              </a:xfrm>
              <a:custGeom>
                <a:avLst/>
                <a:gdLst>
                  <a:gd name="T0" fmla="*/ 0 w 457"/>
                  <a:gd name="T1" fmla="*/ 0 h 65"/>
                  <a:gd name="T2" fmla="*/ 19 w 457"/>
                  <a:gd name="T3" fmla="*/ 12 h 65"/>
                  <a:gd name="T4" fmla="*/ 41 w 457"/>
                  <a:gd name="T5" fmla="*/ 25 h 65"/>
                  <a:gd name="T6" fmla="*/ 65 w 457"/>
                  <a:gd name="T7" fmla="*/ 35 h 65"/>
                  <a:gd name="T8" fmla="*/ 90 w 457"/>
                  <a:gd name="T9" fmla="*/ 44 h 65"/>
                  <a:gd name="T10" fmla="*/ 116 w 457"/>
                  <a:gd name="T11" fmla="*/ 51 h 65"/>
                  <a:gd name="T12" fmla="*/ 143 w 457"/>
                  <a:gd name="T13" fmla="*/ 56 h 65"/>
                  <a:gd name="T14" fmla="*/ 170 w 457"/>
                  <a:gd name="T15" fmla="*/ 61 h 65"/>
                  <a:gd name="T16" fmla="*/ 199 w 457"/>
                  <a:gd name="T17" fmla="*/ 64 h 65"/>
                  <a:gd name="T18" fmla="*/ 228 w 457"/>
                  <a:gd name="T19" fmla="*/ 65 h 65"/>
                  <a:gd name="T20" fmla="*/ 257 w 457"/>
                  <a:gd name="T21" fmla="*/ 65 h 65"/>
                  <a:gd name="T22" fmla="*/ 287 w 457"/>
                  <a:gd name="T23" fmla="*/ 64 h 65"/>
                  <a:gd name="T24" fmla="*/ 316 w 457"/>
                  <a:gd name="T25" fmla="*/ 61 h 65"/>
                  <a:gd name="T26" fmla="*/ 343 w 457"/>
                  <a:gd name="T27" fmla="*/ 56 h 65"/>
                  <a:gd name="T28" fmla="*/ 372 w 457"/>
                  <a:gd name="T29" fmla="*/ 49 h 65"/>
                  <a:gd name="T30" fmla="*/ 399 w 457"/>
                  <a:gd name="T31" fmla="*/ 43 h 65"/>
                  <a:gd name="T32" fmla="*/ 425 w 457"/>
                  <a:gd name="T33" fmla="*/ 33 h 65"/>
                  <a:gd name="T34" fmla="*/ 457 w 457"/>
                  <a:gd name="T35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7" h="65">
                    <a:moveTo>
                      <a:pt x="0" y="0"/>
                    </a:moveTo>
                    <a:lnTo>
                      <a:pt x="19" y="12"/>
                    </a:lnTo>
                    <a:lnTo>
                      <a:pt x="41" y="25"/>
                    </a:lnTo>
                    <a:lnTo>
                      <a:pt x="65" y="35"/>
                    </a:lnTo>
                    <a:lnTo>
                      <a:pt x="90" y="44"/>
                    </a:lnTo>
                    <a:lnTo>
                      <a:pt x="116" y="51"/>
                    </a:lnTo>
                    <a:lnTo>
                      <a:pt x="143" y="56"/>
                    </a:lnTo>
                    <a:lnTo>
                      <a:pt x="170" y="61"/>
                    </a:lnTo>
                    <a:lnTo>
                      <a:pt x="199" y="64"/>
                    </a:lnTo>
                    <a:lnTo>
                      <a:pt x="228" y="65"/>
                    </a:lnTo>
                    <a:lnTo>
                      <a:pt x="257" y="65"/>
                    </a:lnTo>
                    <a:lnTo>
                      <a:pt x="287" y="64"/>
                    </a:lnTo>
                    <a:lnTo>
                      <a:pt x="316" y="61"/>
                    </a:lnTo>
                    <a:lnTo>
                      <a:pt x="343" y="56"/>
                    </a:lnTo>
                    <a:lnTo>
                      <a:pt x="372" y="49"/>
                    </a:lnTo>
                    <a:lnTo>
                      <a:pt x="399" y="43"/>
                    </a:lnTo>
                    <a:lnTo>
                      <a:pt x="425" y="33"/>
                    </a:lnTo>
                    <a:lnTo>
                      <a:pt x="457" y="18"/>
                    </a:ln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23949" name="AutoShape 301"/>
            <p:cNvSpPr>
              <a:spLocks noChangeArrowheads="1"/>
            </p:cNvSpPr>
            <p:nvPr/>
          </p:nvSpPr>
          <p:spPr bwMode="auto">
            <a:xfrm>
              <a:off x="2344" y="2439"/>
              <a:ext cx="745" cy="249"/>
            </a:xfrm>
            <a:prstGeom prst="wedgeRoundRectCallout">
              <a:avLst>
                <a:gd name="adj1" fmla="val -48657"/>
                <a:gd name="adj2" fmla="val -92569"/>
                <a:gd name="adj3" fmla="val 16667"/>
              </a:avLst>
            </a:prstGeom>
            <a:noFill/>
            <a:ln w="28575">
              <a:solidFill>
                <a:srgbClr val="CC3300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400" b="1">
                  <a:solidFill>
                    <a:srgbClr val="800080"/>
                  </a:solidFill>
                </a:rPr>
                <a:t>Обратный канал</a:t>
              </a:r>
              <a:endParaRPr lang="ru-RU" altLang="ru-RU" sz="1400" b="1">
                <a:solidFill>
                  <a:srgbClr val="800080"/>
                </a:solidFill>
              </a:endParaRPr>
            </a:p>
          </p:txBody>
        </p:sp>
        <p:grpSp>
          <p:nvGrpSpPr>
            <p:cNvPr id="923964" name="Group 316"/>
            <p:cNvGrpSpPr>
              <a:grpSpLocks/>
            </p:cNvGrpSpPr>
            <p:nvPr/>
          </p:nvGrpSpPr>
          <p:grpSpPr bwMode="auto">
            <a:xfrm>
              <a:off x="3493" y="681"/>
              <a:ext cx="414" cy="651"/>
              <a:chOff x="6972" y="5484"/>
              <a:chExt cx="1027" cy="1464"/>
            </a:xfrm>
          </p:grpSpPr>
          <p:sp>
            <p:nvSpPr>
              <p:cNvPr id="923965" name="Freeform 317"/>
              <p:cNvSpPr>
                <a:spLocks/>
              </p:cNvSpPr>
              <p:nvPr/>
            </p:nvSpPr>
            <p:spPr bwMode="auto">
              <a:xfrm>
                <a:off x="6972" y="5484"/>
                <a:ext cx="1027" cy="554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E8EA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66" name="Freeform 318"/>
              <p:cNvSpPr>
                <a:spLocks/>
              </p:cNvSpPr>
              <p:nvPr/>
            </p:nvSpPr>
            <p:spPr bwMode="auto">
              <a:xfrm>
                <a:off x="6972" y="5825"/>
                <a:ext cx="389" cy="1075"/>
              </a:xfrm>
              <a:custGeom>
                <a:avLst/>
                <a:gdLst>
                  <a:gd name="T0" fmla="*/ 389 w 389"/>
                  <a:gd name="T1" fmla="*/ 213 h 1075"/>
                  <a:gd name="T2" fmla="*/ 334 w 389"/>
                  <a:gd name="T3" fmla="*/ 201 h 1075"/>
                  <a:gd name="T4" fmla="*/ 279 w 389"/>
                  <a:gd name="T5" fmla="*/ 184 h 1075"/>
                  <a:gd name="T6" fmla="*/ 225 w 389"/>
                  <a:gd name="T7" fmla="*/ 162 h 1075"/>
                  <a:gd name="T8" fmla="*/ 175 w 389"/>
                  <a:gd name="T9" fmla="*/ 138 h 1075"/>
                  <a:gd name="T10" fmla="*/ 127 w 389"/>
                  <a:gd name="T11" fmla="*/ 109 h 1075"/>
                  <a:gd name="T12" fmla="*/ 81 w 389"/>
                  <a:gd name="T13" fmla="*/ 75 h 1075"/>
                  <a:gd name="T14" fmla="*/ 40 w 389"/>
                  <a:gd name="T15" fmla="*/ 39 h 1075"/>
                  <a:gd name="T16" fmla="*/ 0 w 389"/>
                  <a:gd name="T17" fmla="*/ 0 h 1075"/>
                  <a:gd name="T18" fmla="*/ 0 w 389"/>
                  <a:gd name="T19" fmla="*/ 0 h 1075"/>
                  <a:gd name="T20" fmla="*/ 0 w 389"/>
                  <a:gd name="T21" fmla="*/ 879 h 1075"/>
                  <a:gd name="T22" fmla="*/ 40 w 389"/>
                  <a:gd name="T23" fmla="*/ 917 h 1075"/>
                  <a:gd name="T24" fmla="*/ 83 w 389"/>
                  <a:gd name="T25" fmla="*/ 951 h 1075"/>
                  <a:gd name="T26" fmla="*/ 128 w 389"/>
                  <a:gd name="T27" fmla="*/ 981 h 1075"/>
                  <a:gd name="T28" fmla="*/ 177 w 389"/>
                  <a:gd name="T29" fmla="*/ 1009 h 1075"/>
                  <a:gd name="T30" fmla="*/ 228 w 389"/>
                  <a:gd name="T31" fmla="*/ 1031 h 1075"/>
                  <a:gd name="T32" fmla="*/ 279 w 389"/>
                  <a:gd name="T33" fmla="*/ 1051 h 1075"/>
                  <a:gd name="T34" fmla="*/ 334 w 389"/>
                  <a:gd name="T35" fmla="*/ 1065 h 1075"/>
                  <a:gd name="T36" fmla="*/ 389 w 389"/>
                  <a:gd name="T37" fmla="*/ 1075 h 1075"/>
                  <a:gd name="T38" fmla="*/ 389 w 389"/>
                  <a:gd name="T39" fmla="*/ 1075 h 1075"/>
                  <a:gd name="T40" fmla="*/ 389 w 389"/>
                  <a:gd name="T41" fmla="*/ 213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075">
                    <a:moveTo>
                      <a:pt x="389" y="213"/>
                    </a:moveTo>
                    <a:lnTo>
                      <a:pt x="334" y="201"/>
                    </a:lnTo>
                    <a:lnTo>
                      <a:pt x="279" y="184"/>
                    </a:lnTo>
                    <a:lnTo>
                      <a:pt x="225" y="162"/>
                    </a:lnTo>
                    <a:lnTo>
                      <a:pt x="175" y="138"/>
                    </a:lnTo>
                    <a:lnTo>
                      <a:pt x="127" y="109"/>
                    </a:lnTo>
                    <a:lnTo>
                      <a:pt x="81" y="75"/>
                    </a:lnTo>
                    <a:lnTo>
                      <a:pt x="40" y="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9"/>
                    </a:lnTo>
                    <a:lnTo>
                      <a:pt x="40" y="917"/>
                    </a:lnTo>
                    <a:lnTo>
                      <a:pt x="83" y="951"/>
                    </a:lnTo>
                    <a:lnTo>
                      <a:pt x="128" y="981"/>
                    </a:lnTo>
                    <a:lnTo>
                      <a:pt x="177" y="1009"/>
                    </a:lnTo>
                    <a:lnTo>
                      <a:pt x="228" y="1031"/>
                    </a:lnTo>
                    <a:lnTo>
                      <a:pt x="279" y="1051"/>
                    </a:lnTo>
                    <a:lnTo>
                      <a:pt x="334" y="1065"/>
                    </a:lnTo>
                    <a:lnTo>
                      <a:pt x="389" y="1075"/>
                    </a:lnTo>
                    <a:lnTo>
                      <a:pt x="389" y="1075"/>
                    </a:lnTo>
                    <a:lnTo>
                      <a:pt x="389" y="213"/>
                    </a:lnTo>
                  </a:path>
                </a:pathLst>
              </a:custGeom>
              <a:solidFill>
                <a:srgbClr val="CCE8EA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67" name="Freeform 319"/>
              <p:cNvSpPr>
                <a:spLocks/>
              </p:cNvSpPr>
              <p:nvPr/>
            </p:nvSpPr>
            <p:spPr bwMode="auto">
              <a:xfrm>
                <a:off x="7361" y="5694"/>
                <a:ext cx="638" cy="1206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E8EA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68" name="Freeform 320"/>
              <p:cNvSpPr>
                <a:spLocks/>
              </p:cNvSpPr>
              <p:nvPr/>
            </p:nvSpPr>
            <p:spPr bwMode="auto">
              <a:xfrm>
                <a:off x="7120" y="6358"/>
                <a:ext cx="63" cy="78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CC3300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69" name="Freeform 321"/>
              <p:cNvSpPr>
                <a:spLocks/>
              </p:cNvSpPr>
              <p:nvPr/>
            </p:nvSpPr>
            <p:spPr bwMode="auto">
              <a:xfrm>
                <a:off x="7035" y="6536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70" name="Freeform 322"/>
              <p:cNvSpPr>
                <a:spLocks/>
              </p:cNvSpPr>
              <p:nvPr/>
            </p:nvSpPr>
            <p:spPr bwMode="auto">
              <a:xfrm>
                <a:off x="7035" y="6589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71" name="Freeform 323"/>
              <p:cNvSpPr>
                <a:spLocks/>
              </p:cNvSpPr>
              <p:nvPr/>
            </p:nvSpPr>
            <p:spPr bwMode="auto">
              <a:xfrm>
                <a:off x="7035" y="6642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72" name="Freeform 324"/>
              <p:cNvSpPr>
                <a:spLocks/>
              </p:cNvSpPr>
              <p:nvPr/>
            </p:nvSpPr>
            <p:spPr bwMode="auto">
              <a:xfrm>
                <a:off x="7025" y="5992"/>
                <a:ext cx="282" cy="156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FFE6B3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73" name="Freeform 325"/>
              <p:cNvSpPr>
                <a:spLocks/>
              </p:cNvSpPr>
              <p:nvPr/>
            </p:nvSpPr>
            <p:spPr bwMode="auto">
              <a:xfrm>
                <a:off x="7035" y="6099"/>
                <a:ext cx="264" cy="151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mpd="sng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23974" name="Group 326"/>
              <p:cNvGrpSpPr>
                <a:grpSpLocks/>
              </p:cNvGrpSpPr>
              <p:nvPr/>
            </p:nvGrpSpPr>
            <p:grpSpPr bwMode="auto">
              <a:xfrm>
                <a:off x="7475" y="6435"/>
                <a:ext cx="399" cy="513"/>
                <a:chOff x="8159" y="6378"/>
                <a:chExt cx="399" cy="513"/>
              </a:xfrm>
            </p:grpSpPr>
            <p:sp>
              <p:nvSpPr>
                <p:cNvPr id="923975" name="Freeform 327"/>
                <p:cNvSpPr>
                  <a:spLocks/>
                </p:cNvSpPr>
                <p:nvPr/>
              </p:nvSpPr>
              <p:spPr bwMode="auto">
                <a:xfrm>
                  <a:off x="8159" y="6378"/>
                  <a:ext cx="399" cy="513"/>
                </a:xfrm>
                <a:custGeom>
                  <a:avLst/>
                  <a:gdLst>
                    <a:gd name="T0" fmla="*/ 350 w 350"/>
                    <a:gd name="T1" fmla="*/ 80 h 470"/>
                    <a:gd name="T2" fmla="*/ 348 w 350"/>
                    <a:gd name="T3" fmla="*/ 72 h 470"/>
                    <a:gd name="T4" fmla="*/ 345 w 350"/>
                    <a:gd name="T5" fmla="*/ 63 h 470"/>
                    <a:gd name="T6" fmla="*/ 341 w 350"/>
                    <a:gd name="T7" fmla="*/ 57 h 470"/>
                    <a:gd name="T8" fmla="*/ 335 w 350"/>
                    <a:gd name="T9" fmla="*/ 48 h 470"/>
                    <a:gd name="T10" fmla="*/ 328 w 350"/>
                    <a:gd name="T11" fmla="*/ 41 h 470"/>
                    <a:gd name="T12" fmla="*/ 320 w 350"/>
                    <a:gd name="T13" fmla="*/ 34 h 470"/>
                    <a:gd name="T14" fmla="*/ 298 w 350"/>
                    <a:gd name="T15" fmla="*/ 23 h 470"/>
                    <a:gd name="T16" fmla="*/ 272 w 350"/>
                    <a:gd name="T17" fmla="*/ 14 h 470"/>
                    <a:gd name="T18" fmla="*/ 242 w 350"/>
                    <a:gd name="T19" fmla="*/ 6 h 470"/>
                    <a:gd name="T20" fmla="*/ 210 w 350"/>
                    <a:gd name="T21" fmla="*/ 0 h 470"/>
                    <a:gd name="T22" fmla="*/ 174 w 350"/>
                    <a:gd name="T23" fmla="*/ 0 h 470"/>
                    <a:gd name="T24" fmla="*/ 138 w 350"/>
                    <a:gd name="T25" fmla="*/ 0 h 470"/>
                    <a:gd name="T26" fmla="*/ 106 w 350"/>
                    <a:gd name="T27" fmla="*/ 6 h 470"/>
                    <a:gd name="T28" fmla="*/ 77 w 350"/>
                    <a:gd name="T29" fmla="*/ 14 h 470"/>
                    <a:gd name="T30" fmla="*/ 50 w 350"/>
                    <a:gd name="T31" fmla="*/ 23 h 470"/>
                    <a:gd name="T32" fmla="*/ 28 w 350"/>
                    <a:gd name="T33" fmla="*/ 34 h 470"/>
                    <a:gd name="T34" fmla="*/ 20 w 350"/>
                    <a:gd name="T35" fmla="*/ 41 h 470"/>
                    <a:gd name="T36" fmla="*/ 13 w 350"/>
                    <a:gd name="T37" fmla="*/ 48 h 470"/>
                    <a:gd name="T38" fmla="*/ 7 w 350"/>
                    <a:gd name="T39" fmla="*/ 57 h 470"/>
                    <a:gd name="T40" fmla="*/ 3 w 350"/>
                    <a:gd name="T41" fmla="*/ 63 h 470"/>
                    <a:gd name="T42" fmla="*/ 0 w 350"/>
                    <a:gd name="T43" fmla="*/ 72 h 470"/>
                    <a:gd name="T44" fmla="*/ 0 w 350"/>
                    <a:gd name="T45" fmla="*/ 80 h 470"/>
                    <a:gd name="T46" fmla="*/ 0 w 350"/>
                    <a:gd name="T47" fmla="*/ 80 h 470"/>
                    <a:gd name="T48" fmla="*/ 0 w 350"/>
                    <a:gd name="T49" fmla="*/ 80 h 470"/>
                    <a:gd name="T50" fmla="*/ 0 w 350"/>
                    <a:gd name="T51" fmla="*/ 392 h 470"/>
                    <a:gd name="T52" fmla="*/ 1 w 350"/>
                    <a:gd name="T53" fmla="*/ 400 h 470"/>
                    <a:gd name="T54" fmla="*/ 4 w 350"/>
                    <a:gd name="T55" fmla="*/ 409 h 470"/>
                    <a:gd name="T56" fmla="*/ 8 w 350"/>
                    <a:gd name="T57" fmla="*/ 415 h 470"/>
                    <a:gd name="T58" fmla="*/ 16 w 350"/>
                    <a:gd name="T59" fmla="*/ 422 h 470"/>
                    <a:gd name="T60" fmla="*/ 23 w 350"/>
                    <a:gd name="T61" fmla="*/ 431 h 470"/>
                    <a:gd name="T62" fmla="*/ 33 w 350"/>
                    <a:gd name="T63" fmla="*/ 436 h 470"/>
                    <a:gd name="T64" fmla="*/ 54 w 350"/>
                    <a:gd name="T65" fmla="*/ 448 h 470"/>
                    <a:gd name="T66" fmla="*/ 81 w 350"/>
                    <a:gd name="T67" fmla="*/ 458 h 470"/>
                    <a:gd name="T68" fmla="*/ 111 w 350"/>
                    <a:gd name="T69" fmla="*/ 465 h 470"/>
                    <a:gd name="T70" fmla="*/ 145 w 350"/>
                    <a:gd name="T71" fmla="*/ 468 h 470"/>
                    <a:gd name="T72" fmla="*/ 180 w 350"/>
                    <a:gd name="T73" fmla="*/ 470 h 470"/>
                    <a:gd name="T74" fmla="*/ 214 w 350"/>
                    <a:gd name="T75" fmla="*/ 468 h 470"/>
                    <a:gd name="T76" fmla="*/ 244 w 350"/>
                    <a:gd name="T77" fmla="*/ 463 h 470"/>
                    <a:gd name="T78" fmla="*/ 272 w 350"/>
                    <a:gd name="T79" fmla="*/ 456 h 470"/>
                    <a:gd name="T80" fmla="*/ 297 w 350"/>
                    <a:gd name="T81" fmla="*/ 446 h 470"/>
                    <a:gd name="T82" fmla="*/ 318 w 350"/>
                    <a:gd name="T83" fmla="*/ 436 h 470"/>
                    <a:gd name="T84" fmla="*/ 334 w 350"/>
                    <a:gd name="T85" fmla="*/ 422 h 470"/>
                    <a:gd name="T86" fmla="*/ 340 w 350"/>
                    <a:gd name="T87" fmla="*/ 415 h 470"/>
                    <a:gd name="T88" fmla="*/ 344 w 350"/>
                    <a:gd name="T89" fmla="*/ 409 h 470"/>
                    <a:gd name="T90" fmla="*/ 347 w 350"/>
                    <a:gd name="T91" fmla="*/ 400 h 470"/>
                    <a:gd name="T92" fmla="*/ 350 w 350"/>
                    <a:gd name="T93" fmla="*/ 393 h 470"/>
                    <a:gd name="T94" fmla="*/ 350 w 350"/>
                    <a:gd name="T95" fmla="*/ 8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470">
                      <a:moveTo>
                        <a:pt x="350" y="80"/>
                      </a:moveTo>
                      <a:lnTo>
                        <a:pt x="348" y="72"/>
                      </a:lnTo>
                      <a:lnTo>
                        <a:pt x="345" y="63"/>
                      </a:lnTo>
                      <a:lnTo>
                        <a:pt x="341" y="57"/>
                      </a:lnTo>
                      <a:lnTo>
                        <a:pt x="335" y="48"/>
                      </a:lnTo>
                      <a:lnTo>
                        <a:pt x="328" y="41"/>
                      </a:lnTo>
                      <a:lnTo>
                        <a:pt x="320" y="34"/>
                      </a:lnTo>
                      <a:lnTo>
                        <a:pt x="298" y="23"/>
                      </a:lnTo>
                      <a:lnTo>
                        <a:pt x="272" y="14"/>
                      </a:lnTo>
                      <a:lnTo>
                        <a:pt x="242" y="6"/>
                      </a:lnTo>
                      <a:lnTo>
                        <a:pt x="210" y="0"/>
                      </a:lnTo>
                      <a:lnTo>
                        <a:pt x="174" y="0"/>
                      </a:lnTo>
                      <a:lnTo>
                        <a:pt x="138" y="0"/>
                      </a:lnTo>
                      <a:lnTo>
                        <a:pt x="106" y="6"/>
                      </a:lnTo>
                      <a:lnTo>
                        <a:pt x="77" y="14"/>
                      </a:lnTo>
                      <a:lnTo>
                        <a:pt x="50" y="23"/>
                      </a:lnTo>
                      <a:lnTo>
                        <a:pt x="28" y="34"/>
                      </a:lnTo>
                      <a:lnTo>
                        <a:pt x="20" y="41"/>
                      </a:lnTo>
                      <a:lnTo>
                        <a:pt x="13" y="48"/>
                      </a:lnTo>
                      <a:lnTo>
                        <a:pt x="7" y="57"/>
                      </a:lnTo>
                      <a:lnTo>
                        <a:pt x="3" y="63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392"/>
                      </a:lnTo>
                      <a:lnTo>
                        <a:pt x="1" y="400"/>
                      </a:lnTo>
                      <a:lnTo>
                        <a:pt x="4" y="409"/>
                      </a:lnTo>
                      <a:lnTo>
                        <a:pt x="8" y="415"/>
                      </a:lnTo>
                      <a:lnTo>
                        <a:pt x="16" y="422"/>
                      </a:lnTo>
                      <a:lnTo>
                        <a:pt x="23" y="431"/>
                      </a:lnTo>
                      <a:lnTo>
                        <a:pt x="33" y="436"/>
                      </a:lnTo>
                      <a:lnTo>
                        <a:pt x="54" y="448"/>
                      </a:lnTo>
                      <a:lnTo>
                        <a:pt x="81" y="458"/>
                      </a:lnTo>
                      <a:lnTo>
                        <a:pt x="111" y="465"/>
                      </a:lnTo>
                      <a:lnTo>
                        <a:pt x="145" y="468"/>
                      </a:lnTo>
                      <a:lnTo>
                        <a:pt x="180" y="470"/>
                      </a:lnTo>
                      <a:lnTo>
                        <a:pt x="214" y="468"/>
                      </a:lnTo>
                      <a:lnTo>
                        <a:pt x="244" y="463"/>
                      </a:lnTo>
                      <a:lnTo>
                        <a:pt x="272" y="456"/>
                      </a:lnTo>
                      <a:lnTo>
                        <a:pt x="297" y="446"/>
                      </a:lnTo>
                      <a:lnTo>
                        <a:pt x="318" y="436"/>
                      </a:lnTo>
                      <a:lnTo>
                        <a:pt x="334" y="422"/>
                      </a:lnTo>
                      <a:lnTo>
                        <a:pt x="340" y="415"/>
                      </a:lnTo>
                      <a:lnTo>
                        <a:pt x="344" y="409"/>
                      </a:lnTo>
                      <a:lnTo>
                        <a:pt x="347" y="400"/>
                      </a:lnTo>
                      <a:lnTo>
                        <a:pt x="350" y="393"/>
                      </a:lnTo>
                      <a:lnTo>
                        <a:pt x="350" y="80"/>
                      </a:lnTo>
                    </a:path>
                  </a:pathLst>
                </a:custGeom>
                <a:solidFill>
                  <a:srgbClr val="FFE6B3"/>
                </a:solidFill>
                <a:ln w="2540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76" name="Freeform 328"/>
                <p:cNvSpPr>
                  <a:spLocks/>
                </p:cNvSpPr>
                <p:nvPr/>
              </p:nvSpPr>
              <p:spPr bwMode="auto">
                <a:xfrm>
                  <a:off x="8159" y="6462"/>
                  <a:ext cx="399" cy="429"/>
                </a:xfrm>
                <a:custGeom>
                  <a:avLst/>
                  <a:gdLst>
                    <a:gd name="T0" fmla="*/ 0 w 353"/>
                    <a:gd name="T1" fmla="*/ 0 h 390"/>
                    <a:gd name="T2" fmla="*/ 0 w 353"/>
                    <a:gd name="T3" fmla="*/ 313 h 390"/>
                    <a:gd name="T4" fmla="*/ 2 w 353"/>
                    <a:gd name="T5" fmla="*/ 322 h 390"/>
                    <a:gd name="T6" fmla="*/ 5 w 353"/>
                    <a:gd name="T7" fmla="*/ 329 h 390"/>
                    <a:gd name="T8" fmla="*/ 10 w 353"/>
                    <a:gd name="T9" fmla="*/ 337 h 390"/>
                    <a:gd name="T10" fmla="*/ 16 w 353"/>
                    <a:gd name="T11" fmla="*/ 344 h 390"/>
                    <a:gd name="T12" fmla="*/ 25 w 353"/>
                    <a:gd name="T13" fmla="*/ 351 h 390"/>
                    <a:gd name="T14" fmla="*/ 33 w 353"/>
                    <a:gd name="T15" fmla="*/ 357 h 390"/>
                    <a:gd name="T16" fmla="*/ 56 w 353"/>
                    <a:gd name="T17" fmla="*/ 369 h 390"/>
                    <a:gd name="T18" fmla="*/ 83 w 353"/>
                    <a:gd name="T19" fmla="*/ 378 h 390"/>
                    <a:gd name="T20" fmla="*/ 113 w 353"/>
                    <a:gd name="T21" fmla="*/ 385 h 390"/>
                    <a:gd name="T22" fmla="*/ 147 w 353"/>
                    <a:gd name="T23" fmla="*/ 390 h 390"/>
                    <a:gd name="T24" fmla="*/ 183 w 353"/>
                    <a:gd name="T25" fmla="*/ 390 h 390"/>
                    <a:gd name="T26" fmla="*/ 216 w 353"/>
                    <a:gd name="T27" fmla="*/ 388 h 390"/>
                    <a:gd name="T28" fmla="*/ 247 w 353"/>
                    <a:gd name="T29" fmla="*/ 385 h 390"/>
                    <a:gd name="T30" fmla="*/ 276 w 353"/>
                    <a:gd name="T31" fmla="*/ 376 h 390"/>
                    <a:gd name="T32" fmla="*/ 300 w 353"/>
                    <a:gd name="T33" fmla="*/ 368 h 390"/>
                    <a:gd name="T34" fmla="*/ 322 w 353"/>
                    <a:gd name="T35" fmla="*/ 356 h 390"/>
                    <a:gd name="T36" fmla="*/ 337 w 353"/>
                    <a:gd name="T37" fmla="*/ 344 h 390"/>
                    <a:gd name="T38" fmla="*/ 343 w 353"/>
                    <a:gd name="T39" fmla="*/ 337 h 390"/>
                    <a:gd name="T40" fmla="*/ 349 w 353"/>
                    <a:gd name="T41" fmla="*/ 329 h 390"/>
                    <a:gd name="T42" fmla="*/ 352 w 353"/>
                    <a:gd name="T43" fmla="*/ 322 h 390"/>
                    <a:gd name="T44" fmla="*/ 353 w 353"/>
                    <a:gd name="T45" fmla="*/ 313 h 390"/>
                    <a:gd name="T46" fmla="*/ 353 w 353"/>
                    <a:gd name="T47" fmla="*/ 313 h 390"/>
                    <a:gd name="T48" fmla="*/ 353 w 353"/>
                    <a:gd name="T49" fmla="*/ 0 h 390"/>
                    <a:gd name="T50" fmla="*/ 353 w 353"/>
                    <a:gd name="T51" fmla="*/ 9 h 390"/>
                    <a:gd name="T52" fmla="*/ 350 w 353"/>
                    <a:gd name="T53" fmla="*/ 17 h 390"/>
                    <a:gd name="T54" fmla="*/ 346 w 353"/>
                    <a:gd name="T55" fmla="*/ 24 h 390"/>
                    <a:gd name="T56" fmla="*/ 340 w 353"/>
                    <a:gd name="T57" fmla="*/ 33 h 390"/>
                    <a:gd name="T58" fmla="*/ 333 w 353"/>
                    <a:gd name="T59" fmla="*/ 39 h 390"/>
                    <a:gd name="T60" fmla="*/ 324 w 353"/>
                    <a:gd name="T61" fmla="*/ 46 h 390"/>
                    <a:gd name="T62" fmla="*/ 303 w 353"/>
                    <a:gd name="T63" fmla="*/ 58 h 390"/>
                    <a:gd name="T64" fmla="*/ 277 w 353"/>
                    <a:gd name="T65" fmla="*/ 68 h 390"/>
                    <a:gd name="T66" fmla="*/ 247 w 353"/>
                    <a:gd name="T67" fmla="*/ 75 h 390"/>
                    <a:gd name="T68" fmla="*/ 215 w 353"/>
                    <a:gd name="T69" fmla="*/ 80 h 390"/>
                    <a:gd name="T70" fmla="*/ 179 w 353"/>
                    <a:gd name="T71" fmla="*/ 82 h 390"/>
                    <a:gd name="T72" fmla="*/ 143 w 353"/>
                    <a:gd name="T73" fmla="*/ 80 h 390"/>
                    <a:gd name="T74" fmla="*/ 109 w 353"/>
                    <a:gd name="T75" fmla="*/ 75 h 390"/>
                    <a:gd name="T76" fmla="*/ 79 w 353"/>
                    <a:gd name="T77" fmla="*/ 68 h 390"/>
                    <a:gd name="T78" fmla="*/ 53 w 353"/>
                    <a:gd name="T79" fmla="*/ 58 h 390"/>
                    <a:gd name="T80" fmla="*/ 32 w 353"/>
                    <a:gd name="T81" fmla="*/ 46 h 390"/>
                    <a:gd name="T82" fmla="*/ 22 w 353"/>
                    <a:gd name="T83" fmla="*/ 41 h 390"/>
                    <a:gd name="T84" fmla="*/ 15 w 353"/>
                    <a:gd name="T85" fmla="*/ 33 h 390"/>
                    <a:gd name="T86" fmla="*/ 9 w 353"/>
                    <a:gd name="T87" fmla="*/ 26 h 390"/>
                    <a:gd name="T88" fmla="*/ 5 w 353"/>
                    <a:gd name="T89" fmla="*/ 19 h 390"/>
                    <a:gd name="T90" fmla="*/ 2 w 353"/>
                    <a:gd name="T91" fmla="*/ 11 h 390"/>
                    <a:gd name="T92" fmla="*/ 0 w 353"/>
                    <a:gd name="T93" fmla="*/ 2 h 390"/>
                    <a:gd name="T94" fmla="*/ 0 w 353"/>
                    <a:gd name="T95" fmla="*/ 0 h 390"/>
                    <a:gd name="T96" fmla="*/ 0 w 353"/>
                    <a:gd name="T97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53" h="390">
                      <a:moveTo>
                        <a:pt x="0" y="0"/>
                      </a:moveTo>
                      <a:lnTo>
                        <a:pt x="0" y="313"/>
                      </a:lnTo>
                      <a:lnTo>
                        <a:pt x="2" y="322"/>
                      </a:lnTo>
                      <a:lnTo>
                        <a:pt x="5" y="329"/>
                      </a:lnTo>
                      <a:lnTo>
                        <a:pt x="10" y="337"/>
                      </a:lnTo>
                      <a:lnTo>
                        <a:pt x="16" y="344"/>
                      </a:lnTo>
                      <a:lnTo>
                        <a:pt x="25" y="351"/>
                      </a:lnTo>
                      <a:lnTo>
                        <a:pt x="33" y="357"/>
                      </a:lnTo>
                      <a:lnTo>
                        <a:pt x="56" y="369"/>
                      </a:lnTo>
                      <a:lnTo>
                        <a:pt x="83" y="378"/>
                      </a:lnTo>
                      <a:lnTo>
                        <a:pt x="113" y="385"/>
                      </a:lnTo>
                      <a:lnTo>
                        <a:pt x="147" y="390"/>
                      </a:lnTo>
                      <a:lnTo>
                        <a:pt x="183" y="390"/>
                      </a:lnTo>
                      <a:lnTo>
                        <a:pt x="216" y="388"/>
                      </a:lnTo>
                      <a:lnTo>
                        <a:pt x="247" y="385"/>
                      </a:lnTo>
                      <a:lnTo>
                        <a:pt x="276" y="376"/>
                      </a:lnTo>
                      <a:lnTo>
                        <a:pt x="300" y="368"/>
                      </a:lnTo>
                      <a:lnTo>
                        <a:pt x="322" y="356"/>
                      </a:lnTo>
                      <a:lnTo>
                        <a:pt x="337" y="344"/>
                      </a:lnTo>
                      <a:lnTo>
                        <a:pt x="343" y="337"/>
                      </a:lnTo>
                      <a:lnTo>
                        <a:pt x="349" y="329"/>
                      </a:lnTo>
                      <a:lnTo>
                        <a:pt x="352" y="322"/>
                      </a:lnTo>
                      <a:lnTo>
                        <a:pt x="353" y="313"/>
                      </a:lnTo>
                      <a:lnTo>
                        <a:pt x="353" y="313"/>
                      </a:lnTo>
                      <a:lnTo>
                        <a:pt x="353" y="0"/>
                      </a:lnTo>
                      <a:lnTo>
                        <a:pt x="353" y="9"/>
                      </a:lnTo>
                      <a:lnTo>
                        <a:pt x="350" y="17"/>
                      </a:lnTo>
                      <a:lnTo>
                        <a:pt x="346" y="24"/>
                      </a:lnTo>
                      <a:lnTo>
                        <a:pt x="340" y="33"/>
                      </a:lnTo>
                      <a:lnTo>
                        <a:pt x="333" y="39"/>
                      </a:lnTo>
                      <a:lnTo>
                        <a:pt x="324" y="46"/>
                      </a:lnTo>
                      <a:lnTo>
                        <a:pt x="303" y="58"/>
                      </a:lnTo>
                      <a:lnTo>
                        <a:pt x="277" y="68"/>
                      </a:lnTo>
                      <a:lnTo>
                        <a:pt x="247" y="75"/>
                      </a:lnTo>
                      <a:lnTo>
                        <a:pt x="215" y="80"/>
                      </a:lnTo>
                      <a:lnTo>
                        <a:pt x="179" y="82"/>
                      </a:lnTo>
                      <a:lnTo>
                        <a:pt x="143" y="80"/>
                      </a:lnTo>
                      <a:lnTo>
                        <a:pt x="109" y="75"/>
                      </a:lnTo>
                      <a:lnTo>
                        <a:pt x="79" y="68"/>
                      </a:lnTo>
                      <a:lnTo>
                        <a:pt x="53" y="58"/>
                      </a:lnTo>
                      <a:lnTo>
                        <a:pt x="32" y="46"/>
                      </a:lnTo>
                      <a:lnTo>
                        <a:pt x="22" y="41"/>
                      </a:lnTo>
                      <a:lnTo>
                        <a:pt x="15" y="33"/>
                      </a:lnTo>
                      <a:lnTo>
                        <a:pt x="9" y="26"/>
                      </a:lnTo>
                      <a:lnTo>
                        <a:pt x="5" y="19"/>
                      </a:lnTo>
                      <a:lnTo>
                        <a:pt x="2" y="11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E6B3"/>
                </a:solidFill>
                <a:ln w="2540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923977" name="Group 329"/>
            <p:cNvGrpSpPr>
              <a:grpSpLocks/>
            </p:cNvGrpSpPr>
            <p:nvPr/>
          </p:nvGrpSpPr>
          <p:grpSpPr bwMode="auto">
            <a:xfrm>
              <a:off x="3852" y="1025"/>
              <a:ext cx="414" cy="651"/>
              <a:chOff x="6972" y="5484"/>
              <a:chExt cx="1027" cy="1464"/>
            </a:xfrm>
          </p:grpSpPr>
          <p:sp>
            <p:nvSpPr>
              <p:cNvPr id="923978" name="Freeform 330"/>
              <p:cNvSpPr>
                <a:spLocks/>
              </p:cNvSpPr>
              <p:nvPr/>
            </p:nvSpPr>
            <p:spPr bwMode="auto">
              <a:xfrm>
                <a:off x="6972" y="5484"/>
                <a:ext cx="1027" cy="554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E8EA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79" name="Freeform 331"/>
              <p:cNvSpPr>
                <a:spLocks/>
              </p:cNvSpPr>
              <p:nvPr/>
            </p:nvSpPr>
            <p:spPr bwMode="auto">
              <a:xfrm>
                <a:off x="6972" y="5825"/>
                <a:ext cx="389" cy="1075"/>
              </a:xfrm>
              <a:custGeom>
                <a:avLst/>
                <a:gdLst>
                  <a:gd name="T0" fmla="*/ 389 w 389"/>
                  <a:gd name="T1" fmla="*/ 213 h 1075"/>
                  <a:gd name="T2" fmla="*/ 334 w 389"/>
                  <a:gd name="T3" fmla="*/ 201 h 1075"/>
                  <a:gd name="T4" fmla="*/ 279 w 389"/>
                  <a:gd name="T5" fmla="*/ 184 h 1075"/>
                  <a:gd name="T6" fmla="*/ 225 w 389"/>
                  <a:gd name="T7" fmla="*/ 162 h 1075"/>
                  <a:gd name="T8" fmla="*/ 175 w 389"/>
                  <a:gd name="T9" fmla="*/ 138 h 1075"/>
                  <a:gd name="T10" fmla="*/ 127 w 389"/>
                  <a:gd name="T11" fmla="*/ 109 h 1075"/>
                  <a:gd name="T12" fmla="*/ 81 w 389"/>
                  <a:gd name="T13" fmla="*/ 75 h 1075"/>
                  <a:gd name="T14" fmla="*/ 40 w 389"/>
                  <a:gd name="T15" fmla="*/ 39 h 1075"/>
                  <a:gd name="T16" fmla="*/ 0 w 389"/>
                  <a:gd name="T17" fmla="*/ 0 h 1075"/>
                  <a:gd name="T18" fmla="*/ 0 w 389"/>
                  <a:gd name="T19" fmla="*/ 0 h 1075"/>
                  <a:gd name="T20" fmla="*/ 0 w 389"/>
                  <a:gd name="T21" fmla="*/ 879 h 1075"/>
                  <a:gd name="T22" fmla="*/ 40 w 389"/>
                  <a:gd name="T23" fmla="*/ 917 h 1075"/>
                  <a:gd name="T24" fmla="*/ 83 w 389"/>
                  <a:gd name="T25" fmla="*/ 951 h 1075"/>
                  <a:gd name="T26" fmla="*/ 128 w 389"/>
                  <a:gd name="T27" fmla="*/ 981 h 1075"/>
                  <a:gd name="T28" fmla="*/ 177 w 389"/>
                  <a:gd name="T29" fmla="*/ 1009 h 1075"/>
                  <a:gd name="T30" fmla="*/ 228 w 389"/>
                  <a:gd name="T31" fmla="*/ 1031 h 1075"/>
                  <a:gd name="T32" fmla="*/ 279 w 389"/>
                  <a:gd name="T33" fmla="*/ 1051 h 1075"/>
                  <a:gd name="T34" fmla="*/ 334 w 389"/>
                  <a:gd name="T35" fmla="*/ 1065 h 1075"/>
                  <a:gd name="T36" fmla="*/ 389 w 389"/>
                  <a:gd name="T37" fmla="*/ 1075 h 1075"/>
                  <a:gd name="T38" fmla="*/ 389 w 389"/>
                  <a:gd name="T39" fmla="*/ 1075 h 1075"/>
                  <a:gd name="T40" fmla="*/ 389 w 389"/>
                  <a:gd name="T41" fmla="*/ 213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075">
                    <a:moveTo>
                      <a:pt x="389" y="213"/>
                    </a:moveTo>
                    <a:lnTo>
                      <a:pt x="334" y="201"/>
                    </a:lnTo>
                    <a:lnTo>
                      <a:pt x="279" y="184"/>
                    </a:lnTo>
                    <a:lnTo>
                      <a:pt x="225" y="162"/>
                    </a:lnTo>
                    <a:lnTo>
                      <a:pt x="175" y="138"/>
                    </a:lnTo>
                    <a:lnTo>
                      <a:pt x="127" y="109"/>
                    </a:lnTo>
                    <a:lnTo>
                      <a:pt x="81" y="75"/>
                    </a:lnTo>
                    <a:lnTo>
                      <a:pt x="40" y="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9"/>
                    </a:lnTo>
                    <a:lnTo>
                      <a:pt x="40" y="917"/>
                    </a:lnTo>
                    <a:lnTo>
                      <a:pt x="83" y="951"/>
                    </a:lnTo>
                    <a:lnTo>
                      <a:pt x="128" y="981"/>
                    </a:lnTo>
                    <a:lnTo>
                      <a:pt x="177" y="1009"/>
                    </a:lnTo>
                    <a:lnTo>
                      <a:pt x="228" y="1031"/>
                    </a:lnTo>
                    <a:lnTo>
                      <a:pt x="279" y="1051"/>
                    </a:lnTo>
                    <a:lnTo>
                      <a:pt x="334" y="1065"/>
                    </a:lnTo>
                    <a:lnTo>
                      <a:pt x="389" y="1075"/>
                    </a:lnTo>
                    <a:lnTo>
                      <a:pt x="389" y="1075"/>
                    </a:lnTo>
                    <a:lnTo>
                      <a:pt x="389" y="213"/>
                    </a:lnTo>
                  </a:path>
                </a:pathLst>
              </a:custGeom>
              <a:solidFill>
                <a:srgbClr val="CCE8EA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80" name="Freeform 332"/>
              <p:cNvSpPr>
                <a:spLocks/>
              </p:cNvSpPr>
              <p:nvPr/>
            </p:nvSpPr>
            <p:spPr bwMode="auto">
              <a:xfrm>
                <a:off x="7361" y="5694"/>
                <a:ext cx="638" cy="1206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E8EA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81" name="Freeform 333"/>
              <p:cNvSpPr>
                <a:spLocks/>
              </p:cNvSpPr>
              <p:nvPr/>
            </p:nvSpPr>
            <p:spPr bwMode="auto">
              <a:xfrm>
                <a:off x="7120" y="6358"/>
                <a:ext cx="63" cy="78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CC3300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82" name="Freeform 334"/>
              <p:cNvSpPr>
                <a:spLocks/>
              </p:cNvSpPr>
              <p:nvPr/>
            </p:nvSpPr>
            <p:spPr bwMode="auto">
              <a:xfrm>
                <a:off x="7035" y="6536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83" name="Freeform 335"/>
              <p:cNvSpPr>
                <a:spLocks/>
              </p:cNvSpPr>
              <p:nvPr/>
            </p:nvSpPr>
            <p:spPr bwMode="auto">
              <a:xfrm>
                <a:off x="7035" y="6589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84" name="Freeform 336"/>
              <p:cNvSpPr>
                <a:spLocks/>
              </p:cNvSpPr>
              <p:nvPr/>
            </p:nvSpPr>
            <p:spPr bwMode="auto">
              <a:xfrm>
                <a:off x="7035" y="6642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85" name="Freeform 337"/>
              <p:cNvSpPr>
                <a:spLocks/>
              </p:cNvSpPr>
              <p:nvPr/>
            </p:nvSpPr>
            <p:spPr bwMode="auto">
              <a:xfrm>
                <a:off x="7025" y="5992"/>
                <a:ext cx="282" cy="156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FFE6B3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86" name="Freeform 338"/>
              <p:cNvSpPr>
                <a:spLocks/>
              </p:cNvSpPr>
              <p:nvPr/>
            </p:nvSpPr>
            <p:spPr bwMode="auto">
              <a:xfrm>
                <a:off x="7035" y="6099"/>
                <a:ext cx="264" cy="151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mpd="sng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23987" name="Group 339"/>
              <p:cNvGrpSpPr>
                <a:grpSpLocks/>
              </p:cNvGrpSpPr>
              <p:nvPr/>
            </p:nvGrpSpPr>
            <p:grpSpPr bwMode="auto">
              <a:xfrm>
                <a:off x="7475" y="6435"/>
                <a:ext cx="399" cy="513"/>
                <a:chOff x="8159" y="6378"/>
                <a:chExt cx="399" cy="513"/>
              </a:xfrm>
            </p:grpSpPr>
            <p:sp>
              <p:nvSpPr>
                <p:cNvPr id="923988" name="Freeform 340"/>
                <p:cNvSpPr>
                  <a:spLocks/>
                </p:cNvSpPr>
                <p:nvPr/>
              </p:nvSpPr>
              <p:spPr bwMode="auto">
                <a:xfrm>
                  <a:off x="8159" y="6378"/>
                  <a:ext cx="399" cy="513"/>
                </a:xfrm>
                <a:custGeom>
                  <a:avLst/>
                  <a:gdLst>
                    <a:gd name="T0" fmla="*/ 350 w 350"/>
                    <a:gd name="T1" fmla="*/ 80 h 470"/>
                    <a:gd name="T2" fmla="*/ 348 w 350"/>
                    <a:gd name="T3" fmla="*/ 72 h 470"/>
                    <a:gd name="T4" fmla="*/ 345 w 350"/>
                    <a:gd name="T5" fmla="*/ 63 h 470"/>
                    <a:gd name="T6" fmla="*/ 341 w 350"/>
                    <a:gd name="T7" fmla="*/ 57 h 470"/>
                    <a:gd name="T8" fmla="*/ 335 w 350"/>
                    <a:gd name="T9" fmla="*/ 48 h 470"/>
                    <a:gd name="T10" fmla="*/ 328 w 350"/>
                    <a:gd name="T11" fmla="*/ 41 h 470"/>
                    <a:gd name="T12" fmla="*/ 320 w 350"/>
                    <a:gd name="T13" fmla="*/ 34 h 470"/>
                    <a:gd name="T14" fmla="*/ 298 w 350"/>
                    <a:gd name="T15" fmla="*/ 23 h 470"/>
                    <a:gd name="T16" fmla="*/ 272 w 350"/>
                    <a:gd name="T17" fmla="*/ 14 h 470"/>
                    <a:gd name="T18" fmla="*/ 242 w 350"/>
                    <a:gd name="T19" fmla="*/ 6 h 470"/>
                    <a:gd name="T20" fmla="*/ 210 w 350"/>
                    <a:gd name="T21" fmla="*/ 0 h 470"/>
                    <a:gd name="T22" fmla="*/ 174 w 350"/>
                    <a:gd name="T23" fmla="*/ 0 h 470"/>
                    <a:gd name="T24" fmla="*/ 138 w 350"/>
                    <a:gd name="T25" fmla="*/ 0 h 470"/>
                    <a:gd name="T26" fmla="*/ 106 w 350"/>
                    <a:gd name="T27" fmla="*/ 6 h 470"/>
                    <a:gd name="T28" fmla="*/ 77 w 350"/>
                    <a:gd name="T29" fmla="*/ 14 h 470"/>
                    <a:gd name="T30" fmla="*/ 50 w 350"/>
                    <a:gd name="T31" fmla="*/ 23 h 470"/>
                    <a:gd name="T32" fmla="*/ 28 w 350"/>
                    <a:gd name="T33" fmla="*/ 34 h 470"/>
                    <a:gd name="T34" fmla="*/ 20 w 350"/>
                    <a:gd name="T35" fmla="*/ 41 h 470"/>
                    <a:gd name="T36" fmla="*/ 13 w 350"/>
                    <a:gd name="T37" fmla="*/ 48 h 470"/>
                    <a:gd name="T38" fmla="*/ 7 w 350"/>
                    <a:gd name="T39" fmla="*/ 57 h 470"/>
                    <a:gd name="T40" fmla="*/ 3 w 350"/>
                    <a:gd name="T41" fmla="*/ 63 h 470"/>
                    <a:gd name="T42" fmla="*/ 0 w 350"/>
                    <a:gd name="T43" fmla="*/ 72 h 470"/>
                    <a:gd name="T44" fmla="*/ 0 w 350"/>
                    <a:gd name="T45" fmla="*/ 80 h 470"/>
                    <a:gd name="T46" fmla="*/ 0 w 350"/>
                    <a:gd name="T47" fmla="*/ 80 h 470"/>
                    <a:gd name="T48" fmla="*/ 0 w 350"/>
                    <a:gd name="T49" fmla="*/ 80 h 470"/>
                    <a:gd name="T50" fmla="*/ 0 w 350"/>
                    <a:gd name="T51" fmla="*/ 392 h 470"/>
                    <a:gd name="T52" fmla="*/ 1 w 350"/>
                    <a:gd name="T53" fmla="*/ 400 h 470"/>
                    <a:gd name="T54" fmla="*/ 4 w 350"/>
                    <a:gd name="T55" fmla="*/ 409 h 470"/>
                    <a:gd name="T56" fmla="*/ 8 w 350"/>
                    <a:gd name="T57" fmla="*/ 415 h 470"/>
                    <a:gd name="T58" fmla="*/ 16 w 350"/>
                    <a:gd name="T59" fmla="*/ 422 h 470"/>
                    <a:gd name="T60" fmla="*/ 23 w 350"/>
                    <a:gd name="T61" fmla="*/ 431 h 470"/>
                    <a:gd name="T62" fmla="*/ 33 w 350"/>
                    <a:gd name="T63" fmla="*/ 436 h 470"/>
                    <a:gd name="T64" fmla="*/ 54 w 350"/>
                    <a:gd name="T65" fmla="*/ 448 h 470"/>
                    <a:gd name="T66" fmla="*/ 81 w 350"/>
                    <a:gd name="T67" fmla="*/ 458 h 470"/>
                    <a:gd name="T68" fmla="*/ 111 w 350"/>
                    <a:gd name="T69" fmla="*/ 465 h 470"/>
                    <a:gd name="T70" fmla="*/ 145 w 350"/>
                    <a:gd name="T71" fmla="*/ 468 h 470"/>
                    <a:gd name="T72" fmla="*/ 180 w 350"/>
                    <a:gd name="T73" fmla="*/ 470 h 470"/>
                    <a:gd name="T74" fmla="*/ 214 w 350"/>
                    <a:gd name="T75" fmla="*/ 468 h 470"/>
                    <a:gd name="T76" fmla="*/ 244 w 350"/>
                    <a:gd name="T77" fmla="*/ 463 h 470"/>
                    <a:gd name="T78" fmla="*/ 272 w 350"/>
                    <a:gd name="T79" fmla="*/ 456 h 470"/>
                    <a:gd name="T80" fmla="*/ 297 w 350"/>
                    <a:gd name="T81" fmla="*/ 446 h 470"/>
                    <a:gd name="T82" fmla="*/ 318 w 350"/>
                    <a:gd name="T83" fmla="*/ 436 h 470"/>
                    <a:gd name="T84" fmla="*/ 334 w 350"/>
                    <a:gd name="T85" fmla="*/ 422 h 470"/>
                    <a:gd name="T86" fmla="*/ 340 w 350"/>
                    <a:gd name="T87" fmla="*/ 415 h 470"/>
                    <a:gd name="T88" fmla="*/ 344 w 350"/>
                    <a:gd name="T89" fmla="*/ 409 h 470"/>
                    <a:gd name="T90" fmla="*/ 347 w 350"/>
                    <a:gd name="T91" fmla="*/ 400 h 470"/>
                    <a:gd name="T92" fmla="*/ 350 w 350"/>
                    <a:gd name="T93" fmla="*/ 393 h 470"/>
                    <a:gd name="T94" fmla="*/ 350 w 350"/>
                    <a:gd name="T95" fmla="*/ 8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470">
                      <a:moveTo>
                        <a:pt x="350" y="80"/>
                      </a:moveTo>
                      <a:lnTo>
                        <a:pt x="348" y="72"/>
                      </a:lnTo>
                      <a:lnTo>
                        <a:pt x="345" y="63"/>
                      </a:lnTo>
                      <a:lnTo>
                        <a:pt x="341" y="57"/>
                      </a:lnTo>
                      <a:lnTo>
                        <a:pt x="335" y="48"/>
                      </a:lnTo>
                      <a:lnTo>
                        <a:pt x="328" y="41"/>
                      </a:lnTo>
                      <a:lnTo>
                        <a:pt x="320" y="34"/>
                      </a:lnTo>
                      <a:lnTo>
                        <a:pt x="298" y="23"/>
                      </a:lnTo>
                      <a:lnTo>
                        <a:pt x="272" y="14"/>
                      </a:lnTo>
                      <a:lnTo>
                        <a:pt x="242" y="6"/>
                      </a:lnTo>
                      <a:lnTo>
                        <a:pt x="210" y="0"/>
                      </a:lnTo>
                      <a:lnTo>
                        <a:pt x="174" y="0"/>
                      </a:lnTo>
                      <a:lnTo>
                        <a:pt x="138" y="0"/>
                      </a:lnTo>
                      <a:lnTo>
                        <a:pt x="106" y="6"/>
                      </a:lnTo>
                      <a:lnTo>
                        <a:pt x="77" y="14"/>
                      </a:lnTo>
                      <a:lnTo>
                        <a:pt x="50" y="23"/>
                      </a:lnTo>
                      <a:lnTo>
                        <a:pt x="28" y="34"/>
                      </a:lnTo>
                      <a:lnTo>
                        <a:pt x="20" y="41"/>
                      </a:lnTo>
                      <a:lnTo>
                        <a:pt x="13" y="48"/>
                      </a:lnTo>
                      <a:lnTo>
                        <a:pt x="7" y="57"/>
                      </a:lnTo>
                      <a:lnTo>
                        <a:pt x="3" y="63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392"/>
                      </a:lnTo>
                      <a:lnTo>
                        <a:pt x="1" y="400"/>
                      </a:lnTo>
                      <a:lnTo>
                        <a:pt x="4" y="409"/>
                      </a:lnTo>
                      <a:lnTo>
                        <a:pt x="8" y="415"/>
                      </a:lnTo>
                      <a:lnTo>
                        <a:pt x="16" y="422"/>
                      </a:lnTo>
                      <a:lnTo>
                        <a:pt x="23" y="431"/>
                      </a:lnTo>
                      <a:lnTo>
                        <a:pt x="33" y="436"/>
                      </a:lnTo>
                      <a:lnTo>
                        <a:pt x="54" y="448"/>
                      </a:lnTo>
                      <a:lnTo>
                        <a:pt x="81" y="458"/>
                      </a:lnTo>
                      <a:lnTo>
                        <a:pt x="111" y="465"/>
                      </a:lnTo>
                      <a:lnTo>
                        <a:pt x="145" y="468"/>
                      </a:lnTo>
                      <a:lnTo>
                        <a:pt x="180" y="470"/>
                      </a:lnTo>
                      <a:lnTo>
                        <a:pt x="214" y="468"/>
                      </a:lnTo>
                      <a:lnTo>
                        <a:pt x="244" y="463"/>
                      </a:lnTo>
                      <a:lnTo>
                        <a:pt x="272" y="456"/>
                      </a:lnTo>
                      <a:lnTo>
                        <a:pt x="297" y="446"/>
                      </a:lnTo>
                      <a:lnTo>
                        <a:pt x="318" y="436"/>
                      </a:lnTo>
                      <a:lnTo>
                        <a:pt x="334" y="422"/>
                      </a:lnTo>
                      <a:lnTo>
                        <a:pt x="340" y="415"/>
                      </a:lnTo>
                      <a:lnTo>
                        <a:pt x="344" y="409"/>
                      </a:lnTo>
                      <a:lnTo>
                        <a:pt x="347" y="400"/>
                      </a:lnTo>
                      <a:lnTo>
                        <a:pt x="350" y="393"/>
                      </a:lnTo>
                      <a:lnTo>
                        <a:pt x="350" y="80"/>
                      </a:lnTo>
                    </a:path>
                  </a:pathLst>
                </a:custGeom>
                <a:solidFill>
                  <a:srgbClr val="FFE6B3"/>
                </a:solidFill>
                <a:ln w="2540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89" name="Freeform 341"/>
                <p:cNvSpPr>
                  <a:spLocks/>
                </p:cNvSpPr>
                <p:nvPr/>
              </p:nvSpPr>
              <p:spPr bwMode="auto">
                <a:xfrm>
                  <a:off x="8159" y="6462"/>
                  <a:ext cx="399" cy="429"/>
                </a:xfrm>
                <a:custGeom>
                  <a:avLst/>
                  <a:gdLst>
                    <a:gd name="T0" fmla="*/ 0 w 353"/>
                    <a:gd name="T1" fmla="*/ 0 h 390"/>
                    <a:gd name="T2" fmla="*/ 0 w 353"/>
                    <a:gd name="T3" fmla="*/ 313 h 390"/>
                    <a:gd name="T4" fmla="*/ 2 w 353"/>
                    <a:gd name="T5" fmla="*/ 322 h 390"/>
                    <a:gd name="T6" fmla="*/ 5 w 353"/>
                    <a:gd name="T7" fmla="*/ 329 h 390"/>
                    <a:gd name="T8" fmla="*/ 10 w 353"/>
                    <a:gd name="T9" fmla="*/ 337 h 390"/>
                    <a:gd name="T10" fmla="*/ 16 w 353"/>
                    <a:gd name="T11" fmla="*/ 344 h 390"/>
                    <a:gd name="T12" fmla="*/ 25 w 353"/>
                    <a:gd name="T13" fmla="*/ 351 h 390"/>
                    <a:gd name="T14" fmla="*/ 33 w 353"/>
                    <a:gd name="T15" fmla="*/ 357 h 390"/>
                    <a:gd name="T16" fmla="*/ 56 w 353"/>
                    <a:gd name="T17" fmla="*/ 369 h 390"/>
                    <a:gd name="T18" fmla="*/ 83 w 353"/>
                    <a:gd name="T19" fmla="*/ 378 h 390"/>
                    <a:gd name="T20" fmla="*/ 113 w 353"/>
                    <a:gd name="T21" fmla="*/ 385 h 390"/>
                    <a:gd name="T22" fmla="*/ 147 w 353"/>
                    <a:gd name="T23" fmla="*/ 390 h 390"/>
                    <a:gd name="T24" fmla="*/ 183 w 353"/>
                    <a:gd name="T25" fmla="*/ 390 h 390"/>
                    <a:gd name="T26" fmla="*/ 216 w 353"/>
                    <a:gd name="T27" fmla="*/ 388 h 390"/>
                    <a:gd name="T28" fmla="*/ 247 w 353"/>
                    <a:gd name="T29" fmla="*/ 385 h 390"/>
                    <a:gd name="T30" fmla="*/ 276 w 353"/>
                    <a:gd name="T31" fmla="*/ 376 h 390"/>
                    <a:gd name="T32" fmla="*/ 300 w 353"/>
                    <a:gd name="T33" fmla="*/ 368 h 390"/>
                    <a:gd name="T34" fmla="*/ 322 w 353"/>
                    <a:gd name="T35" fmla="*/ 356 h 390"/>
                    <a:gd name="T36" fmla="*/ 337 w 353"/>
                    <a:gd name="T37" fmla="*/ 344 h 390"/>
                    <a:gd name="T38" fmla="*/ 343 w 353"/>
                    <a:gd name="T39" fmla="*/ 337 h 390"/>
                    <a:gd name="T40" fmla="*/ 349 w 353"/>
                    <a:gd name="T41" fmla="*/ 329 h 390"/>
                    <a:gd name="T42" fmla="*/ 352 w 353"/>
                    <a:gd name="T43" fmla="*/ 322 h 390"/>
                    <a:gd name="T44" fmla="*/ 353 w 353"/>
                    <a:gd name="T45" fmla="*/ 313 h 390"/>
                    <a:gd name="T46" fmla="*/ 353 w 353"/>
                    <a:gd name="T47" fmla="*/ 313 h 390"/>
                    <a:gd name="T48" fmla="*/ 353 w 353"/>
                    <a:gd name="T49" fmla="*/ 0 h 390"/>
                    <a:gd name="T50" fmla="*/ 353 w 353"/>
                    <a:gd name="T51" fmla="*/ 9 h 390"/>
                    <a:gd name="T52" fmla="*/ 350 w 353"/>
                    <a:gd name="T53" fmla="*/ 17 h 390"/>
                    <a:gd name="T54" fmla="*/ 346 w 353"/>
                    <a:gd name="T55" fmla="*/ 24 h 390"/>
                    <a:gd name="T56" fmla="*/ 340 w 353"/>
                    <a:gd name="T57" fmla="*/ 33 h 390"/>
                    <a:gd name="T58" fmla="*/ 333 w 353"/>
                    <a:gd name="T59" fmla="*/ 39 h 390"/>
                    <a:gd name="T60" fmla="*/ 324 w 353"/>
                    <a:gd name="T61" fmla="*/ 46 h 390"/>
                    <a:gd name="T62" fmla="*/ 303 w 353"/>
                    <a:gd name="T63" fmla="*/ 58 h 390"/>
                    <a:gd name="T64" fmla="*/ 277 w 353"/>
                    <a:gd name="T65" fmla="*/ 68 h 390"/>
                    <a:gd name="T66" fmla="*/ 247 w 353"/>
                    <a:gd name="T67" fmla="*/ 75 h 390"/>
                    <a:gd name="T68" fmla="*/ 215 w 353"/>
                    <a:gd name="T69" fmla="*/ 80 h 390"/>
                    <a:gd name="T70" fmla="*/ 179 w 353"/>
                    <a:gd name="T71" fmla="*/ 82 h 390"/>
                    <a:gd name="T72" fmla="*/ 143 w 353"/>
                    <a:gd name="T73" fmla="*/ 80 h 390"/>
                    <a:gd name="T74" fmla="*/ 109 w 353"/>
                    <a:gd name="T75" fmla="*/ 75 h 390"/>
                    <a:gd name="T76" fmla="*/ 79 w 353"/>
                    <a:gd name="T77" fmla="*/ 68 h 390"/>
                    <a:gd name="T78" fmla="*/ 53 w 353"/>
                    <a:gd name="T79" fmla="*/ 58 h 390"/>
                    <a:gd name="T80" fmla="*/ 32 w 353"/>
                    <a:gd name="T81" fmla="*/ 46 h 390"/>
                    <a:gd name="T82" fmla="*/ 22 w 353"/>
                    <a:gd name="T83" fmla="*/ 41 h 390"/>
                    <a:gd name="T84" fmla="*/ 15 w 353"/>
                    <a:gd name="T85" fmla="*/ 33 h 390"/>
                    <a:gd name="T86" fmla="*/ 9 w 353"/>
                    <a:gd name="T87" fmla="*/ 26 h 390"/>
                    <a:gd name="T88" fmla="*/ 5 w 353"/>
                    <a:gd name="T89" fmla="*/ 19 h 390"/>
                    <a:gd name="T90" fmla="*/ 2 w 353"/>
                    <a:gd name="T91" fmla="*/ 11 h 390"/>
                    <a:gd name="T92" fmla="*/ 0 w 353"/>
                    <a:gd name="T93" fmla="*/ 2 h 390"/>
                    <a:gd name="T94" fmla="*/ 0 w 353"/>
                    <a:gd name="T95" fmla="*/ 0 h 390"/>
                    <a:gd name="T96" fmla="*/ 0 w 353"/>
                    <a:gd name="T97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53" h="390">
                      <a:moveTo>
                        <a:pt x="0" y="0"/>
                      </a:moveTo>
                      <a:lnTo>
                        <a:pt x="0" y="313"/>
                      </a:lnTo>
                      <a:lnTo>
                        <a:pt x="2" y="322"/>
                      </a:lnTo>
                      <a:lnTo>
                        <a:pt x="5" y="329"/>
                      </a:lnTo>
                      <a:lnTo>
                        <a:pt x="10" y="337"/>
                      </a:lnTo>
                      <a:lnTo>
                        <a:pt x="16" y="344"/>
                      </a:lnTo>
                      <a:lnTo>
                        <a:pt x="25" y="351"/>
                      </a:lnTo>
                      <a:lnTo>
                        <a:pt x="33" y="357"/>
                      </a:lnTo>
                      <a:lnTo>
                        <a:pt x="56" y="369"/>
                      </a:lnTo>
                      <a:lnTo>
                        <a:pt x="83" y="378"/>
                      </a:lnTo>
                      <a:lnTo>
                        <a:pt x="113" y="385"/>
                      </a:lnTo>
                      <a:lnTo>
                        <a:pt x="147" y="390"/>
                      </a:lnTo>
                      <a:lnTo>
                        <a:pt x="183" y="390"/>
                      </a:lnTo>
                      <a:lnTo>
                        <a:pt x="216" y="388"/>
                      </a:lnTo>
                      <a:lnTo>
                        <a:pt x="247" y="385"/>
                      </a:lnTo>
                      <a:lnTo>
                        <a:pt x="276" y="376"/>
                      </a:lnTo>
                      <a:lnTo>
                        <a:pt x="300" y="368"/>
                      </a:lnTo>
                      <a:lnTo>
                        <a:pt x="322" y="356"/>
                      </a:lnTo>
                      <a:lnTo>
                        <a:pt x="337" y="344"/>
                      </a:lnTo>
                      <a:lnTo>
                        <a:pt x="343" y="337"/>
                      </a:lnTo>
                      <a:lnTo>
                        <a:pt x="349" y="329"/>
                      </a:lnTo>
                      <a:lnTo>
                        <a:pt x="352" y="322"/>
                      </a:lnTo>
                      <a:lnTo>
                        <a:pt x="353" y="313"/>
                      </a:lnTo>
                      <a:lnTo>
                        <a:pt x="353" y="313"/>
                      </a:lnTo>
                      <a:lnTo>
                        <a:pt x="353" y="0"/>
                      </a:lnTo>
                      <a:lnTo>
                        <a:pt x="353" y="9"/>
                      </a:lnTo>
                      <a:lnTo>
                        <a:pt x="350" y="17"/>
                      </a:lnTo>
                      <a:lnTo>
                        <a:pt x="346" y="24"/>
                      </a:lnTo>
                      <a:lnTo>
                        <a:pt x="340" y="33"/>
                      </a:lnTo>
                      <a:lnTo>
                        <a:pt x="333" y="39"/>
                      </a:lnTo>
                      <a:lnTo>
                        <a:pt x="324" y="46"/>
                      </a:lnTo>
                      <a:lnTo>
                        <a:pt x="303" y="58"/>
                      </a:lnTo>
                      <a:lnTo>
                        <a:pt x="277" y="68"/>
                      </a:lnTo>
                      <a:lnTo>
                        <a:pt x="247" y="75"/>
                      </a:lnTo>
                      <a:lnTo>
                        <a:pt x="215" y="80"/>
                      </a:lnTo>
                      <a:lnTo>
                        <a:pt x="179" y="82"/>
                      </a:lnTo>
                      <a:lnTo>
                        <a:pt x="143" y="80"/>
                      </a:lnTo>
                      <a:lnTo>
                        <a:pt x="109" y="75"/>
                      </a:lnTo>
                      <a:lnTo>
                        <a:pt x="79" y="68"/>
                      </a:lnTo>
                      <a:lnTo>
                        <a:pt x="53" y="58"/>
                      </a:lnTo>
                      <a:lnTo>
                        <a:pt x="32" y="46"/>
                      </a:lnTo>
                      <a:lnTo>
                        <a:pt x="22" y="41"/>
                      </a:lnTo>
                      <a:lnTo>
                        <a:pt x="15" y="33"/>
                      </a:lnTo>
                      <a:lnTo>
                        <a:pt x="9" y="26"/>
                      </a:lnTo>
                      <a:lnTo>
                        <a:pt x="5" y="19"/>
                      </a:lnTo>
                      <a:lnTo>
                        <a:pt x="2" y="11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E6B3"/>
                </a:solidFill>
                <a:ln w="2540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923950" name="Group 302"/>
            <p:cNvGrpSpPr>
              <a:grpSpLocks/>
            </p:cNvGrpSpPr>
            <p:nvPr/>
          </p:nvGrpSpPr>
          <p:grpSpPr bwMode="auto">
            <a:xfrm>
              <a:off x="4000" y="1518"/>
              <a:ext cx="402" cy="709"/>
              <a:chOff x="2194" y="8820"/>
              <a:chExt cx="899" cy="1344"/>
            </a:xfrm>
          </p:grpSpPr>
          <p:sp>
            <p:nvSpPr>
              <p:cNvPr id="923951" name="Freeform 303"/>
              <p:cNvSpPr>
                <a:spLocks/>
              </p:cNvSpPr>
              <p:nvPr/>
            </p:nvSpPr>
            <p:spPr bwMode="auto">
              <a:xfrm>
                <a:off x="2194" y="8820"/>
                <a:ext cx="899" cy="1180"/>
              </a:xfrm>
              <a:custGeom>
                <a:avLst/>
                <a:gdLst>
                  <a:gd name="T0" fmla="*/ 1036 w 1036"/>
                  <a:gd name="T1" fmla="*/ 212 h 1427"/>
                  <a:gd name="T2" fmla="*/ 637 w 1036"/>
                  <a:gd name="T3" fmla="*/ 0 h 1427"/>
                  <a:gd name="T4" fmla="*/ 0 w 1036"/>
                  <a:gd name="T5" fmla="*/ 344 h 1427"/>
                  <a:gd name="T6" fmla="*/ 0 w 1036"/>
                  <a:gd name="T7" fmla="*/ 1230 h 1427"/>
                  <a:gd name="T8" fmla="*/ 40 w 1036"/>
                  <a:gd name="T9" fmla="*/ 1268 h 1427"/>
                  <a:gd name="T10" fmla="*/ 84 w 1036"/>
                  <a:gd name="T11" fmla="*/ 1302 h 1427"/>
                  <a:gd name="T12" fmla="*/ 130 w 1036"/>
                  <a:gd name="T13" fmla="*/ 1333 h 1427"/>
                  <a:gd name="T14" fmla="*/ 179 w 1036"/>
                  <a:gd name="T15" fmla="*/ 1360 h 1427"/>
                  <a:gd name="T16" fmla="*/ 230 w 1036"/>
                  <a:gd name="T17" fmla="*/ 1383 h 1427"/>
                  <a:gd name="T18" fmla="*/ 282 w 1036"/>
                  <a:gd name="T19" fmla="*/ 1401 h 1427"/>
                  <a:gd name="T20" fmla="*/ 337 w 1036"/>
                  <a:gd name="T21" fmla="*/ 1417 h 1427"/>
                  <a:gd name="T22" fmla="*/ 393 w 1036"/>
                  <a:gd name="T23" fmla="*/ 1427 h 1427"/>
                  <a:gd name="T24" fmla="*/ 393 w 1036"/>
                  <a:gd name="T25" fmla="*/ 1427 h 1427"/>
                  <a:gd name="T26" fmla="*/ 1036 w 1036"/>
                  <a:gd name="T27" fmla="*/ 1083 h 1427"/>
                  <a:gd name="T28" fmla="*/ 1036 w 1036"/>
                  <a:gd name="T29" fmla="*/ 212 h 1427"/>
                  <a:gd name="T30" fmla="*/ 1036 w 1036"/>
                  <a:gd name="T31" fmla="*/ 212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36" h="1427">
                    <a:moveTo>
                      <a:pt x="1036" y="212"/>
                    </a:moveTo>
                    <a:lnTo>
                      <a:pt x="637" y="0"/>
                    </a:lnTo>
                    <a:lnTo>
                      <a:pt x="0" y="344"/>
                    </a:lnTo>
                    <a:lnTo>
                      <a:pt x="0" y="1230"/>
                    </a:lnTo>
                    <a:lnTo>
                      <a:pt x="40" y="1268"/>
                    </a:lnTo>
                    <a:lnTo>
                      <a:pt x="84" y="1302"/>
                    </a:lnTo>
                    <a:lnTo>
                      <a:pt x="130" y="1333"/>
                    </a:lnTo>
                    <a:lnTo>
                      <a:pt x="179" y="1360"/>
                    </a:lnTo>
                    <a:lnTo>
                      <a:pt x="230" y="1383"/>
                    </a:lnTo>
                    <a:lnTo>
                      <a:pt x="282" y="1401"/>
                    </a:lnTo>
                    <a:lnTo>
                      <a:pt x="337" y="1417"/>
                    </a:lnTo>
                    <a:lnTo>
                      <a:pt x="393" y="1427"/>
                    </a:lnTo>
                    <a:lnTo>
                      <a:pt x="393" y="1427"/>
                    </a:lnTo>
                    <a:lnTo>
                      <a:pt x="1036" y="1083"/>
                    </a:lnTo>
                    <a:lnTo>
                      <a:pt x="1036" y="212"/>
                    </a:lnTo>
                    <a:lnTo>
                      <a:pt x="1036" y="212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52" name="Freeform 304"/>
              <p:cNvSpPr>
                <a:spLocks/>
              </p:cNvSpPr>
              <p:nvPr/>
            </p:nvSpPr>
            <p:spPr bwMode="auto">
              <a:xfrm>
                <a:off x="2194" y="9106"/>
                <a:ext cx="341" cy="894"/>
              </a:xfrm>
              <a:custGeom>
                <a:avLst/>
                <a:gdLst>
                  <a:gd name="T0" fmla="*/ 393 w 393"/>
                  <a:gd name="T1" fmla="*/ 214 h 1083"/>
                  <a:gd name="T2" fmla="*/ 337 w 393"/>
                  <a:gd name="T3" fmla="*/ 202 h 1083"/>
                  <a:gd name="T4" fmla="*/ 282 w 393"/>
                  <a:gd name="T5" fmla="*/ 185 h 1083"/>
                  <a:gd name="T6" fmla="*/ 227 w 393"/>
                  <a:gd name="T7" fmla="*/ 163 h 1083"/>
                  <a:gd name="T8" fmla="*/ 177 w 393"/>
                  <a:gd name="T9" fmla="*/ 139 h 1083"/>
                  <a:gd name="T10" fmla="*/ 128 w 393"/>
                  <a:gd name="T11" fmla="*/ 110 h 1083"/>
                  <a:gd name="T12" fmla="*/ 82 w 393"/>
                  <a:gd name="T13" fmla="*/ 76 h 1083"/>
                  <a:gd name="T14" fmla="*/ 40 w 393"/>
                  <a:gd name="T15" fmla="*/ 40 h 1083"/>
                  <a:gd name="T16" fmla="*/ 0 w 393"/>
                  <a:gd name="T17" fmla="*/ 0 h 1083"/>
                  <a:gd name="T18" fmla="*/ 0 w 393"/>
                  <a:gd name="T19" fmla="*/ 0 h 1083"/>
                  <a:gd name="T20" fmla="*/ 0 w 393"/>
                  <a:gd name="T21" fmla="*/ 886 h 1083"/>
                  <a:gd name="T22" fmla="*/ 40 w 393"/>
                  <a:gd name="T23" fmla="*/ 924 h 1083"/>
                  <a:gd name="T24" fmla="*/ 84 w 393"/>
                  <a:gd name="T25" fmla="*/ 958 h 1083"/>
                  <a:gd name="T26" fmla="*/ 130 w 393"/>
                  <a:gd name="T27" fmla="*/ 989 h 1083"/>
                  <a:gd name="T28" fmla="*/ 179 w 393"/>
                  <a:gd name="T29" fmla="*/ 1016 h 1083"/>
                  <a:gd name="T30" fmla="*/ 230 w 393"/>
                  <a:gd name="T31" fmla="*/ 1039 h 1083"/>
                  <a:gd name="T32" fmla="*/ 282 w 393"/>
                  <a:gd name="T33" fmla="*/ 1059 h 1083"/>
                  <a:gd name="T34" fmla="*/ 337 w 393"/>
                  <a:gd name="T35" fmla="*/ 1073 h 1083"/>
                  <a:gd name="T36" fmla="*/ 393 w 393"/>
                  <a:gd name="T37" fmla="*/ 1083 h 1083"/>
                  <a:gd name="T38" fmla="*/ 393 w 393"/>
                  <a:gd name="T39" fmla="*/ 1083 h 1083"/>
                  <a:gd name="T40" fmla="*/ 393 w 393"/>
                  <a:gd name="T41" fmla="*/ 21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3" h="1083">
                    <a:moveTo>
                      <a:pt x="393" y="214"/>
                    </a:moveTo>
                    <a:lnTo>
                      <a:pt x="337" y="202"/>
                    </a:lnTo>
                    <a:lnTo>
                      <a:pt x="282" y="185"/>
                    </a:lnTo>
                    <a:lnTo>
                      <a:pt x="227" y="163"/>
                    </a:lnTo>
                    <a:lnTo>
                      <a:pt x="177" y="139"/>
                    </a:lnTo>
                    <a:lnTo>
                      <a:pt x="128" y="110"/>
                    </a:lnTo>
                    <a:lnTo>
                      <a:pt x="82" y="76"/>
                    </a:lnTo>
                    <a:lnTo>
                      <a:pt x="40" y="4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86"/>
                    </a:lnTo>
                    <a:lnTo>
                      <a:pt x="40" y="924"/>
                    </a:lnTo>
                    <a:lnTo>
                      <a:pt x="84" y="958"/>
                    </a:lnTo>
                    <a:lnTo>
                      <a:pt x="130" y="989"/>
                    </a:lnTo>
                    <a:lnTo>
                      <a:pt x="179" y="1016"/>
                    </a:lnTo>
                    <a:lnTo>
                      <a:pt x="230" y="1039"/>
                    </a:lnTo>
                    <a:lnTo>
                      <a:pt x="282" y="1059"/>
                    </a:lnTo>
                    <a:lnTo>
                      <a:pt x="337" y="1073"/>
                    </a:lnTo>
                    <a:lnTo>
                      <a:pt x="393" y="1083"/>
                    </a:lnTo>
                    <a:lnTo>
                      <a:pt x="393" y="1083"/>
                    </a:lnTo>
                    <a:lnTo>
                      <a:pt x="393" y="214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53" name="Freeform 305"/>
              <p:cNvSpPr>
                <a:spLocks/>
              </p:cNvSpPr>
              <p:nvPr/>
            </p:nvSpPr>
            <p:spPr bwMode="auto">
              <a:xfrm>
                <a:off x="2535" y="8997"/>
                <a:ext cx="558" cy="1003"/>
              </a:xfrm>
              <a:custGeom>
                <a:avLst/>
                <a:gdLst>
                  <a:gd name="T0" fmla="*/ 0 w 643"/>
                  <a:gd name="T1" fmla="*/ 346 h 1215"/>
                  <a:gd name="T2" fmla="*/ 0 w 643"/>
                  <a:gd name="T3" fmla="*/ 1215 h 1215"/>
                  <a:gd name="T4" fmla="*/ 643 w 643"/>
                  <a:gd name="T5" fmla="*/ 871 h 1215"/>
                  <a:gd name="T6" fmla="*/ 643 w 643"/>
                  <a:gd name="T7" fmla="*/ 0 h 1215"/>
                  <a:gd name="T8" fmla="*/ 0 w 643"/>
                  <a:gd name="T9" fmla="*/ 346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3" h="1215">
                    <a:moveTo>
                      <a:pt x="0" y="346"/>
                    </a:moveTo>
                    <a:lnTo>
                      <a:pt x="0" y="1215"/>
                    </a:lnTo>
                    <a:lnTo>
                      <a:pt x="643" y="871"/>
                    </a:lnTo>
                    <a:lnTo>
                      <a:pt x="643" y="0"/>
                    </a:lnTo>
                    <a:lnTo>
                      <a:pt x="0" y="346"/>
                    </a:lnTo>
                    <a:close/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54" name="Freeform 306"/>
              <p:cNvSpPr>
                <a:spLocks/>
              </p:cNvSpPr>
              <p:nvPr/>
            </p:nvSpPr>
            <p:spPr bwMode="auto">
              <a:xfrm>
                <a:off x="2323" y="9549"/>
                <a:ext cx="55" cy="65"/>
              </a:xfrm>
              <a:custGeom>
                <a:avLst/>
                <a:gdLst>
                  <a:gd name="T0" fmla="*/ 59 w 63"/>
                  <a:gd name="T1" fmla="*/ 29 h 78"/>
                  <a:gd name="T2" fmla="*/ 52 w 63"/>
                  <a:gd name="T3" fmla="*/ 15 h 78"/>
                  <a:gd name="T4" fmla="*/ 41 w 63"/>
                  <a:gd name="T5" fmla="*/ 5 h 78"/>
                  <a:gd name="T6" fmla="*/ 29 w 63"/>
                  <a:gd name="T7" fmla="*/ 0 h 78"/>
                  <a:gd name="T8" fmla="*/ 23 w 63"/>
                  <a:gd name="T9" fmla="*/ 0 h 78"/>
                  <a:gd name="T10" fmla="*/ 17 w 63"/>
                  <a:gd name="T11" fmla="*/ 1 h 78"/>
                  <a:gd name="T12" fmla="*/ 7 w 63"/>
                  <a:gd name="T13" fmla="*/ 8 h 78"/>
                  <a:gd name="T14" fmla="*/ 1 w 63"/>
                  <a:gd name="T15" fmla="*/ 20 h 78"/>
                  <a:gd name="T16" fmla="*/ 0 w 63"/>
                  <a:gd name="T17" fmla="*/ 34 h 78"/>
                  <a:gd name="T18" fmla="*/ 3 w 63"/>
                  <a:gd name="T19" fmla="*/ 49 h 78"/>
                  <a:gd name="T20" fmla="*/ 10 w 63"/>
                  <a:gd name="T21" fmla="*/ 63 h 78"/>
                  <a:gd name="T22" fmla="*/ 21 w 63"/>
                  <a:gd name="T23" fmla="*/ 73 h 78"/>
                  <a:gd name="T24" fmla="*/ 33 w 63"/>
                  <a:gd name="T25" fmla="*/ 78 h 78"/>
                  <a:gd name="T26" fmla="*/ 46 w 63"/>
                  <a:gd name="T27" fmla="*/ 78 h 78"/>
                  <a:gd name="T28" fmla="*/ 54 w 63"/>
                  <a:gd name="T29" fmla="*/ 70 h 78"/>
                  <a:gd name="T30" fmla="*/ 62 w 63"/>
                  <a:gd name="T31" fmla="*/ 60 h 78"/>
                  <a:gd name="T32" fmla="*/ 63 w 63"/>
                  <a:gd name="T33" fmla="*/ 44 h 78"/>
                  <a:gd name="T34" fmla="*/ 59 w 63"/>
                  <a:gd name="T35" fmla="*/ 2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" h="78">
                    <a:moveTo>
                      <a:pt x="59" y="29"/>
                    </a:moveTo>
                    <a:lnTo>
                      <a:pt x="52" y="15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1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3"/>
                    </a:lnTo>
                    <a:lnTo>
                      <a:pt x="21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70"/>
                    </a:lnTo>
                    <a:lnTo>
                      <a:pt x="62" y="60"/>
                    </a:lnTo>
                    <a:lnTo>
                      <a:pt x="63" y="44"/>
                    </a:lnTo>
                    <a:lnTo>
                      <a:pt x="59" y="29"/>
                    </a:lnTo>
                  </a:path>
                </a:pathLst>
              </a:custGeom>
              <a:solidFill>
                <a:srgbClr val="FF9933"/>
              </a:solidFill>
              <a:ln w="19050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55" name="Freeform 307"/>
              <p:cNvSpPr>
                <a:spLocks/>
              </p:cNvSpPr>
              <p:nvPr/>
            </p:nvSpPr>
            <p:spPr bwMode="auto">
              <a:xfrm>
                <a:off x="2248" y="9698"/>
                <a:ext cx="231" cy="111"/>
              </a:xfrm>
              <a:custGeom>
                <a:avLst/>
                <a:gdLst>
                  <a:gd name="T0" fmla="*/ 0 w 267"/>
                  <a:gd name="T1" fmla="*/ 0 h 136"/>
                  <a:gd name="T2" fmla="*/ 31 w 267"/>
                  <a:gd name="T3" fmla="*/ 24 h 136"/>
                  <a:gd name="T4" fmla="*/ 62 w 267"/>
                  <a:gd name="T5" fmla="*/ 47 h 136"/>
                  <a:gd name="T6" fmla="*/ 94 w 267"/>
                  <a:gd name="T7" fmla="*/ 66 h 136"/>
                  <a:gd name="T8" fmla="*/ 127 w 267"/>
                  <a:gd name="T9" fmla="*/ 84 h 136"/>
                  <a:gd name="T10" fmla="*/ 162 w 267"/>
                  <a:gd name="T11" fmla="*/ 100 h 136"/>
                  <a:gd name="T12" fmla="*/ 196 w 267"/>
                  <a:gd name="T13" fmla="*/ 114 h 136"/>
                  <a:gd name="T14" fmla="*/ 231 w 267"/>
                  <a:gd name="T15" fmla="*/ 126 h 136"/>
                  <a:gd name="T16" fmla="*/ 267 w 267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36">
                    <a:moveTo>
                      <a:pt x="0" y="0"/>
                    </a:moveTo>
                    <a:lnTo>
                      <a:pt x="31" y="24"/>
                    </a:lnTo>
                    <a:lnTo>
                      <a:pt x="62" y="47"/>
                    </a:lnTo>
                    <a:lnTo>
                      <a:pt x="94" y="66"/>
                    </a:lnTo>
                    <a:lnTo>
                      <a:pt x="127" y="84"/>
                    </a:lnTo>
                    <a:lnTo>
                      <a:pt x="162" y="100"/>
                    </a:lnTo>
                    <a:lnTo>
                      <a:pt x="196" y="114"/>
                    </a:lnTo>
                    <a:lnTo>
                      <a:pt x="231" y="126"/>
                    </a:lnTo>
                    <a:lnTo>
                      <a:pt x="267" y="136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56" name="Freeform 308"/>
              <p:cNvSpPr>
                <a:spLocks/>
              </p:cNvSpPr>
              <p:nvPr/>
            </p:nvSpPr>
            <p:spPr bwMode="auto">
              <a:xfrm>
                <a:off x="2248" y="9741"/>
                <a:ext cx="231" cy="112"/>
              </a:xfrm>
              <a:custGeom>
                <a:avLst/>
                <a:gdLst>
                  <a:gd name="T0" fmla="*/ 0 w 267"/>
                  <a:gd name="T1" fmla="*/ 0 h 135"/>
                  <a:gd name="T2" fmla="*/ 31 w 267"/>
                  <a:gd name="T3" fmla="*/ 24 h 135"/>
                  <a:gd name="T4" fmla="*/ 62 w 267"/>
                  <a:gd name="T5" fmla="*/ 44 h 135"/>
                  <a:gd name="T6" fmla="*/ 94 w 267"/>
                  <a:gd name="T7" fmla="*/ 65 h 135"/>
                  <a:gd name="T8" fmla="*/ 127 w 267"/>
                  <a:gd name="T9" fmla="*/ 82 h 135"/>
                  <a:gd name="T10" fmla="*/ 162 w 267"/>
                  <a:gd name="T11" fmla="*/ 99 h 135"/>
                  <a:gd name="T12" fmla="*/ 196 w 267"/>
                  <a:gd name="T13" fmla="*/ 113 h 135"/>
                  <a:gd name="T14" fmla="*/ 231 w 267"/>
                  <a:gd name="T15" fmla="*/ 125 h 135"/>
                  <a:gd name="T16" fmla="*/ 267 w 267"/>
                  <a:gd name="T17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35">
                    <a:moveTo>
                      <a:pt x="0" y="0"/>
                    </a:moveTo>
                    <a:lnTo>
                      <a:pt x="31" y="24"/>
                    </a:lnTo>
                    <a:lnTo>
                      <a:pt x="62" y="44"/>
                    </a:lnTo>
                    <a:lnTo>
                      <a:pt x="94" y="65"/>
                    </a:lnTo>
                    <a:lnTo>
                      <a:pt x="127" y="82"/>
                    </a:lnTo>
                    <a:lnTo>
                      <a:pt x="162" y="99"/>
                    </a:lnTo>
                    <a:lnTo>
                      <a:pt x="196" y="113"/>
                    </a:lnTo>
                    <a:lnTo>
                      <a:pt x="231" y="125"/>
                    </a:lnTo>
                    <a:lnTo>
                      <a:pt x="267" y="135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57" name="Freeform 309"/>
              <p:cNvSpPr>
                <a:spLocks/>
              </p:cNvSpPr>
              <p:nvPr/>
            </p:nvSpPr>
            <p:spPr bwMode="auto">
              <a:xfrm>
                <a:off x="2248" y="9785"/>
                <a:ext cx="231" cy="113"/>
              </a:xfrm>
              <a:custGeom>
                <a:avLst/>
                <a:gdLst>
                  <a:gd name="T0" fmla="*/ 0 w 267"/>
                  <a:gd name="T1" fmla="*/ 0 h 135"/>
                  <a:gd name="T2" fmla="*/ 31 w 267"/>
                  <a:gd name="T3" fmla="*/ 24 h 135"/>
                  <a:gd name="T4" fmla="*/ 62 w 267"/>
                  <a:gd name="T5" fmla="*/ 44 h 135"/>
                  <a:gd name="T6" fmla="*/ 94 w 267"/>
                  <a:gd name="T7" fmla="*/ 65 h 135"/>
                  <a:gd name="T8" fmla="*/ 127 w 267"/>
                  <a:gd name="T9" fmla="*/ 82 h 135"/>
                  <a:gd name="T10" fmla="*/ 162 w 267"/>
                  <a:gd name="T11" fmla="*/ 99 h 135"/>
                  <a:gd name="T12" fmla="*/ 196 w 267"/>
                  <a:gd name="T13" fmla="*/ 113 h 135"/>
                  <a:gd name="T14" fmla="*/ 231 w 267"/>
                  <a:gd name="T15" fmla="*/ 125 h 135"/>
                  <a:gd name="T16" fmla="*/ 267 w 267"/>
                  <a:gd name="T17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35">
                    <a:moveTo>
                      <a:pt x="0" y="0"/>
                    </a:moveTo>
                    <a:lnTo>
                      <a:pt x="31" y="24"/>
                    </a:lnTo>
                    <a:lnTo>
                      <a:pt x="62" y="44"/>
                    </a:lnTo>
                    <a:lnTo>
                      <a:pt x="94" y="65"/>
                    </a:lnTo>
                    <a:lnTo>
                      <a:pt x="127" y="82"/>
                    </a:lnTo>
                    <a:lnTo>
                      <a:pt x="162" y="99"/>
                    </a:lnTo>
                    <a:lnTo>
                      <a:pt x="196" y="113"/>
                    </a:lnTo>
                    <a:lnTo>
                      <a:pt x="231" y="125"/>
                    </a:lnTo>
                    <a:lnTo>
                      <a:pt x="267" y="135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58" name="Freeform 310"/>
              <p:cNvSpPr>
                <a:spLocks/>
              </p:cNvSpPr>
              <p:nvPr/>
            </p:nvSpPr>
            <p:spPr bwMode="auto">
              <a:xfrm>
                <a:off x="2239" y="9245"/>
                <a:ext cx="249" cy="129"/>
              </a:xfrm>
              <a:custGeom>
                <a:avLst/>
                <a:gdLst>
                  <a:gd name="T0" fmla="*/ 10 w 285"/>
                  <a:gd name="T1" fmla="*/ 22 h 158"/>
                  <a:gd name="T2" fmla="*/ 69 w 285"/>
                  <a:gd name="T3" fmla="*/ 67 h 158"/>
                  <a:gd name="T4" fmla="*/ 101 w 285"/>
                  <a:gd name="T5" fmla="*/ 86 h 158"/>
                  <a:gd name="T6" fmla="*/ 134 w 285"/>
                  <a:gd name="T7" fmla="*/ 105 h 158"/>
                  <a:gd name="T8" fmla="*/ 169 w 285"/>
                  <a:gd name="T9" fmla="*/ 120 h 158"/>
                  <a:gd name="T10" fmla="*/ 203 w 285"/>
                  <a:gd name="T11" fmla="*/ 136 h 158"/>
                  <a:gd name="T12" fmla="*/ 239 w 285"/>
                  <a:gd name="T13" fmla="*/ 148 h 158"/>
                  <a:gd name="T14" fmla="*/ 275 w 285"/>
                  <a:gd name="T15" fmla="*/ 158 h 158"/>
                  <a:gd name="T16" fmla="*/ 281 w 285"/>
                  <a:gd name="T17" fmla="*/ 156 h 158"/>
                  <a:gd name="T18" fmla="*/ 284 w 285"/>
                  <a:gd name="T19" fmla="*/ 153 h 158"/>
                  <a:gd name="T20" fmla="*/ 285 w 285"/>
                  <a:gd name="T21" fmla="*/ 148 h 158"/>
                  <a:gd name="T22" fmla="*/ 285 w 285"/>
                  <a:gd name="T23" fmla="*/ 142 h 158"/>
                  <a:gd name="T24" fmla="*/ 282 w 285"/>
                  <a:gd name="T25" fmla="*/ 137 h 158"/>
                  <a:gd name="T26" fmla="*/ 275 w 285"/>
                  <a:gd name="T27" fmla="*/ 134 h 158"/>
                  <a:gd name="T28" fmla="*/ 239 w 285"/>
                  <a:gd name="T29" fmla="*/ 124 h 158"/>
                  <a:gd name="T30" fmla="*/ 205 w 285"/>
                  <a:gd name="T31" fmla="*/ 112 h 158"/>
                  <a:gd name="T32" fmla="*/ 170 w 285"/>
                  <a:gd name="T33" fmla="*/ 98 h 158"/>
                  <a:gd name="T34" fmla="*/ 137 w 285"/>
                  <a:gd name="T35" fmla="*/ 81 h 158"/>
                  <a:gd name="T36" fmla="*/ 105 w 285"/>
                  <a:gd name="T37" fmla="*/ 64 h 158"/>
                  <a:gd name="T38" fmla="*/ 74 w 285"/>
                  <a:gd name="T39" fmla="*/ 45 h 158"/>
                  <a:gd name="T40" fmla="*/ 15 w 285"/>
                  <a:gd name="T41" fmla="*/ 2 h 158"/>
                  <a:gd name="T42" fmla="*/ 9 w 285"/>
                  <a:gd name="T43" fmla="*/ 0 h 158"/>
                  <a:gd name="T44" fmla="*/ 3 w 285"/>
                  <a:gd name="T45" fmla="*/ 2 h 158"/>
                  <a:gd name="T46" fmla="*/ 0 w 285"/>
                  <a:gd name="T47" fmla="*/ 5 h 158"/>
                  <a:gd name="T48" fmla="*/ 0 w 285"/>
                  <a:gd name="T49" fmla="*/ 9 h 158"/>
                  <a:gd name="T50" fmla="*/ 3 w 285"/>
                  <a:gd name="T51" fmla="*/ 17 h 158"/>
                  <a:gd name="T52" fmla="*/ 10 w 285"/>
                  <a:gd name="T53" fmla="*/ 2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5" h="158">
                    <a:moveTo>
                      <a:pt x="10" y="22"/>
                    </a:moveTo>
                    <a:lnTo>
                      <a:pt x="69" y="67"/>
                    </a:lnTo>
                    <a:lnTo>
                      <a:pt x="101" y="86"/>
                    </a:lnTo>
                    <a:lnTo>
                      <a:pt x="134" y="105"/>
                    </a:lnTo>
                    <a:lnTo>
                      <a:pt x="169" y="120"/>
                    </a:lnTo>
                    <a:lnTo>
                      <a:pt x="203" y="136"/>
                    </a:lnTo>
                    <a:lnTo>
                      <a:pt x="239" y="148"/>
                    </a:lnTo>
                    <a:lnTo>
                      <a:pt x="275" y="158"/>
                    </a:lnTo>
                    <a:lnTo>
                      <a:pt x="281" y="156"/>
                    </a:lnTo>
                    <a:lnTo>
                      <a:pt x="284" y="153"/>
                    </a:lnTo>
                    <a:lnTo>
                      <a:pt x="285" y="148"/>
                    </a:lnTo>
                    <a:lnTo>
                      <a:pt x="285" y="142"/>
                    </a:lnTo>
                    <a:lnTo>
                      <a:pt x="282" y="137"/>
                    </a:lnTo>
                    <a:lnTo>
                      <a:pt x="275" y="134"/>
                    </a:lnTo>
                    <a:lnTo>
                      <a:pt x="239" y="124"/>
                    </a:lnTo>
                    <a:lnTo>
                      <a:pt x="205" y="112"/>
                    </a:lnTo>
                    <a:lnTo>
                      <a:pt x="170" y="98"/>
                    </a:lnTo>
                    <a:lnTo>
                      <a:pt x="137" y="81"/>
                    </a:lnTo>
                    <a:lnTo>
                      <a:pt x="105" y="64"/>
                    </a:lnTo>
                    <a:lnTo>
                      <a:pt x="74" y="45"/>
                    </a:lnTo>
                    <a:lnTo>
                      <a:pt x="15" y="2"/>
                    </a:lnTo>
                    <a:lnTo>
                      <a:pt x="9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59" name="Freeform 311"/>
              <p:cNvSpPr>
                <a:spLocks/>
              </p:cNvSpPr>
              <p:nvPr/>
            </p:nvSpPr>
            <p:spPr bwMode="auto">
              <a:xfrm>
                <a:off x="2248" y="9334"/>
                <a:ext cx="231" cy="126"/>
              </a:xfrm>
              <a:custGeom>
                <a:avLst/>
                <a:gdLst>
                  <a:gd name="T0" fmla="*/ 0 w 267"/>
                  <a:gd name="T1" fmla="*/ 17 h 153"/>
                  <a:gd name="T2" fmla="*/ 31 w 267"/>
                  <a:gd name="T3" fmla="*/ 41 h 153"/>
                  <a:gd name="T4" fmla="*/ 61 w 267"/>
                  <a:gd name="T5" fmla="*/ 62 h 153"/>
                  <a:gd name="T6" fmla="*/ 93 w 267"/>
                  <a:gd name="T7" fmla="*/ 82 h 153"/>
                  <a:gd name="T8" fmla="*/ 126 w 267"/>
                  <a:gd name="T9" fmla="*/ 99 h 153"/>
                  <a:gd name="T10" fmla="*/ 159 w 267"/>
                  <a:gd name="T11" fmla="*/ 117 h 153"/>
                  <a:gd name="T12" fmla="*/ 195 w 267"/>
                  <a:gd name="T13" fmla="*/ 130 h 153"/>
                  <a:gd name="T14" fmla="*/ 229 w 267"/>
                  <a:gd name="T15" fmla="*/ 142 h 153"/>
                  <a:gd name="T16" fmla="*/ 267 w 267"/>
                  <a:gd name="T17" fmla="*/ 153 h 153"/>
                  <a:gd name="T18" fmla="*/ 267 w 267"/>
                  <a:gd name="T19" fmla="*/ 153 h 153"/>
                  <a:gd name="T20" fmla="*/ 267 w 267"/>
                  <a:gd name="T21" fmla="*/ 135 h 153"/>
                  <a:gd name="T22" fmla="*/ 231 w 267"/>
                  <a:gd name="T23" fmla="*/ 125 h 153"/>
                  <a:gd name="T24" fmla="*/ 195 w 267"/>
                  <a:gd name="T25" fmla="*/ 111 h 153"/>
                  <a:gd name="T26" fmla="*/ 126 w 267"/>
                  <a:gd name="T27" fmla="*/ 81 h 153"/>
                  <a:gd name="T28" fmla="*/ 61 w 267"/>
                  <a:gd name="T29" fmla="*/ 45 h 153"/>
                  <a:gd name="T30" fmla="*/ 0 w 267"/>
                  <a:gd name="T31" fmla="*/ 0 h 153"/>
                  <a:gd name="T32" fmla="*/ 0 w 267"/>
                  <a:gd name="T33" fmla="*/ 0 h 153"/>
                  <a:gd name="T34" fmla="*/ 0 w 267"/>
                  <a:gd name="T35" fmla="*/ 17 h 153"/>
                  <a:gd name="T36" fmla="*/ 0 w 267"/>
                  <a:gd name="T37" fmla="*/ 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7" h="153">
                    <a:moveTo>
                      <a:pt x="0" y="17"/>
                    </a:moveTo>
                    <a:lnTo>
                      <a:pt x="31" y="41"/>
                    </a:lnTo>
                    <a:lnTo>
                      <a:pt x="61" y="62"/>
                    </a:lnTo>
                    <a:lnTo>
                      <a:pt x="93" y="82"/>
                    </a:lnTo>
                    <a:lnTo>
                      <a:pt x="126" y="99"/>
                    </a:lnTo>
                    <a:lnTo>
                      <a:pt x="159" y="117"/>
                    </a:lnTo>
                    <a:lnTo>
                      <a:pt x="195" y="130"/>
                    </a:lnTo>
                    <a:lnTo>
                      <a:pt x="229" y="142"/>
                    </a:lnTo>
                    <a:lnTo>
                      <a:pt x="267" y="153"/>
                    </a:lnTo>
                    <a:lnTo>
                      <a:pt x="267" y="153"/>
                    </a:lnTo>
                    <a:lnTo>
                      <a:pt x="267" y="135"/>
                    </a:lnTo>
                    <a:lnTo>
                      <a:pt x="231" y="125"/>
                    </a:lnTo>
                    <a:lnTo>
                      <a:pt x="195" y="111"/>
                    </a:lnTo>
                    <a:lnTo>
                      <a:pt x="126" y="81"/>
                    </a:lnTo>
                    <a:lnTo>
                      <a:pt x="61" y="4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60" name="Freeform 312"/>
              <p:cNvSpPr>
                <a:spLocks/>
              </p:cNvSpPr>
              <p:nvPr/>
            </p:nvSpPr>
            <p:spPr bwMode="auto">
              <a:xfrm>
                <a:off x="2644" y="9719"/>
                <a:ext cx="386" cy="445"/>
              </a:xfrm>
              <a:custGeom>
                <a:avLst/>
                <a:gdLst>
                  <a:gd name="T0" fmla="*/ 0 w 444"/>
                  <a:gd name="T1" fmla="*/ 276 h 536"/>
                  <a:gd name="T2" fmla="*/ 444 w 444"/>
                  <a:gd name="T3" fmla="*/ 536 h 536"/>
                  <a:gd name="T4" fmla="*/ 443 w 444"/>
                  <a:gd name="T5" fmla="*/ 265 h 536"/>
                  <a:gd name="T6" fmla="*/ 0 w 444"/>
                  <a:gd name="T7" fmla="*/ 0 h 536"/>
                  <a:gd name="T8" fmla="*/ 0 w 444"/>
                  <a:gd name="T9" fmla="*/ 27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536">
                    <a:moveTo>
                      <a:pt x="0" y="276"/>
                    </a:moveTo>
                    <a:lnTo>
                      <a:pt x="444" y="536"/>
                    </a:lnTo>
                    <a:lnTo>
                      <a:pt x="443" y="265"/>
                    </a:lnTo>
                    <a:lnTo>
                      <a:pt x="0" y="0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61" name="Freeform 313"/>
              <p:cNvSpPr>
                <a:spLocks/>
              </p:cNvSpPr>
              <p:nvPr/>
            </p:nvSpPr>
            <p:spPr bwMode="auto">
              <a:xfrm>
                <a:off x="2651" y="9723"/>
                <a:ext cx="372" cy="265"/>
              </a:xfrm>
              <a:custGeom>
                <a:avLst/>
                <a:gdLst>
                  <a:gd name="T0" fmla="*/ 0 w 525"/>
                  <a:gd name="T1" fmla="*/ 0 h 369"/>
                  <a:gd name="T2" fmla="*/ 99 w 525"/>
                  <a:gd name="T3" fmla="*/ 231 h 369"/>
                  <a:gd name="T4" fmla="*/ 342 w 525"/>
                  <a:gd name="T5" fmla="*/ 369 h 369"/>
                  <a:gd name="T6" fmla="*/ 525 w 525"/>
                  <a:gd name="T7" fmla="*/ 30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5" h="369">
                    <a:moveTo>
                      <a:pt x="0" y="0"/>
                    </a:moveTo>
                    <a:lnTo>
                      <a:pt x="99" y="231"/>
                    </a:lnTo>
                    <a:lnTo>
                      <a:pt x="342" y="369"/>
                    </a:lnTo>
                    <a:lnTo>
                      <a:pt x="525" y="30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62" name="Freeform 314"/>
              <p:cNvSpPr>
                <a:spLocks/>
              </p:cNvSpPr>
              <p:nvPr/>
            </p:nvSpPr>
            <p:spPr bwMode="auto">
              <a:xfrm>
                <a:off x="2906" y="9983"/>
                <a:ext cx="117" cy="181"/>
              </a:xfrm>
              <a:custGeom>
                <a:avLst/>
                <a:gdLst>
                  <a:gd name="T0" fmla="*/ 0 w 165"/>
                  <a:gd name="T1" fmla="*/ 0 h 252"/>
                  <a:gd name="T2" fmla="*/ 165 w 165"/>
                  <a:gd name="T3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" h="252">
                    <a:moveTo>
                      <a:pt x="0" y="0"/>
                    </a:moveTo>
                    <a:lnTo>
                      <a:pt x="165" y="252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63" name="Freeform 315"/>
              <p:cNvSpPr>
                <a:spLocks/>
              </p:cNvSpPr>
              <p:nvPr/>
            </p:nvSpPr>
            <p:spPr bwMode="auto">
              <a:xfrm>
                <a:off x="2645" y="9874"/>
                <a:ext cx="66" cy="66"/>
              </a:xfrm>
              <a:custGeom>
                <a:avLst/>
                <a:gdLst>
                  <a:gd name="T0" fmla="*/ 0 w 93"/>
                  <a:gd name="T1" fmla="*/ 93 h 93"/>
                  <a:gd name="T2" fmla="*/ 93 w 93"/>
                  <a:gd name="T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3" h="93">
                    <a:moveTo>
                      <a:pt x="0" y="93"/>
                    </a:moveTo>
                    <a:lnTo>
                      <a:pt x="93" y="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4004" name="Group 356"/>
            <p:cNvGrpSpPr>
              <a:grpSpLocks/>
            </p:cNvGrpSpPr>
            <p:nvPr/>
          </p:nvGrpSpPr>
          <p:grpSpPr bwMode="auto">
            <a:xfrm>
              <a:off x="4935" y="1265"/>
              <a:ext cx="402" cy="709"/>
              <a:chOff x="2194" y="8820"/>
              <a:chExt cx="899" cy="1344"/>
            </a:xfrm>
          </p:grpSpPr>
          <p:sp>
            <p:nvSpPr>
              <p:cNvPr id="924005" name="Freeform 357"/>
              <p:cNvSpPr>
                <a:spLocks/>
              </p:cNvSpPr>
              <p:nvPr/>
            </p:nvSpPr>
            <p:spPr bwMode="auto">
              <a:xfrm>
                <a:off x="2194" y="8820"/>
                <a:ext cx="899" cy="1180"/>
              </a:xfrm>
              <a:custGeom>
                <a:avLst/>
                <a:gdLst>
                  <a:gd name="T0" fmla="*/ 1036 w 1036"/>
                  <a:gd name="T1" fmla="*/ 212 h 1427"/>
                  <a:gd name="T2" fmla="*/ 637 w 1036"/>
                  <a:gd name="T3" fmla="*/ 0 h 1427"/>
                  <a:gd name="T4" fmla="*/ 0 w 1036"/>
                  <a:gd name="T5" fmla="*/ 344 h 1427"/>
                  <a:gd name="T6" fmla="*/ 0 w 1036"/>
                  <a:gd name="T7" fmla="*/ 1230 h 1427"/>
                  <a:gd name="T8" fmla="*/ 40 w 1036"/>
                  <a:gd name="T9" fmla="*/ 1268 h 1427"/>
                  <a:gd name="T10" fmla="*/ 84 w 1036"/>
                  <a:gd name="T11" fmla="*/ 1302 h 1427"/>
                  <a:gd name="T12" fmla="*/ 130 w 1036"/>
                  <a:gd name="T13" fmla="*/ 1333 h 1427"/>
                  <a:gd name="T14" fmla="*/ 179 w 1036"/>
                  <a:gd name="T15" fmla="*/ 1360 h 1427"/>
                  <a:gd name="T16" fmla="*/ 230 w 1036"/>
                  <a:gd name="T17" fmla="*/ 1383 h 1427"/>
                  <a:gd name="T18" fmla="*/ 282 w 1036"/>
                  <a:gd name="T19" fmla="*/ 1401 h 1427"/>
                  <a:gd name="T20" fmla="*/ 337 w 1036"/>
                  <a:gd name="T21" fmla="*/ 1417 h 1427"/>
                  <a:gd name="T22" fmla="*/ 393 w 1036"/>
                  <a:gd name="T23" fmla="*/ 1427 h 1427"/>
                  <a:gd name="T24" fmla="*/ 393 w 1036"/>
                  <a:gd name="T25" fmla="*/ 1427 h 1427"/>
                  <a:gd name="T26" fmla="*/ 1036 w 1036"/>
                  <a:gd name="T27" fmla="*/ 1083 h 1427"/>
                  <a:gd name="T28" fmla="*/ 1036 w 1036"/>
                  <a:gd name="T29" fmla="*/ 212 h 1427"/>
                  <a:gd name="T30" fmla="*/ 1036 w 1036"/>
                  <a:gd name="T31" fmla="*/ 212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36" h="1427">
                    <a:moveTo>
                      <a:pt x="1036" y="212"/>
                    </a:moveTo>
                    <a:lnTo>
                      <a:pt x="637" y="0"/>
                    </a:lnTo>
                    <a:lnTo>
                      <a:pt x="0" y="344"/>
                    </a:lnTo>
                    <a:lnTo>
                      <a:pt x="0" y="1230"/>
                    </a:lnTo>
                    <a:lnTo>
                      <a:pt x="40" y="1268"/>
                    </a:lnTo>
                    <a:lnTo>
                      <a:pt x="84" y="1302"/>
                    </a:lnTo>
                    <a:lnTo>
                      <a:pt x="130" y="1333"/>
                    </a:lnTo>
                    <a:lnTo>
                      <a:pt x="179" y="1360"/>
                    </a:lnTo>
                    <a:lnTo>
                      <a:pt x="230" y="1383"/>
                    </a:lnTo>
                    <a:lnTo>
                      <a:pt x="282" y="1401"/>
                    </a:lnTo>
                    <a:lnTo>
                      <a:pt x="337" y="1417"/>
                    </a:lnTo>
                    <a:lnTo>
                      <a:pt x="393" y="1427"/>
                    </a:lnTo>
                    <a:lnTo>
                      <a:pt x="393" y="1427"/>
                    </a:lnTo>
                    <a:lnTo>
                      <a:pt x="1036" y="1083"/>
                    </a:lnTo>
                    <a:lnTo>
                      <a:pt x="1036" y="212"/>
                    </a:lnTo>
                    <a:lnTo>
                      <a:pt x="1036" y="212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06" name="Freeform 358"/>
              <p:cNvSpPr>
                <a:spLocks/>
              </p:cNvSpPr>
              <p:nvPr/>
            </p:nvSpPr>
            <p:spPr bwMode="auto">
              <a:xfrm>
                <a:off x="2194" y="9106"/>
                <a:ext cx="341" cy="894"/>
              </a:xfrm>
              <a:custGeom>
                <a:avLst/>
                <a:gdLst>
                  <a:gd name="T0" fmla="*/ 393 w 393"/>
                  <a:gd name="T1" fmla="*/ 214 h 1083"/>
                  <a:gd name="T2" fmla="*/ 337 w 393"/>
                  <a:gd name="T3" fmla="*/ 202 h 1083"/>
                  <a:gd name="T4" fmla="*/ 282 w 393"/>
                  <a:gd name="T5" fmla="*/ 185 h 1083"/>
                  <a:gd name="T6" fmla="*/ 227 w 393"/>
                  <a:gd name="T7" fmla="*/ 163 h 1083"/>
                  <a:gd name="T8" fmla="*/ 177 w 393"/>
                  <a:gd name="T9" fmla="*/ 139 h 1083"/>
                  <a:gd name="T10" fmla="*/ 128 w 393"/>
                  <a:gd name="T11" fmla="*/ 110 h 1083"/>
                  <a:gd name="T12" fmla="*/ 82 w 393"/>
                  <a:gd name="T13" fmla="*/ 76 h 1083"/>
                  <a:gd name="T14" fmla="*/ 40 w 393"/>
                  <a:gd name="T15" fmla="*/ 40 h 1083"/>
                  <a:gd name="T16" fmla="*/ 0 w 393"/>
                  <a:gd name="T17" fmla="*/ 0 h 1083"/>
                  <a:gd name="T18" fmla="*/ 0 w 393"/>
                  <a:gd name="T19" fmla="*/ 0 h 1083"/>
                  <a:gd name="T20" fmla="*/ 0 w 393"/>
                  <a:gd name="T21" fmla="*/ 886 h 1083"/>
                  <a:gd name="T22" fmla="*/ 40 w 393"/>
                  <a:gd name="T23" fmla="*/ 924 h 1083"/>
                  <a:gd name="T24" fmla="*/ 84 w 393"/>
                  <a:gd name="T25" fmla="*/ 958 h 1083"/>
                  <a:gd name="T26" fmla="*/ 130 w 393"/>
                  <a:gd name="T27" fmla="*/ 989 h 1083"/>
                  <a:gd name="T28" fmla="*/ 179 w 393"/>
                  <a:gd name="T29" fmla="*/ 1016 h 1083"/>
                  <a:gd name="T30" fmla="*/ 230 w 393"/>
                  <a:gd name="T31" fmla="*/ 1039 h 1083"/>
                  <a:gd name="T32" fmla="*/ 282 w 393"/>
                  <a:gd name="T33" fmla="*/ 1059 h 1083"/>
                  <a:gd name="T34" fmla="*/ 337 w 393"/>
                  <a:gd name="T35" fmla="*/ 1073 h 1083"/>
                  <a:gd name="T36" fmla="*/ 393 w 393"/>
                  <a:gd name="T37" fmla="*/ 1083 h 1083"/>
                  <a:gd name="T38" fmla="*/ 393 w 393"/>
                  <a:gd name="T39" fmla="*/ 1083 h 1083"/>
                  <a:gd name="T40" fmla="*/ 393 w 393"/>
                  <a:gd name="T41" fmla="*/ 21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3" h="1083">
                    <a:moveTo>
                      <a:pt x="393" y="214"/>
                    </a:moveTo>
                    <a:lnTo>
                      <a:pt x="337" y="202"/>
                    </a:lnTo>
                    <a:lnTo>
                      <a:pt x="282" y="185"/>
                    </a:lnTo>
                    <a:lnTo>
                      <a:pt x="227" y="163"/>
                    </a:lnTo>
                    <a:lnTo>
                      <a:pt x="177" y="139"/>
                    </a:lnTo>
                    <a:lnTo>
                      <a:pt x="128" y="110"/>
                    </a:lnTo>
                    <a:lnTo>
                      <a:pt x="82" y="76"/>
                    </a:lnTo>
                    <a:lnTo>
                      <a:pt x="40" y="4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86"/>
                    </a:lnTo>
                    <a:lnTo>
                      <a:pt x="40" y="924"/>
                    </a:lnTo>
                    <a:lnTo>
                      <a:pt x="84" y="958"/>
                    </a:lnTo>
                    <a:lnTo>
                      <a:pt x="130" y="989"/>
                    </a:lnTo>
                    <a:lnTo>
                      <a:pt x="179" y="1016"/>
                    </a:lnTo>
                    <a:lnTo>
                      <a:pt x="230" y="1039"/>
                    </a:lnTo>
                    <a:lnTo>
                      <a:pt x="282" y="1059"/>
                    </a:lnTo>
                    <a:lnTo>
                      <a:pt x="337" y="1073"/>
                    </a:lnTo>
                    <a:lnTo>
                      <a:pt x="393" y="1083"/>
                    </a:lnTo>
                    <a:lnTo>
                      <a:pt x="393" y="1083"/>
                    </a:lnTo>
                    <a:lnTo>
                      <a:pt x="393" y="214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07" name="Freeform 359"/>
              <p:cNvSpPr>
                <a:spLocks/>
              </p:cNvSpPr>
              <p:nvPr/>
            </p:nvSpPr>
            <p:spPr bwMode="auto">
              <a:xfrm>
                <a:off x="2535" y="8997"/>
                <a:ext cx="558" cy="1003"/>
              </a:xfrm>
              <a:custGeom>
                <a:avLst/>
                <a:gdLst>
                  <a:gd name="T0" fmla="*/ 0 w 643"/>
                  <a:gd name="T1" fmla="*/ 346 h 1215"/>
                  <a:gd name="T2" fmla="*/ 0 w 643"/>
                  <a:gd name="T3" fmla="*/ 1215 h 1215"/>
                  <a:gd name="T4" fmla="*/ 643 w 643"/>
                  <a:gd name="T5" fmla="*/ 871 h 1215"/>
                  <a:gd name="T6" fmla="*/ 643 w 643"/>
                  <a:gd name="T7" fmla="*/ 0 h 1215"/>
                  <a:gd name="T8" fmla="*/ 0 w 643"/>
                  <a:gd name="T9" fmla="*/ 346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3" h="1215">
                    <a:moveTo>
                      <a:pt x="0" y="346"/>
                    </a:moveTo>
                    <a:lnTo>
                      <a:pt x="0" y="1215"/>
                    </a:lnTo>
                    <a:lnTo>
                      <a:pt x="643" y="871"/>
                    </a:lnTo>
                    <a:lnTo>
                      <a:pt x="643" y="0"/>
                    </a:lnTo>
                    <a:lnTo>
                      <a:pt x="0" y="346"/>
                    </a:lnTo>
                    <a:close/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08" name="Freeform 360"/>
              <p:cNvSpPr>
                <a:spLocks/>
              </p:cNvSpPr>
              <p:nvPr/>
            </p:nvSpPr>
            <p:spPr bwMode="auto">
              <a:xfrm>
                <a:off x="2323" y="9549"/>
                <a:ext cx="55" cy="65"/>
              </a:xfrm>
              <a:custGeom>
                <a:avLst/>
                <a:gdLst>
                  <a:gd name="T0" fmla="*/ 59 w 63"/>
                  <a:gd name="T1" fmla="*/ 29 h 78"/>
                  <a:gd name="T2" fmla="*/ 52 w 63"/>
                  <a:gd name="T3" fmla="*/ 15 h 78"/>
                  <a:gd name="T4" fmla="*/ 41 w 63"/>
                  <a:gd name="T5" fmla="*/ 5 h 78"/>
                  <a:gd name="T6" fmla="*/ 29 w 63"/>
                  <a:gd name="T7" fmla="*/ 0 h 78"/>
                  <a:gd name="T8" fmla="*/ 23 w 63"/>
                  <a:gd name="T9" fmla="*/ 0 h 78"/>
                  <a:gd name="T10" fmla="*/ 17 w 63"/>
                  <a:gd name="T11" fmla="*/ 1 h 78"/>
                  <a:gd name="T12" fmla="*/ 7 w 63"/>
                  <a:gd name="T13" fmla="*/ 8 h 78"/>
                  <a:gd name="T14" fmla="*/ 1 w 63"/>
                  <a:gd name="T15" fmla="*/ 20 h 78"/>
                  <a:gd name="T16" fmla="*/ 0 w 63"/>
                  <a:gd name="T17" fmla="*/ 34 h 78"/>
                  <a:gd name="T18" fmla="*/ 3 w 63"/>
                  <a:gd name="T19" fmla="*/ 49 h 78"/>
                  <a:gd name="T20" fmla="*/ 10 w 63"/>
                  <a:gd name="T21" fmla="*/ 63 h 78"/>
                  <a:gd name="T22" fmla="*/ 21 w 63"/>
                  <a:gd name="T23" fmla="*/ 73 h 78"/>
                  <a:gd name="T24" fmla="*/ 33 w 63"/>
                  <a:gd name="T25" fmla="*/ 78 h 78"/>
                  <a:gd name="T26" fmla="*/ 46 w 63"/>
                  <a:gd name="T27" fmla="*/ 78 h 78"/>
                  <a:gd name="T28" fmla="*/ 54 w 63"/>
                  <a:gd name="T29" fmla="*/ 70 h 78"/>
                  <a:gd name="T30" fmla="*/ 62 w 63"/>
                  <a:gd name="T31" fmla="*/ 60 h 78"/>
                  <a:gd name="T32" fmla="*/ 63 w 63"/>
                  <a:gd name="T33" fmla="*/ 44 h 78"/>
                  <a:gd name="T34" fmla="*/ 59 w 63"/>
                  <a:gd name="T35" fmla="*/ 2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" h="78">
                    <a:moveTo>
                      <a:pt x="59" y="29"/>
                    </a:moveTo>
                    <a:lnTo>
                      <a:pt x="52" y="15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1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3"/>
                    </a:lnTo>
                    <a:lnTo>
                      <a:pt x="21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70"/>
                    </a:lnTo>
                    <a:lnTo>
                      <a:pt x="62" y="60"/>
                    </a:lnTo>
                    <a:lnTo>
                      <a:pt x="63" y="44"/>
                    </a:lnTo>
                    <a:lnTo>
                      <a:pt x="59" y="29"/>
                    </a:lnTo>
                  </a:path>
                </a:pathLst>
              </a:custGeom>
              <a:solidFill>
                <a:srgbClr val="FF9933"/>
              </a:solidFill>
              <a:ln w="19050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09" name="Freeform 361"/>
              <p:cNvSpPr>
                <a:spLocks/>
              </p:cNvSpPr>
              <p:nvPr/>
            </p:nvSpPr>
            <p:spPr bwMode="auto">
              <a:xfrm>
                <a:off x="2248" y="9698"/>
                <a:ext cx="231" cy="111"/>
              </a:xfrm>
              <a:custGeom>
                <a:avLst/>
                <a:gdLst>
                  <a:gd name="T0" fmla="*/ 0 w 267"/>
                  <a:gd name="T1" fmla="*/ 0 h 136"/>
                  <a:gd name="T2" fmla="*/ 31 w 267"/>
                  <a:gd name="T3" fmla="*/ 24 h 136"/>
                  <a:gd name="T4" fmla="*/ 62 w 267"/>
                  <a:gd name="T5" fmla="*/ 47 h 136"/>
                  <a:gd name="T6" fmla="*/ 94 w 267"/>
                  <a:gd name="T7" fmla="*/ 66 h 136"/>
                  <a:gd name="T8" fmla="*/ 127 w 267"/>
                  <a:gd name="T9" fmla="*/ 84 h 136"/>
                  <a:gd name="T10" fmla="*/ 162 w 267"/>
                  <a:gd name="T11" fmla="*/ 100 h 136"/>
                  <a:gd name="T12" fmla="*/ 196 w 267"/>
                  <a:gd name="T13" fmla="*/ 114 h 136"/>
                  <a:gd name="T14" fmla="*/ 231 w 267"/>
                  <a:gd name="T15" fmla="*/ 126 h 136"/>
                  <a:gd name="T16" fmla="*/ 267 w 267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36">
                    <a:moveTo>
                      <a:pt x="0" y="0"/>
                    </a:moveTo>
                    <a:lnTo>
                      <a:pt x="31" y="24"/>
                    </a:lnTo>
                    <a:lnTo>
                      <a:pt x="62" y="47"/>
                    </a:lnTo>
                    <a:lnTo>
                      <a:pt x="94" y="66"/>
                    </a:lnTo>
                    <a:lnTo>
                      <a:pt x="127" y="84"/>
                    </a:lnTo>
                    <a:lnTo>
                      <a:pt x="162" y="100"/>
                    </a:lnTo>
                    <a:lnTo>
                      <a:pt x="196" y="114"/>
                    </a:lnTo>
                    <a:lnTo>
                      <a:pt x="231" y="126"/>
                    </a:lnTo>
                    <a:lnTo>
                      <a:pt x="267" y="136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10" name="Freeform 362"/>
              <p:cNvSpPr>
                <a:spLocks/>
              </p:cNvSpPr>
              <p:nvPr/>
            </p:nvSpPr>
            <p:spPr bwMode="auto">
              <a:xfrm>
                <a:off x="2248" y="9741"/>
                <a:ext cx="231" cy="112"/>
              </a:xfrm>
              <a:custGeom>
                <a:avLst/>
                <a:gdLst>
                  <a:gd name="T0" fmla="*/ 0 w 267"/>
                  <a:gd name="T1" fmla="*/ 0 h 135"/>
                  <a:gd name="T2" fmla="*/ 31 w 267"/>
                  <a:gd name="T3" fmla="*/ 24 h 135"/>
                  <a:gd name="T4" fmla="*/ 62 w 267"/>
                  <a:gd name="T5" fmla="*/ 44 h 135"/>
                  <a:gd name="T6" fmla="*/ 94 w 267"/>
                  <a:gd name="T7" fmla="*/ 65 h 135"/>
                  <a:gd name="T8" fmla="*/ 127 w 267"/>
                  <a:gd name="T9" fmla="*/ 82 h 135"/>
                  <a:gd name="T10" fmla="*/ 162 w 267"/>
                  <a:gd name="T11" fmla="*/ 99 h 135"/>
                  <a:gd name="T12" fmla="*/ 196 w 267"/>
                  <a:gd name="T13" fmla="*/ 113 h 135"/>
                  <a:gd name="T14" fmla="*/ 231 w 267"/>
                  <a:gd name="T15" fmla="*/ 125 h 135"/>
                  <a:gd name="T16" fmla="*/ 267 w 267"/>
                  <a:gd name="T17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35">
                    <a:moveTo>
                      <a:pt x="0" y="0"/>
                    </a:moveTo>
                    <a:lnTo>
                      <a:pt x="31" y="24"/>
                    </a:lnTo>
                    <a:lnTo>
                      <a:pt x="62" y="44"/>
                    </a:lnTo>
                    <a:lnTo>
                      <a:pt x="94" y="65"/>
                    </a:lnTo>
                    <a:lnTo>
                      <a:pt x="127" y="82"/>
                    </a:lnTo>
                    <a:lnTo>
                      <a:pt x="162" y="99"/>
                    </a:lnTo>
                    <a:lnTo>
                      <a:pt x="196" y="113"/>
                    </a:lnTo>
                    <a:lnTo>
                      <a:pt x="231" y="125"/>
                    </a:lnTo>
                    <a:lnTo>
                      <a:pt x="267" y="135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11" name="Freeform 363"/>
              <p:cNvSpPr>
                <a:spLocks/>
              </p:cNvSpPr>
              <p:nvPr/>
            </p:nvSpPr>
            <p:spPr bwMode="auto">
              <a:xfrm>
                <a:off x="2248" y="9785"/>
                <a:ext cx="231" cy="113"/>
              </a:xfrm>
              <a:custGeom>
                <a:avLst/>
                <a:gdLst>
                  <a:gd name="T0" fmla="*/ 0 w 267"/>
                  <a:gd name="T1" fmla="*/ 0 h 135"/>
                  <a:gd name="T2" fmla="*/ 31 w 267"/>
                  <a:gd name="T3" fmla="*/ 24 h 135"/>
                  <a:gd name="T4" fmla="*/ 62 w 267"/>
                  <a:gd name="T5" fmla="*/ 44 h 135"/>
                  <a:gd name="T6" fmla="*/ 94 w 267"/>
                  <a:gd name="T7" fmla="*/ 65 h 135"/>
                  <a:gd name="T8" fmla="*/ 127 w 267"/>
                  <a:gd name="T9" fmla="*/ 82 h 135"/>
                  <a:gd name="T10" fmla="*/ 162 w 267"/>
                  <a:gd name="T11" fmla="*/ 99 h 135"/>
                  <a:gd name="T12" fmla="*/ 196 w 267"/>
                  <a:gd name="T13" fmla="*/ 113 h 135"/>
                  <a:gd name="T14" fmla="*/ 231 w 267"/>
                  <a:gd name="T15" fmla="*/ 125 h 135"/>
                  <a:gd name="T16" fmla="*/ 267 w 267"/>
                  <a:gd name="T17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35">
                    <a:moveTo>
                      <a:pt x="0" y="0"/>
                    </a:moveTo>
                    <a:lnTo>
                      <a:pt x="31" y="24"/>
                    </a:lnTo>
                    <a:lnTo>
                      <a:pt x="62" y="44"/>
                    </a:lnTo>
                    <a:lnTo>
                      <a:pt x="94" y="65"/>
                    </a:lnTo>
                    <a:lnTo>
                      <a:pt x="127" y="82"/>
                    </a:lnTo>
                    <a:lnTo>
                      <a:pt x="162" y="99"/>
                    </a:lnTo>
                    <a:lnTo>
                      <a:pt x="196" y="113"/>
                    </a:lnTo>
                    <a:lnTo>
                      <a:pt x="231" y="125"/>
                    </a:lnTo>
                    <a:lnTo>
                      <a:pt x="267" y="135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12" name="Freeform 364"/>
              <p:cNvSpPr>
                <a:spLocks/>
              </p:cNvSpPr>
              <p:nvPr/>
            </p:nvSpPr>
            <p:spPr bwMode="auto">
              <a:xfrm>
                <a:off x="2239" y="9245"/>
                <a:ext cx="249" cy="129"/>
              </a:xfrm>
              <a:custGeom>
                <a:avLst/>
                <a:gdLst>
                  <a:gd name="T0" fmla="*/ 10 w 285"/>
                  <a:gd name="T1" fmla="*/ 22 h 158"/>
                  <a:gd name="T2" fmla="*/ 69 w 285"/>
                  <a:gd name="T3" fmla="*/ 67 h 158"/>
                  <a:gd name="T4" fmla="*/ 101 w 285"/>
                  <a:gd name="T5" fmla="*/ 86 h 158"/>
                  <a:gd name="T6" fmla="*/ 134 w 285"/>
                  <a:gd name="T7" fmla="*/ 105 h 158"/>
                  <a:gd name="T8" fmla="*/ 169 w 285"/>
                  <a:gd name="T9" fmla="*/ 120 h 158"/>
                  <a:gd name="T10" fmla="*/ 203 w 285"/>
                  <a:gd name="T11" fmla="*/ 136 h 158"/>
                  <a:gd name="T12" fmla="*/ 239 w 285"/>
                  <a:gd name="T13" fmla="*/ 148 h 158"/>
                  <a:gd name="T14" fmla="*/ 275 w 285"/>
                  <a:gd name="T15" fmla="*/ 158 h 158"/>
                  <a:gd name="T16" fmla="*/ 281 w 285"/>
                  <a:gd name="T17" fmla="*/ 156 h 158"/>
                  <a:gd name="T18" fmla="*/ 284 w 285"/>
                  <a:gd name="T19" fmla="*/ 153 h 158"/>
                  <a:gd name="T20" fmla="*/ 285 w 285"/>
                  <a:gd name="T21" fmla="*/ 148 h 158"/>
                  <a:gd name="T22" fmla="*/ 285 w 285"/>
                  <a:gd name="T23" fmla="*/ 142 h 158"/>
                  <a:gd name="T24" fmla="*/ 282 w 285"/>
                  <a:gd name="T25" fmla="*/ 137 h 158"/>
                  <a:gd name="T26" fmla="*/ 275 w 285"/>
                  <a:gd name="T27" fmla="*/ 134 h 158"/>
                  <a:gd name="T28" fmla="*/ 239 w 285"/>
                  <a:gd name="T29" fmla="*/ 124 h 158"/>
                  <a:gd name="T30" fmla="*/ 205 w 285"/>
                  <a:gd name="T31" fmla="*/ 112 h 158"/>
                  <a:gd name="T32" fmla="*/ 170 w 285"/>
                  <a:gd name="T33" fmla="*/ 98 h 158"/>
                  <a:gd name="T34" fmla="*/ 137 w 285"/>
                  <a:gd name="T35" fmla="*/ 81 h 158"/>
                  <a:gd name="T36" fmla="*/ 105 w 285"/>
                  <a:gd name="T37" fmla="*/ 64 h 158"/>
                  <a:gd name="T38" fmla="*/ 74 w 285"/>
                  <a:gd name="T39" fmla="*/ 45 h 158"/>
                  <a:gd name="T40" fmla="*/ 15 w 285"/>
                  <a:gd name="T41" fmla="*/ 2 h 158"/>
                  <a:gd name="T42" fmla="*/ 9 w 285"/>
                  <a:gd name="T43" fmla="*/ 0 h 158"/>
                  <a:gd name="T44" fmla="*/ 3 w 285"/>
                  <a:gd name="T45" fmla="*/ 2 h 158"/>
                  <a:gd name="T46" fmla="*/ 0 w 285"/>
                  <a:gd name="T47" fmla="*/ 5 h 158"/>
                  <a:gd name="T48" fmla="*/ 0 w 285"/>
                  <a:gd name="T49" fmla="*/ 9 h 158"/>
                  <a:gd name="T50" fmla="*/ 3 w 285"/>
                  <a:gd name="T51" fmla="*/ 17 h 158"/>
                  <a:gd name="T52" fmla="*/ 10 w 285"/>
                  <a:gd name="T53" fmla="*/ 2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5" h="158">
                    <a:moveTo>
                      <a:pt x="10" y="22"/>
                    </a:moveTo>
                    <a:lnTo>
                      <a:pt x="69" y="67"/>
                    </a:lnTo>
                    <a:lnTo>
                      <a:pt x="101" y="86"/>
                    </a:lnTo>
                    <a:lnTo>
                      <a:pt x="134" y="105"/>
                    </a:lnTo>
                    <a:lnTo>
                      <a:pt x="169" y="120"/>
                    </a:lnTo>
                    <a:lnTo>
                      <a:pt x="203" y="136"/>
                    </a:lnTo>
                    <a:lnTo>
                      <a:pt x="239" y="148"/>
                    </a:lnTo>
                    <a:lnTo>
                      <a:pt x="275" y="158"/>
                    </a:lnTo>
                    <a:lnTo>
                      <a:pt x="281" y="156"/>
                    </a:lnTo>
                    <a:lnTo>
                      <a:pt x="284" y="153"/>
                    </a:lnTo>
                    <a:lnTo>
                      <a:pt x="285" y="148"/>
                    </a:lnTo>
                    <a:lnTo>
                      <a:pt x="285" y="142"/>
                    </a:lnTo>
                    <a:lnTo>
                      <a:pt x="282" y="137"/>
                    </a:lnTo>
                    <a:lnTo>
                      <a:pt x="275" y="134"/>
                    </a:lnTo>
                    <a:lnTo>
                      <a:pt x="239" y="124"/>
                    </a:lnTo>
                    <a:lnTo>
                      <a:pt x="205" y="112"/>
                    </a:lnTo>
                    <a:lnTo>
                      <a:pt x="170" y="98"/>
                    </a:lnTo>
                    <a:lnTo>
                      <a:pt x="137" y="81"/>
                    </a:lnTo>
                    <a:lnTo>
                      <a:pt x="105" y="64"/>
                    </a:lnTo>
                    <a:lnTo>
                      <a:pt x="74" y="45"/>
                    </a:lnTo>
                    <a:lnTo>
                      <a:pt x="15" y="2"/>
                    </a:lnTo>
                    <a:lnTo>
                      <a:pt x="9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13" name="Freeform 365"/>
              <p:cNvSpPr>
                <a:spLocks/>
              </p:cNvSpPr>
              <p:nvPr/>
            </p:nvSpPr>
            <p:spPr bwMode="auto">
              <a:xfrm>
                <a:off x="2248" y="9334"/>
                <a:ext cx="231" cy="126"/>
              </a:xfrm>
              <a:custGeom>
                <a:avLst/>
                <a:gdLst>
                  <a:gd name="T0" fmla="*/ 0 w 267"/>
                  <a:gd name="T1" fmla="*/ 17 h 153"/>
                  <a:gd name="T2" fmla="*/ 31 w 267"/>
                  <a:gd name="T3" fmla="*/ 41 h 153"/>
                  <a:gd name="T4" fmla="*/ 61 w 267"/>
                  <a:gd name="T5" fmla="*/ 62 h 153"/>
                  <a:gd name="T6" fmla="*/ 93 w 267"/>
                  <a:gd name="T7" fmla="*/ 82 h 153"/>
                  <a:gd name="T8" fmla="*/ 126 w 267"/>
                  <a:gd name="T9" fmla="*/ 99 h 153"/>
                  <a:gd name="T10" fmla="*/ 159 w 267"/>
                  <a:gd name="T11" fmla="*/ 117 h 153"/>
                  <a:gd name="T12" fmla="*/ 195 w 267"/>
                  <a:gd name="T13" fmla="*/ 130 h 153"/>
                  <a:gd name="T14" fmla="*/ 229 w 267"/>
                  <a:gd name="T15" fmla="*/ 142 h 153"/>
                  <a:gd name="T16" fmla="*/ 267 w 267"/>
                  <a:gd name="T17" fmla="*/ 153 h 153"/>
                  <a:gd name="T18" fmla="*/ 267 w 267"/>
                  <a:gd name="T19" fmla="*/ 153 h 153"/>
                  <a:gd name="T20" fmla="*/ 267 w 267"/>
                  <a:gd name="T21" fmla="*/ 135 h 153"/>
                  <a:gd name="T22" fmla="*/ 231 w 267"/>
                  <a:gd name="T23" fmla="*/ 125 h 153"/>
                  <a:gd name="T24" fmla="*/ 195 w 267"/>
                  <a:gd name="T25" fmla="*/ 111 h 153"/>
                  <a:gd name="T26" fmla="*/ 126 w 267"/>
                  <a:gd name="T27" fmla="*/ 81 h 153"/>
                  <a:gd name="T28" fmla="*/ 61 w 267"/>
                  <a:gd name="T29" fmla="*/ 45 h 153"/>
                  <a:gd name="T30" fmla="*/ 0 w 267"/>
                  <a:gd name="T31" fmla="*/ 0 h 153"/>
                  <a:gd name="T32" fmla="*/ 0 w 267"/>
                  <a:gd name="T33" fmla="*/ 0 h 153"/>
                  <a:gd name="T34" fmla="*/ 0 w 267"/>
                  <a:gd name="T35" fmla="*/ 17 h 153"/>
                  <a:gd name="T36" fmla="*/ 0 w 267"/>
                  <a:gd name="T37" fmla="*/ 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7" h="153">
                    <a:moveTo>
                      <a:pt x="0" y="17"/>
                    </a:moveTo>
                    <a:lnTo>
                      <a:pt x="31" y="41"/>
                    </a:lnTo>
                    <a:lnTo>
                      <a:pt x="61" y="62"/>
                    </a:lnTo>
                    <a:lnTo>
                      <a:pt x="93" y="82"/>
                    </a:lnTo>
                    <a:lnTo>
                      <a:pt x="126" y="99"/>
                    </a:lnTo>
                    <a:lnTo>
                      <a:pt x="159" y="117"/>
                    </a:lnTo>
                    <a:lnTo>
                      <a:pt x="195" y="130"/>
                    </a:lnTo>
                    <a:lnTo>
                      <a:pt x="229" y="142"/>
                    </a:lnTo>
                    <a:lnTo>
                      <a:pt x="267" y="153"/>
                    </a:lnTo>
                    <a:lnTo>
                      <a:pt x="267" y="153"/>
                    </a:lnTo>
                    <a:lnTo>
                      <a:pt x="267" y="135"/>
                    </a:lnTo>
                    <a:lnTo>
                      <a:pt x="231" y="125"/>
                    </a:lnTo>
                    <a:lnTo>
                      <a:pt x="195" y="111"/>
                    </a:lnTo>
                    <a:lnTo>
                      <a:pt x="126" y="81"/>
                    </a:lnTo>
                    <a:lnTo>
                      <a:pt x="61" y="4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14" name="Freeform 366"/>
              <p:cNvSpPr>
                <a:spLocks/>
              </p:cNvSpPr>
              <p:nvPr/>
            </p:nvSpPr>
            <p:spPr bwMode="auto">
              <a:xfrm>
                <a:off x="2644" y="9719"/>
                <a:ext cx="386" cy="445"/>
              </a:xfrm>
              <a:custGeom>
                <a:avLst/>
                <a:gdLst>
                  <a:gd name="T0" fmla="*/ 0 w 444"/>
                  <a:gd name="T1" fmla="*/ 276 h 536"/>
                  <a:gd name="T2" fmla="*/ 444 w 444"/>
                  <a:gd name="T3" fmla="*/ 536 h 536"/>
                  <a:gd name="T4" fmla="*/ 443 w 444"/>
                  <a:gd name="T5" fmla="*/ 265 h 536"/>
                  <a:gd name="T6" fmla="*/ 0 w 444"/>
                  <a:gd name="T7" fmla="*/ 0 h 536"/>
                  <a:gd name="T8" fmla="*/ 0 w 444"/>
                  <a:gd name="T9" fmla="*/ 27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536">
                    <a:moveTo>
                      <a:pt x="0" y="276"/>
                    </a:moveTo>
                    <a:lnTo>
                      <a:pt x="444" y="536"/>
                    </a:lnTo>
                    <a:lnTo>
                      <a:pt x="443" y="265"/>
                    </a:lnTo>
                    <a:lnTo>
                      <a:pt x="0" y="0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15" name="Freeform 367"/>
              <p:cNvSpPr>
                <a:spLocks/>
              </p:cNvSpPr>
              <p:nvPr/>
            </p:nvSpPr>
            <p:spPr bwMode="auto">
              <a:xfrm>
                <a:off x="2651" y="9723"/>
                <a:ext cx="372" cy="265"/>
              </a:xfrm>
              <a:custGeom>
                <a:avLst/>
                <a:gdLst>
                  <a:gd name="T0" fmla="*/ 0 w 525"/>
                  <a:gd name="T1" fmla="*/ 0 h 369"/>
                  <a:gd name="T2" fmla="*/ 99 w 525"/>
                  <a:gd name="T3" fmla="*/ 231 h 369"/>
                  <a:gd name="T4" fmla="*/ 342 w 525"/>
                  <a:gd name="T5" fmla="*/ 369 h 369"/>
                  <a:gd name="T6" fmla="*/ 525 w 525"/>
                  <a:gd name="T7" fmla="*/ 30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5" h="369">
                    <a:moveTo>
                      <a:pt x="0" y="0"/>
                    </a:moveTo>
                    <a:lnTo>
                      <a:pt x="99" y="231"/>
                    </a:lnTo>
                    <a:lnTo>
                      <a:pt x="342" y="369"/>
                    </a:lnTo>
                    <a:lnTo>
                      <a:pt x="525" y="30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16" name="Freeform 368"/>
              <p:cNvSpPr>
                <a:spLocks/>
              </p:cNvSpPr>
              <p:nvPr/>
            </p:nvSpPr>
            <p:spPr bwMode="auto">
              <a:xfrm>
                <a:off x="2906" y="9983"/>
                <a:ext cx="117" cy="181"/>
              </a:xfrm>
              <a:custGeom>
                <a:avLst/>
                <a:gdLst>
                  <a:gd name="T0" fmla="*/ 0 w 165"/>
                  <a:gd name="T1" fmla="*/ 0 h 252"/>
                  <a:gd name="T2" fmla="*/ 165 w 165"/>
                  <a:gd name="T3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" h="252">
                    <a:moveTo>
                      <a:pt x="0" y="0"/>
                    </a:moveTo>
                    <a:lnTo>
                      <a:pt x="165" y="252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17" name="Freeform 369"/>
              <p:cNvSpPr>
                <a:spLocks/>
              </p:cNvSpPr>
              <p:nvPr/>
            </p:nvSpPr>
            <p:spPr bwMode="auto">
              <a:xfrm>
                <a:off x="2645" y="9874"/>
                <a:ext cx="66" cy="66"/>
              </a:xfrm>
              <a:custGeom>
                <a:avLst/>
                <a:gdLst>
                  <a:gd name="T0" fmla="*/ 0 w 93"/>
                  <a:gd name="T1" fmla="*/ 93 h 93"/>
                  <a:gd name="T2" fmla="*/ 93 w 93"/>
                  <a:gd name="T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3" h="93">
                    <a:moveTo>
                      <a:pt x="0" y="93"/>
                    </a:moveTo>
                    <a:lnTo>
                      <a:pt x="93" y="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3990" name="Group 342"/>
            <p:cNvGrpSpPr>
              <a:grpSpLocks/>
            </p:cNvGrpSpPr>
            <p:nvPr/>
          </p:nvGrpSpPr>
          <p:grpSpPr bwMode="auto">
            <a:xfrm>
              <a:off x="4503" y="1547"/>
              <a:ext cx="402" cy="709"/>
              <a:chOff x="2194" y="8820"/>
              <a:chExt cx="899" cy="1344"/>
            </a:xfrm>
          </p:grpSpPr>
          <p:sp>
            <p:nvSpPr>
              <p:cNvPr id="923991" name="Freeform 343"/>
              <p:cNvSpPr>
                <a:spLocks/>
              </p:cNvSpPr>
              <p:nvPr/>
            </p:nvSpPr>
            <p:spPr bwMode="auto">
              <a:xfrm>
                <a:off x="2194" y="8820"/>
                <a:ext cx="899" cy="1180"/>
              </a:xfrm>
              <a:custGeom>
                <a:avLst/>
                <a:gdLst>
                  <a:gd name="T0" fmla="*/ 1036 w 1036"/>
                  <a:gd name="T1" fmla="*/ 212 h 1427"/>
                  <a:gd name="T2" fmla="*/ 637 w 1036"/>
                  <a:gd name="T3" fmla="*/ 0 h 1427"/>
                  <a:gd name="T4" fmla="*/ 0 w 1036"/>
                  <a:gd name="T5" fmla="*/ 344 h 1427"/>
                  <a:gd name="T6" fmla="*/ 0 w 1036"/>
                  <a:gd name="T7" fmla="*/ 1230 h 1427"/>
                  <a:gd name="T8" fmla="*/ 40 w 1036"/>
                  <a:gd name="T9" fmla="*/ 1268 h 1427"/>
                  <a:gd name="T10" fmla="*/ 84 w 1036"/>
                  <a:gd name="T11" fmla="*/ 1302 h 1427"/>
                  <a:gd name="T12" fmla="*/ 130 w 1036"/>
                  <a:gd name="T13" fmla="*/ 1333 h 1427"/>
                  <a:gd name="T14" fmla="*/ 179 w 1036"/>
                  <a:gd name="T15" fmla="*/ 1360 h 1427"/>
                  <a:gd name="T16" fmla="*/ 230 w 1036"/>
                  <a:gd name="T17" fmla="*/ 1383 h 1427"/>
                  <a:gd name="T18" fmla="*/ 282 w 1036"/>
                  <a:gd name="T19" fmla="*/ 1401 h 1427"/>
                  <a:gd name="T20" fmla="*/ 337 w 1036"/>
                  <a:gd name="T21" fmla="*/ 1417 h 1427"/>
                  <a:gd name="T22" fmla="*/ 393 w 1036"/>
                  <a:gd name="T23" fmla="*/ 1427 h 1427"/>
                  <a:gd name="T24" fmla="*/ 393 w 1036"/>
                  <a:gd name="T25" fmla="*/ 1427 h 1427"/>
                  <a:gd name="T26" fmla="*/ 1036 w 1036"/>
                  <a:gd name="T27" fmla="*/ 1083 h 1427"/>
                  <a:gd name="T28" fmla="*/ 1036 w 1036"/>
                  <a:gd name="T29" fmla="*/ 212 h 1427"/>
                  <a:gd name="T30" fmla="*/ 1036 w 1036"/>
                  <a:gd name="T31" fmla="*/ 212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36" h="1427">
                    <a:moveTo>
                      <a:pt x="1036" y="212"/>
                    </a:moveTo>
                    <a:lnTo>
                      <a:pt x="637" y="0"/>
                    </a:lnTo>
                    <a:lnTo>
                      <a:pt x="0" y="344"/>
                    </a:lnTo>
                    <a:lnTo>
                      <a:pt x="0" y="1230"/>
                    </a:lnTo>
                    <a:lnTo>
                      <a:pt x="40" y="1268"/>
                    </a:lnTo>
                    <a:lnTo>
                      <a:pt x="84" y="1302"/>
                    </a:lnTo>
                    <a:lnTo>
                      <a:pt x="130" y="1333"/>
                    </a:lnTo>
                    <a:lnTo>
                      <a:pt x="179" y="1360"/>
                    </a:lnTo>
                    <a:lnTo>
                      <a:pt x="230" y="1383"/>
                    </a:lnTo>
                    <a:lnTo>
                      <a:pt x="282" y="1401"/>
                    </a:lnTo>
                    <a:lnTo>
                      <a:pt x="337" y="1417"/>
                    </a:lnTo>
                    <a:lnTo>
                      <a:pt x="393" y="1427"/>
                    </a:lnTo>
                    <a:lnTo>
                      <a:pt x="393" y="1427"/>
                    </a:lnTo>
                    <a:lnTo>
                      <a:pt x="1036" y="1083"/>
                    </a:lnTo>
                    <a:lnTo>
                      <a:pt x="1036" y="212"/>
                    </a:lnTo>
                    <a:lnTo>
                      <a:pt x="1036" y="212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92" name="Freeform 344"/>
              <p:cNvSpPr>
                <a:spLocks/>
              </p:cNvSpPr>
              <p:nvPr/>
            </p:nvSpPr>
            <p:spPr bwMode="auto">
              <a:xfrm>
                <a:off x="2194" y="9106"/>
                <a:ext cx="341" cy="894"/>
              </a:xfrm>
              <a:custGeom>
                <a:avLst/>
                <a:gdLst>
                  <a:gd name="T0" fmla="*/ 393 w 393"/>
                  <a:gd name="T1" fmla="*/ 214 h 1083"/>
                  <a:gd name="T2" fmla="*/ 337 w 393"/>
                  <a:gd name="T3" fmla="*/ 202 h 1083"/>
                  <a:gd name="T4" fmla="*/ 282 w 393"/>
                  <a:gd name="T5" fmla="*/ 185 h 1083"/>
                  <a:gd name="T6" fmla="*/ 227 w 393"/>
                  <a:gd name="T7" fmla="*/ 163 h 1083"/>
                  <a:gd name="T8" fmla="*/ 177 w 393"/>
                  <a:gd name="T9" fmla="*/ 139 h 1083"/>
                  <a:gd name="T10" fmla="*/ 128 w 393"/>
                  <a:gd name="T11" fmla="*/ 110 h 1083"/>
                  <a:gd name="T12" fmla="*/ 82 w 393"/>
                  <a:gd name="T13" fmla="*/ 76 h 1083"/>
                  <a:gd name="T14" fmla="*/ 40 w 393"/>
                  <a:gd name="T15" fmla="*/ 40 h 1083"/>
                  <a:gd name="T16" fmla="*/ 0 w 393"/>
                  <a:gd name="T17" fmla="*/ 0 h 1083"/>
                  <a:gd name="T18" fmla="*/ 0 w 393"/>
                  <a:gd name="T19" fmla="*/ 0 h 1083"/>
                  <a:gd name="T20" fmla="*/ 0 w 393"/>
                  <a:gd name="T21" fmla="*/ 886 h 1083"/>
                  <a:gd name="T22" fmla="*/ 40 w 393"/>
                  <a:gd name="T23" fmla="*/ 924 h 1083"/>
                  <a:gd name="T24" fmla="*/ 84 w 393"/>
                  <a:gd name="T25" fmla="*/ 958 h 1083"/>
                  <a:gd name="T26" fmla="*/ 130 w 393"/>
                  <a:gd name="T27" fmla="*/ 989 h 1083"/>
                  <a:gd name="T28" fmla="*/ 179 w 393"/>
                  <a:gd name="T29" fmla="*/ 1016 h 1083"/>
                  <a:gd name="T30" fmla="*/ 230 w 393"/>
                  <a:gd name="T31" fmla="*/ 1039 h 1083"/>
                  <a:gd name="T32" fmla="*/ 282 w 393"/>
                  <a:gd name="T33" fmla="*/ 1059 h 1083"/>
                  <a:gd name="T34" fmla="*/ 337 w 393"/>
                  <a:gd name="T35" fmla="*/ 1073 h 1083"/>
                  <a:gd name="T36" fmla="*/ 393 w 393"/>
                  <a:gd name="T37" fmla="*/ 1083 h 1083"/>
                  <a:gd name="T38" fmla="*/ 393 w 393"/>
                  <a:gd name="T39" fmla="*/ 1083 h 1083"/>
                  <a:gd name="T40" fmla="*/ 393 w 393"/>
                  <a:gd name="T41" fmla="*/ 21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3" h="1083">
                    <a:moveTo>
                      <a:pt x="393" y="214"/>
                    </a:moveTo>
                    <a:lnTo>
                      <a:pt x="337" y="202"/>
                    </a:lnTo>
                    <a:lnTo>
                      <a:pt x="282" y="185"/>
                    </a:lnTo>
                    <a:lnTo>
                      <a:pt x="227" y="163"/>
                    </a:lnTo>
                    <a:lnTo>
                      <a:pt x="177" y="139"/>
                    </a:lnTo>
                    <a:lnTo>
                      <a:pt x="128" y="110"/>
                    </a:lnTo>
                    <a:lnTo>
                      <a:pt x="82" y="76"/>
                    </a:lnTo>
                    <a:lnTo>
                      <a:pt x="40" y="4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86"/>
                    </a:lnTo>
                    <a:lnTo>
                      <a:pt x="40" y="924"/>
                    </a:lnTo>
                    <a:lnTo>
                      <a:pt x="84" y="958"/>
                    </a:lnTo>
                    <a:lnTo>
                      <a:pt x="130" y="989"/>
                    </a:lnTo>
                    <a:lnTo>
                      <a:pt x="179" y="1016"/>
                    </a:lnTo>
                    <a:lnTo>
                      <a:pt x="230" y="1039"/>
                    </a:lnTo>
                    <a:lnTo>
                      <a:pt x="282" y="1059"/>
                    </a:lnTo>
                    <a:lnTo>
                      <a:pt x="337" y="1073"/>
                    </a:lnTo>
                    <a:lnTo>
                      <a:pt x="393" y="1083"/>
                    </a:lnTo>
                    <a:lnTo>
                      <a:pt x="393" y="1083"/>
                    </a:lnTo>
                    <a:lnTo>
                      <a:pt x="393" y="214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93" name="Freeform 345"/>
              <p:cNvSpPr>
                <a:spLocks/>
              </p:cNvSpPr>
              <p:nvPr/>
            </p:nvSpPr>
            <p:spPr bwMode="auto">
              <a:xfrm>
                <a:off x="2535" y="8997"/>
                <a:ext cx="558" cy="1003"/>
              </a:xfrm>
              <a:custGeom>
                <a:avLst/>
                <a:gdLst>
                  <a:gd name="T0" fmla="*/ 0 w 643"/>
                  <a:gd name="T1" fmla="*/ 346 h 1215"/>
                  <a:gd name="T2" fmla="*/ 0 w 643"/>
                  <a:gd name="T3" fmla="*/ 1215 h 1215"/>
                  <a:gd name="T4" fmla="*/ 643 w 643"/>
                  <a:gd name="T5" fmla="*/ 871 h 1215"/>
                  <a:gd name="T6" fmla="*/ 643 w 643"/>
                  <a:gd name="T7" fmla="*/ 0 h 1215"/>
                  <a:gd name="T8" fmla="*/ 0 w 643"/>
                  <a:gd name="T9" fmla="*/ 346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3" h="1215">
                    <a:moveTo>
                      <a:pt x="0" y="346"/>
                    </a:moveTo>
                    <a:lnTo>
                      <a:pt x="0" y="1215"/>
                    </a:lnTo>
                    <a:lnTo>
                      <a:pt x="643" y="871"/>
                    </a:lnTo>
                    <a:lnTo>
                      <a:pt x="643" y="0"/>
                    </a:lnTo>
                    <a:lnTo>
                      <a:pt x="0" y="346"/>
                    </a:lnTo>
                    <a:close/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94" name="Freeform 346"/>
              <p:cNvSpPr>
                <a:spLocks/>
              </p:cNvSpPr>
              <p:nvPr/>
            </p:nvSpPr>
            <p:spPr bwMode="auto">
              <a:xfrm>
                <a:off x="2323" y="9549"/>
                <a:ext cx="55" cy="65"/>
              </a:xfrm>
              <a:custGeom>
                <a:avLst/>
                <a:gdLst>
                  <a:gd name="T0" fmla="*/ 59 w 63"/>
                  <a:gd name="T1" fmla="*/ 29 h 78"/>
                  <a:gd name="T2" fmla="*/ 52 w 63"/>
                  <a:gd name="T3" fmla="*/ 15 h 78"/>
                  <a:gd name="T4" fmla="*/ 41 w 63"/>
                  <a:gd name="T5" fmla="*/ 5 h 78"/>
                  <a:gd name="T6" fmla="*/ 29 w 63"/>
                  <a:gd name="T7" fmla="*/ 0 h 78"/>
                  <a:gd name="T8" fmla="*/ 23 w 63"/>
                  <a:gd name="T9" fmla="*/ 0 h 78"/>
                  <a:gd name="T10" fmla="*/ 17 w 63"/>
                  <a:gd name="T11" fmla="*/ 1 h 78"/>
                  <a:gd name="T12" fmla="*/ 7 w 63"/>
                  <a:gd name="T13" fmla="*/ 8 h 78"/>
                  <a:gd name="T14" fmla="*/ 1 w 63"/>
                  <a:gd name="T15" fmla="*/ 20 h 78"/>
                  <a:gd name="T16" fmla="*/ 0 w 63"/>
                  <a:gd name="T17" fmla="*/ 34 h 78"/>
                  <a:gd name="T18" fmla="*/ 3 w 63"/>
                  <a:gd name="T19" fmla="*/ 49 h 78"/>
                  <a:gd name="T20" fmla="*/ 10 w 63"/>
                  <a:gd name="T21" fmla="*/ 63 h 78"/>
                  <a:gd name="T22" fmla="*/ 21 w 63"/>
                  <a:gd name="T23" fmla="*/ 73 h 78"/>
                  <a:gd name="T24" fmla="*/ 33 w 63"/>
                  <a:gd name="T25" fmla="*/ 78 h 78"/>
                  <a:gd name="T26" fmla="*/ 46 w 63"/>
                  <a:gd name="T27" fmla="*/ 78 h 78"/>
                  <a:gd name="T28" fmla="*/ 54 w 63"/>
                  <a:gd name="T29" fmla="*/ 70 h 78"/>
                  <a:gd name="T30" fmla="*/ 62 w 63"/>
                  <a:gd name="T31" fmla="*/ 60 h 78"/>
                  <a:gd name="T32" fmla="*/ 63 w 63"/>
                  <a:gd name="T33" fmla="*/ 44 h 78"/>
                  <a:gd name="T34" fmla="*/ 59 w 63"/>
                  <a:gd name="T35" fmla="*/ 2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" h="78">
                    <a:moveTo>
                      <a:pt x="59" y="29"/>
                    </a:moveTo>
                    <a:lnTo>
                      <a:pt x="52" y="15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1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3"/>
                    </a:lnTo>
                    <a:lnTo>
                      <a:pt x="21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70"/>
                    </a:lnTo>
                    <a:lnTo>
                      <a:pt x="62" y="60"/>
                    </a:lnTo>
                    <a:lnTo>
                      <a:pt x="63" y="44"/>
                    </a:lnTo>
                    <a:lnTo>
                      <a:pt x="59" y="29"/>
                    </a:lnTo>
                  </a:path>
                </a:pathLst>
              </a:custGeom>
              <a:solidFill>
                <a:srgbClr val="FF9933"/>
              </a:solidFill>
              <a:ln w="19050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95" name="Freeform 347"/>
              <p:cNvSpPr>
                <a:spLocks/>
              </p:cNvSpPr>
              <p:nvPr/>
            </p:nvSpPr>
            <p:spPr bwMode="auto">
              <a:xfrm>
                <a:off x="2248" y="9698"/>
                <a:ext cx="231" cy="111"/>
              </a:xfrm>
              <a:custGeom>
                <a:avLst/>
                <a:gdLst>
                  <a:gd name="T0" fmla="*/ 0 w 267"/>
                  <a:gd name="T1" fmla="*/ 0 h 136"/>
                  <a:gd name="T2" fmla="*/ 31 w 267"/>
                  <a:gd name="T3" fmla="*/ 24 h 136"/>
                  <a:gd name="T4" fmla="*/ 62 w 267"/>
                  <a:gd name="T5" fmla="*/ 47 h 136"/>
                  <a:gd name="T6" fmla="*/ 94 w 267"/>
                  <a:gd name="T7" fmla="*/ 66 h 136"/>
                  <a:gd name="T8" fmla="*/ 127 w 267"/>
                  <a:gd name="T9" fmla="*/ 84 h 136"/>
                  <a:gd name="T10" fmla="*/ 162 w 267"/>
                  <a:gd name="T11" fmla="*/ 100 h 136"/>
                  <a:gd name="T12" fmla="*/ 196 w 267"/>
                  <a:gd name="T13" fmla="*/ 114 h 136"/>
                  <a:gd name="T14" fmla="*/ 231 w 267"/>
                  <a:gd name="T15" fmla="*/ 126 h 136"/>
                  <a:gd name="T16" fmla="*/ 267 w 267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36">
                    <a:moveTo>
                      <a:pt x="0" y="0"/>
                    </a:moveTo>
                    <a:lnTo>
                      <a:pt x="31" y="24"/>
                    </a:lnTo>
                    <a:lnTo>
                      <a:pt x="62" y="47"/>
                    </a:lnTo>
                    <a:lnTo>
                      <a:pt x="94" y="66"/>
                    </a:lnTo>
                    <a:lnTo>
                      <a:pt x="127" y="84"/>
                    </a:lnTo>
                    <a:lnTo>
                      <a:pt x="162" y="100"/>
                    </a:lnTo>
                    <a:lnTo>
                      <a:pt x="196" y="114"/>
                    </a:lnTo>
                    <a:lnTo>
                      <a:pt x="231" y="126"/>
                    </a:lnTo>
                    <a:lnTo>
                      <a:pt x="267" y="136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96" name="Freeform 348"/>
              <p:cNvSpPr>
                <a:spLocks/>
              </p:cNvSpPr>
              <p:nvPr/>
            </p:nvSpPr>
            <p:spPr bwMode="auto">
              <a:xfrm>
                <a:off x="2248" y="9741"/>
                <a:ext cx="231" cy="112"/>
              </a:xfrm>
              <a:custGeom>
                <a:avLst/>
                <a:gdLst>
                  <a:gd name="T0" fmla="*/ 0 w 267"/>
                  <a:gd name="T1" fmla="*/ 0 h 135"/>
                  <a:gd name="T2" fmla="*/ 31 w 267"/>
                  <a:gd name="T3" fmla="*/ 24 h 135"/>
                  <a:gd name="T4" fmla="*/ 62 w 267"/>
                  <a:gd name="T5" fmla="*/ 44 h 135"/>
                  <a:gd name="T6" fmla="*/ 94 w 267"/>
                  <a:gd name="T7" fmla="*/ 65 h 135"/>
                  <a:gd name="T8" fmla="*/ 127 w 267"/>
                  <a:gd name="T9" fmla="*/ 82 h 135"/>
                  <a:gd name="T10" fmla="*/ 162 w 267"/>
                  <a:gd name="T11" fmla="*/ 99 h 135"/>
                  <a:gd name="T12" fmla="*/ 196 w 267"/>
                  <a:gd name="T13" fmla="*/ 113 h 135"/>
                  <a:gd name="T14" fmla="*/ 231 w 267"/>
                  <a:gd name="T15" fmla="*/ 125 h 135"/>
                  <a:gd name="T16" fmla="*/ 267 w 267"/>
                  <a:gd name="T17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35">
                    <a:moveTo>
                      <a:pt x="0" y="0"/>
                    </a:moveTo>
                    <a:lnTo>
                      <a:pt x="31" y="24"/>
                    </a:lnTo>
                    <a:lnTo>
                      <a:pt x="62" y="44"/>
                    </a:lnTo>
                    <a:lnTo>
                      <a:pt x="94" y="65"/>
                    </a:lnTo>
                    <a:lnTo>
                      <a:pt x="127" y="82"/>
                    </a:lnTo>
                    <a:lnTo>
                      <a:pt x="162" y="99"/>
                    </a:lnTo>
                    <a:lnTo>
                      <a:pt x="196" y="113"/>
                    </a:lnTo>
                    <a:lnTo>
                      <a:pt x="231" y="125"/>
                    </a:lnTo>
                    <a:lnTo>
                      <a:pt x="267" y="135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97" name="Freeform 349"/>
              <p:cNvSpPr>
                <a:spLocks/>
              </p:cNvSpPr>
              <p:nvPr/>
            </p:nvSpPr>
            <p:spPr bwMode="auto">
              <a:xfrm>
                <a:off x="2248" y="9785"/>
                <a:ext cx="231" cy="113"/>
              </a:xfrm>
              <a:custGeom>
                <a:avLst/>
                <a:gdLst>
                  <a:gd name="T0" fmla="*/ 0 w 267"/>
                  <a:gd name="T1" fmla="*/ 0 h 135"/>
                  <a:gd name="T2" fmla="*/ 31 w 267"/>
                  <a:gd name="T3" fmla="*/ 24 h 135"/>
                  <a:gd name="T4" fmla="*/ 62 w 267"/>
                  <a:gd name="T5" fmla="*/ 44 h 135"/>
                  <a:gd name="T6" fmla="*/ 94 w 267"/>
                  <a:gd name="T7" fmla="*/ 65 h 135"/>
                  <a:gd name="T8" fmla="*/ 127 w 267"/>
                  <a:gd name="T9" fmla="*/ 82 h 135"/>
                  <a:gd name="T10" fmla="*/ 162 w 267"/>
                  <a:gd name="T11" fmla="*/ 99 h 135"/>
                  <a:gd name="T12" fmla="*/ 196 w 267"/>
                  <a:gd name="T13" fmla="*/ 113 h 135"/>
                  <a:gd name="T14" fmla="*/ 231 w 267"/>
                  <a:gd name="T15" fmla="*/ 125 h 135"/>
                  <a:gd name="T16" fmla="*/ 267 w 267"/>
                  <a:gd name="T17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135">
                    <a:moveTo>
                      <a:pt x="0" y="0"/>
                    </a:moveTo>
                    <a:lnTo>
                      <a:pt x="31" y="24"/>
                    </a:lnTo>
                    <a:lnTo>
                      <a:pt x="62" y="44"/>
                    </a:lnTo>
                    <a:lnTo>
                      <a:pt x="94" y="65"/>
                    </a:lnTo>
                    <a:lnTo>
                      <a:pt x="127" y="82"/>
                    </a:lnTo>
                    <a:lnTo>
                      <a:pt x="162" y="99"/>
                    </a:lnTo>
                    <a:lnTo>
                      <a:pt x="196" y="113"/>
                    </a:lnTo>
                    <a:lnTo>
                      <a:pt x="231" y="125"/>
                    </a:lnTo>
                    <a:lnTo>
                      <a:pt x="267" y="135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98" name="Freeform 350"/>
              <p:cNvSpPr>
                <a:spLocks/>
              </p:cNvSpPr>
              <p:nvPr/>
            </p:nvSpPr>
            <p:spPr bwMode="auto">
              <a:xfrm>
                <a:off x="2239" y="9245"/>
                <a:ext cx="249" cy="129"/>
              </a:xfrm>
              <a:custGeom>
                <a:avLst/>
                <a:gdLst>
                  <a:gd name="T0" fmla="*/ 10 w 285"/>
                  <a:gd name="T1" fmla="*/ 22 h 158"/>
                  <a:gd name="T2" fmla="*/ 69 w 285"/>
                  <a:gd name="T3" fmla="*/ 67 h 158"/>
                  <a:gd name="T4" fmla="*/ 101 w 285"/>
                  <a:gd name="T5" fmla="*/ 86 h 158"/>
                  <a:gd name="T6" fmla="*/ 134 w 285"/>
                  <a:gd name="T7" fmla="*/ 105 h 158"/>
                  <a:gd name="T8" fmla="*/ 169 w 285"/>
                  <a:gd name="T9" fmla="*/ 120 h 158"/>
                  <a:gd name="T10" fmla="*/ 203 w 285"/>
                  <a:gd name="T11" fmla="*/ 136 h 158"/>
                  <a:gd name="T12" fmla="*/ 239 w 285"/>
                  <a:gd name="T13" fmla="*/ 148 h 158"/>
                  <a:gd name="T14" fmla="*/ 275 w 285"/>
                  <a:gd name="T15" fmla="*/ 158 h 158"/>
                  <a:gd name="T16" fmla="*/ 281 w 285"/>
                  <a:gd name="T17" fmla="*/ 156 h 158"/>
                  <a:gd name="T18" fmla="*/ 284 w 285"/>
                  <a:gd name="T19" fmla="*/ 153 h 158"/>
                  <a:gd name="T20" fmla="*/ 285 w 285"/>
                  <a:gd name="T21" fmla="*/ 148 h 158"/>
                  <a:gd name="T22" fmla="*/ 285 w 285"/>
                  <a:gd name="T23" fmla="*/ 142 h 158"/>
                  <a:gd name="T24" fmla="*/ 282 w 285"/>
                  <a:gd name="T25" fmla="*/ 137 h 158"/>
                  <a:gd name="T26" fmla="*/ 275 w 285"/>
                  <a:gd name="T27" fmla="*/ 134 h 158"/>
                  <a:gd name="T28" fmla="*/ 239 w 285"/>
                  <a:gd name="T29" fmla="*/ 124 h 158"/>
                  <a:gd name="T30" fmla="*/ 205 w 285"/>
                  <a:gd name="T31" fmla="*/ 112 h 158"/>
                  <a:gd name="T32" fmla="*/ 170 w 285"/>
                  <a:gd name="T33" fmla="*/ 98 h 158"/>
                  <a:gd name="T34" fmla="*/ 137 w 285"/>
                  <a:gd name="T35" fmla="*/ 81 h 158"/>
                  <a:gd name="T36" fmla="*/ 105 w 285"/>
                  <a:gd name="T37" fmla="*/ 64 h 158"/>
                  <a:gd name="T38" fmla="*/ 74 w 285"/>
                  <a:gd name="T39" fmla="*/ 45 h 158"/>
                  <a:gd name="T40" fmla="*/ 15 w 285"/>
                  <a:gd name="T41" fmla="*/ 2 h 158"/>
                  <a:gd name="T42" fmla="*/ 9 w 285"/>
                  <a:gd name="T43" fmla="*/ 0 h 158"/>
                  <a:gd name="T44" fmla="*/ 3 w 285"/>
                  <a:gd name="T45" fmla="*/ 2 h 158"/>
                  <a:gd name="T46" fmla="*/ 0 w 285"/>
                  <a:gd name="T47" fmla="*/ 5 h 158"/>
                  <a:gd name="T48" fmla="*/ 0 w 285"/>
                  <a:gd name="T49" fmla="*/ 9 h 158"/>
                  <a:gd name="T50" fmla="*/ 3 w 285"/>
                  <a:gd name="T51" fmla="*/ 17 h 158"/>
                  <a:gd name="T52" fmla="*/ 10 w 285"/>
                  <a:gd name="T53" fmla="*/ 2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5" h="158">
                    <a:moveTo>
                      <a:pt x="10" y="22"/>
                    </a:moveTo>
                    <a:lnTo>
                      <a:pt x="69" y="67"/>
                    </a:lnTo>
                    <a:lnTo>
                      <a:pt x="101" y="86"/>
                    </a:lnTo>
                    <a:lnTo>
                      <a:pt x="134" y="105"/>
                    </a:lnTo>
                    <a:lnTo>
                      <a:pt x="169" y="120"/>
                    </a:lnTo>
                    <a:lnTo>
                      <a:pt x="203" y="136"/>
                    </a:lnTo>
                    <a:lnTo>
                      <a:pt x="239" y="148"/>
                    </a:lnTo>
                    <a:lnTo>
                      <a:pt x="275" y="158"/>
                    </a:lnTo>
                    <a:lnTo>
                      <a:pt x="281" y="156"/>
                    </a:lnTo>
                    <a:lnTo>
                      <a:pt x="284" y="153"/>
                    </a:lnTo>
                    <a:lnTo>
                      <a:pt x="285" y="148"/>
                    </a:lnTo>
                    <a:lnTo>
                      <a:pt x="285" y="142"/>
                    </a:lnTo>
                    <a:lnTo>
                      <a:pt x="282" y="137"/>
                    </a:lnTo>
                    <a:lnTo>
                      <a:pt x="275" y="134"/>
                    </a:lnTo>
                    <a:lnTo>
                      <a:pt x="239" y="124"/>
                    </a:lnTo>
                    <a:lnTo>
                      <a:pt x="205" y="112"/>
                    </a:lnTo>
                    <a:lnTo>
                      <a:pt x="170" y="98"/>
                    </a:lnTo>
                    <a:lnTo>
                      <a:pt x="137" y="81"/>
                    </a:lnTo>
                    <a:lnTo>
                      <a:pt x="105" y="64"/>
                    </a:lnTo>
                    <a:lnTo>
                      <a:pt x="74" y="45"/>
                    </a:lnTo>
                    <a:lnTo>
                      <a:pt x="15" y="2"/>
                    </a:lnTo>
                    <a:lnTo>
                      <a:pt x="9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99" name="Freeform 351"/>
              <p:cNvSpPr>
                <a:spLocks/>
              </p:cNvSpPr>
              <p:nvPr/>
            </p:nvSpPr>
            <p:spPr bwMode="auto">
              <a:xfrm>
                <a:off x="2248" y="9334"/>
                <a:ext cx="231" cy="126"/>
              </a:xfrm>
              <a:custGeom>
                <a:avLst/>
                <a:gdLst>
                  <a:gd name="T0" fmla="*/ 0 w 267"/>
                  <a:gd name="T1" fmla="*/ 17 h 153"/>
                  <a:gd name="T2" fmla="*/ 31 w 267"/>
                  <a:gd name="T3" fmla="*/ 41 h 153"/>
                  <a:gd name="T4" fmla="*/ 61 w 267"/>
                  <a:gd name="T5" fmla="*/ 62 h 153"/>
                  <a:gd name="T6" fmla="*/ 93 w 267"/>
                  <a:gd name="T7" fmla="*/ 82 h 153"/>
                  <a:gd name="T8" fmla="*/ 126 w 267"/>
                  <a:gd name="T9" fmla="*/ 99 h 153"/>
                  <a:gd name="T10" fmla="*/ 159 w 267"/>
                  <a:gd name="T11" fmla="*/ 117 h 153"/>
                  <a:gd name="T12" fmla="*/ 195 w 267"/>
                  <a:gd name="T13" fmla="*/ 130 h 153"/>
                  <a:gd name="T14" fmla="*/ 229 w 267"/>
                  <a:gd name="T15" fmla="*/ 142 h 153"/>
                  <a:gd name="T16" fmla="*/ 267 w 267"/>
                  <a:gd name="T17" fmla="*/ 153 h 153"/>
                  <a:gd name="T18" fmla="*/ 267 w 267"/>
                  <a:gd name="T19" fmla="*/ 153 h 153"/>
                  <a:gd name="T20" fmla="*/ 267 w 267"/>
                  <a:gd name="T21" fmla="*/ 135 h 153"/>
                  <a:gd name="T22" fmla="*/ 231 w 267"/>
                  <a:gd name="T23" fmla="*/ 125 h 153"/>
                  <a:gd name="T24" fmla="*/ 195 w 267"/>
                  <a:gd name="T25" fmla="*/ 111 h 153"/>
                  <a:gd name="T26" fmla="*/ 126 w 267"/>
                  <a:gd name="T27" fmla="*/ 81 h 153"/>
                  <a:gd name="T28" fmla="*/ 61 w 267"/>
                  <a:gd name="T29" fmla="*/ 45 h 153"/>
                  <a:gd name="T30" fmla="*/ 0 w 267"/>
                  <a:gd name="T31" fmla="*/ 0 h 153"/>
                  <a:gd name="T32" fmla="*/ 0 w 267"/>
                  <a:gd name="T33" fmla="*/ 0 h 153"/>
                  <a:gd name="T34" fmla="*/ 0 w 267"/>
                  <a:gd name="T35" fmla="*/ 17 h 153"/>
                  <a:gd name="T36" fmla="*/ 0 w 267"/>
                  <a:gd name="T37" fmla="*/ 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7" h="153">
                    <a:moveTo>
                      <a:pt x="0" y="17"/>
                    </a:moveTo>
                    <a:lnTo>
                      <a:pt x="31" y="41"/>
                    </a:lnTo>
                    <a:lnTo>
                      <a:pt x="61" y="62"/>
                    </a:lnTo>
                    <a:lnTo>
                      <a:pt x="93" y="82"/>
                    </a:lnTo>
                    <a:lnTo>
                      <a:pt x="126" y="99"/>
                    </a:lnTo>
                    <a:lnTo>
                      <a:pt x="159" y="117"/>
                    </a:lnTo>
                    <a:lnTo>
                      <a:pt x="195" y="130"/>
                    </a:lnTo>
                    <a:lnTo>
                      <a:pt x="229" y="142"/>
                    </a:lnTo>
                    <a:lnTo>
                      <a:pt x="267" y="153"/>
                    </a:lnTo>
                    <a:lnTo>
                      <a:pt x="267" y="153"/>
                    </a:lnTo>
                    <a:lnTo>
                      <a:pt x="267" y="135"/>
                    </a:lnTo>
                    <a:lnTo>
                      <a:pt x="231" y="125"/>
                    </a:lnTo>
                    <a:lnTo>
                      <a:pt x="195" y="111"/>
                    </a:lnTo>
                    <a:lnTo>
                      <a:pt x="126" y="81"/>
                    </a:lnTo>
                    <a:lnTo>
                      <a:pt x="61" y="4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00" name="Freeform 352"/>
              <p:cNvSpPr>
                <a:spLocks/>
              </p:cNvSpPr>
              <p:nvPr/>
            </p:nvSpPr>
            <p:spPr bwMode="auto">
              <a:xfrm>
                <a:off x="2644" y="9719"/>
                <a:ext cx="386" cy="445"/>
              </a:xfrm>
              <a:custGeom>
                <a:avLst/>
                <a:gdLst>
                  <a:gd name="T0" fmla="*/ 0 w 444"/>
                  <a:gd name="T1" fmla="*/ 276 h 536"/>
                  <a:gd name="T2" fmla="*/ 444 w 444"/>
                  <a:gd name="T3" fmla="*/ 536 h 536"/>
                  <a:gd name="T4" fmla="*/ 443 w 444"/>
                  <a:gd name="T5" fmla="*/ 265 h 536"/>
                  <a:gd name="T6" fmla="*/ 0 w 444"/>
                  <a:gd name="T7" fmla="*/ 0 h 536"/>
                  <a:gd name="T8" fmla="*/ 0 w 444"/>
                  <a:gd name="T9" fmla="*/ 27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536">
                    <a:moveTo>
                      <a:pt x="0" y="276"/>
                    </a:moveTo>
                    <a:lnTo>
                      <a:pt x="444" y="536"/>
                    </a:lnTo>
                    <a:lnTo>
                      <a:pt x="443" y="265"/>
                    </a:lnTo>
                    <a:lnTo>
                      <a:pt x="0" y="0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01" name="Freeform 353"/>
              <p:cNvSpPr>
                <a:spLocks/>
              </p:cNvSpPr>
              <p:nvPr/>
            </p:nvSpPr>
            <p:spPr bwMode="auto">
              <a:xfrm>
                <a:off x="2651" y="9723"/>
                <a:ext cx="372" cy="265"/>
              </a:xfrm>
              <a:custGeom>
                <a:avLst/>
                <a:gdLst>
                  <a:gd name="T0" fmla="*/ 0 w 525"/>
                  <a:gd name="T1" fmla="*/ 0 h 369"/>
                  <a:gd name="T2" fmla="*/ 99 w 525"/>
                  <a:gd name="T3" fmla="*/ 231 h 369"/>
                  <a:gd name="T4" fmla="*/ 342 w 525"/>
                  <a:gd name="T5" fmla="*/ 369 h 369"/>
                  <a:gd name="T6" fmla="*/ 525 w 525"/>
                  <a:gd name="T7" fmla="*/ 30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5" h="369">
                    <a:moveTo>
                      <a:pt x="0" y="0"/>
                    </a:moveTo>
                    <a:lnTo>
                      <a:pt x="99" y="231"/>
                    </a:lnTo>
                    <a:lnTo>
                      <a:pt x="342" y="369"/>
                    </a:lnTo>
                    <a:lnTo>
                      <a:pt x="525" y="30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02" name="Freeform 354"/>
              <p:cNvSpPr>
                <a:spLocks/>
              </p:cNvSpPr>
              <p:nvPr/>
            </p:nvSpPr>
            <p:spPr bwMode="auto">
              <a:xfrm>
                <a:off x="2906" y="9983"/>
                <a:ext cx="117" cy="181"/>
              </a:xfrm>
              <a:custGeom>
                <a:avLst/>
                <a:gdLst>
                  <a:gd name="T0" fmla="*/ 0 w 165"/>
                  <a:gd name="T1" fmla="*/ 0 h 252"/>
                  <a:gd name="T2" fmla="*/ 165 w 165"/>
                  <a:gd name="T3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" h="252">
                    <a:moveTo>
                      <a:pt x="0" y="0"/>
                    </a:moveTo>
                    <a:lnTo>
                      <a:pt x="165" y="252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03" name="Freeform 355"/>
              <p:cNvSpPr>
                <a:spLocks/>
              </p:cNvSpPr>
              <p:nvPr/>
            </p:nvSpPr>
            <p:spPr bwMode="auto">
              <a:xfrm>
                <a:off x="2645" y="9874"/>
                <a:ext cx="66" cy="66"/>
              </a:xfrm>
              <a:custGeom>
                <a:avLst/>
                <a:gdLst>
                  <a:gd name="T0" fmla="*/ 0 w 93"/>
                  <a:gd name="T1" fmla="*/ 93 h 93"/>
                  <a:gd name="T2" fmla="*/ 93 w 93"/>
                  <a:gd name="T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3" h="93">
                    <a:moveTo>
                      <a:pt x="0" y="93"/>
                    </a:moveTo>
                    <a:lnTo>
                      <a:pt x="93" y="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rgbClr val="336699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4018" name="Group 370"/>
            <p:cNvGrpSpPr>
              <a:grpSpLocks/>
            </p:cNvGrpSpPr>
            <p:nvPr/>
          </p:nvGrpSpPr>
          <p:grpSpPr bwMode="auto">
            <a:xfrm>
              <a:off x="1342" y="1306"/>
              <a:ext cx="615" cy="342"/>
              <a:chOff x="1531" y="13498"/>
              <a:chExt cx="2552" cy="2123"/>
            </a:xfrm>
          </p:grpSpPr>
          <p:sp>
            <p:nvSpPr>
              <p:cNvPr id="924019" name="Freeform 371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FF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20" name="Freeform 372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FF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21" name="Freeform 373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22" name="Freeform 374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99FF66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23" name="Freeform 375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FF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24" name="Freeform 376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25" name="Freeform 377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26" name="Freeform 378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27" name="Freeform 379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28" name="Freeform 380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4029" name="Group 381"/>
            <p:cNvGrpSpPr>
              <a:grpSpLocks/>
            </p:cNvGrpSpPr>
            <p:nvPr/>
          </p:nvGrpSpPr>
          <p:grpSpPr bwMode="auto">
            <a:xfrm>
              <a:off x="1788" y="994"/>
              <a:ext cx="615" cy="342"/>
              <a:chOff x="1531" y="13498"/>
              <a:chExt cx="2552" cy="2123"/>
            </a:xfrm>
          </p:grpSpPr>
          <p:sp>
            <p:nvSpPr>
              <p:cNvPr id="924030" name="Freeform 382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FF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31" name="Freeform 383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FF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32" name="Freeform 384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33" name="Freeform 385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99FF66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34" name="Freeform 386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FF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35" name="Freeform 387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36" name="Freeform 388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37" name="Freeform 389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38" name="Freeform 390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4039" name="Freeform 391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24040" name="AutoShape 392"/>
            <p:cNvSpPr>
              <a:spLocks noChangeArrowheads="1"/>
            </p:cNvSpPr>
            <p:nvPr/>
          </p:nvSpPr>
          <p:spPr bwMode="auto">
            <a:xfrm>
              <a:off x="2174" y="3321"/>
              <a:ext cx="1544" cy="292"/>
            </a:xfrm>
            <a:prstGeom prst="wedgeRectCallout">
              <a:avLst>
                <a:gd name="adj1" fmla="val -65611"/>
                <a:gd name="adj2" fmla="val -177741"/>
              </a:avLst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400" b="1">
                  <a:solidFill>
                    <a:srgbClr val="A50021"/>
                  </a:solidFill>
                </a:rPr>
                <a:t>Субъект управления (Администратор СУБД)</a:t>
              </a:r>
              <a:endParaRPr lang="ru-RU" altLang="ru-RU" sz="1400">
                <a:solidFill>
                  <a:srgbClr val="A50021"/>
                </a:solidFill>
              </a:endParaRPr>
            </a:p>
          </p:txBody>
        </p:sp>
        <p:sp>
          <p:nvSpPr>
            <p:cNvPr id="924041" name="AutoShape 393"/>
            <p:cNvSpPr>
              <a:spLocks noChangeArrowheads="1"/>
            </p:cNvSpPr>
            <p:nvPr/>
          </p:nvSpPr>
          <p:spPr bwMode="auto">
            <a:xfrm>
              <a:off x="3834" y="3193"/>
              <a:ext cx="1544" cy="426"/>
            </a:xfrm>
            <a:prstGeom prst="wedgeRectCallout">
              <a:avLst>
                <a:gd name="adj1" fmla="val -69690"/>
                <a:gd name="adj2" fmla="val -95306"/>
              </a:avLst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400" b="1">
                  <a:solidFill>
                    <a:srgbClr val="A50021"/>
                  </a:solidFill>
                </a:rPr>
                <a:t>Субъект управления (Администратор почтовой службы)</a:t>
              </a:r>
              <a:endParaRPr lang="ru-RU" altLang="ru-RU" sz="1400">
                <a:solidFill>
                  <a:srgbClr val="A50021"/>
                </a:solidFill>
              </a:endParaRPr>
            </a:p>
          </p:txBody>
        </p:sp>
        <p:grpSp>
          <p:nvGrpSpPr>
            <p:cNvPr id="923898" name="Group 250"/>
            <p:cNvGrpSpPr>
              <a:grpSpLocks/>
            </p:cNvGrpSpPr>
            <p:nvPr/>
          </p:nvGrpSpPr>
          <p:grpSpPr bwMode="auto">
            <a:xfrm>
              <a:off x="3099" y="1006"/>
              <a:ext cx="414" cy="651"/>
              <a:chOff x="6972" y="5484"/>
              <a:chExt cx="1027" cy="1464"/>
            </a:xfrm>
          </p:grpSpPr>
          <p:sp>
            <p:nvSpPr>
              <p:cNvPr id="923899" name="Freeform 251"/>
              <p:cNvSpPr>
                <a:spLocks/>
              </p:cNvSpPr>
              <p:nvPr/>
            </p:nvSpPr>
            <p:spPr bwMode="auto">
              <a:xfrm>
                <a:off x="6972" y="5484"/>
                <a:ext cx="1027" cy="554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E8EA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00" name="Freeform 252"/>
              <p:cNvSpPr>
                <a:spLocks/>
              </p:cNvSpPr>
              <p:nvPr/>
            </p:nvSpPr>
            <p:spPr bwMode="auto">
              <a:xfrm>
                <a:off x="6972" y="5825"/>
                <a:ext cx="389" cy="1075"/>
              </a:xfrm>
              <a:custGeom>
                <a:avLst/>
                <a:gdLst>
                  <a:gd name="T0" fmla="*/ 389 w 389"/>
                  <a:gd name="T1" fmla="*/ 213 h 1075"/>
                  <a:gd name="T2" fmla="*/ 334 w 389"/>
                  <a:gd name="T3" fmla="*/ 201 h 1075"/>
                  <a:gd name="T4" fmla="*/ 279 w 389"/>
                  <a:gd name="T5" fmla="*/ 184 h 1075"/>
                  <a:gd name="T6" fmla="*/ 225 w 389"/>
                  <a:gd name="T7" fmla="*/ 162 h 1075"/>
                  <a:gd name="T8" fmla="*/ 175 w 389"/>
                  <a:gd name="T9" fmla="*/ 138 h 1075"/>
                  <a:gd name="T10" fmla="*/ 127 w 389"/>
                  <a:gd name="T11" fmla="*/ 109 h 1075"/>
                  <a:gd name="T12" fmla="*/ 81 w 389"/>
                  <a:gd name="T13" fmla="*/ 75 h 1075"/>
                  <a:gd name="T14" fmla="*/ 40 w 389"/>
                  <a:gd name="T15" fmla="*/ 39 h 1075"/>
                  <a:gd name="T16" fmla="*/ 0 w 389"/>
                  <a:gd name="T17" fmla="*/ 0 h 1075"/>
                  <a:gd name="T18" fmla="*/ 0 w 389"/>
                  <a:gd name="T19" fmla="*/ 0 h 1075"/>
                  <a:gd name="T20" fmla="*/ 0 w 389"/>
                  <a:gd name="T21" fmla="*/ 879 h 1075"/>
                  <a:gd name="T22" fmla="*/ 40 w 389"/>
                  <a:gd name="T23" fmla="*/ 917 h 1075"/>
                  <a:gd name="T24" fmla="*/ 83 w 389"/>
                  <a:gd name="T25" fmla="*/ 951 h 1075"/>
                  <a:gd name="T26" fmla="*/ 128 w 389"/>
                  <a:gd name="T27" fmla="*/ 981 h 1075"/>
                  <a:gd name="T28" fmla="*/ 177 w 389"/>
                  <a:gd name="T29" fmla="*/ 1009 h 1075"/>
                  <a:gd name="T30" fmla="*/ 228 w 389"/>
                  <a:gd name="T31" fmla="*/ 1031 h 1075"/>
                  <a:gd name="T32" fmla="*/ 279 w 389"/>
                  <a:gd name="T33" fmla="*/ 1051 h 1075"/>
                  <a:gd name="T34" fmla="*/ 334 w 389"/>
                  <a:gd name="T35" fmla="*/ 1065 h 1075"/>
                  <a:gd name="T36" fmla="*/ 389 w 389"/>
                  <a:gd name="T37" fmla="*/ 1075 h 1075"/>
                  <a:gd name="T38" fmla="*/ 389 w 389"/>
                  <a:gd name="T39" fmla="*/ 1075 h 1075"/>
                  <a:gd name="T40" fmla="*/ 389 w 389"/>
                  <a:gd name="T41" fmla="*/ 213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075">
                    <a:moveTo>
                      <a:pt x="389" y="213"/>
                    </a:moveTo>
                    <a:lnTo>
                      <a:pt x="334" y="201"/>
                    </a:lnTo>
                    <a:lnTo>
                      <a:pt x="279" y="184"/>
                    </a:lnTo>
                    <a:lnTo>
                      <a:pt x="225" y="162"/>
                    </a:lnTo>
                    <a:lnTo>
                      <a:pt x="175" y="138"/>
                    </a:lnTo>
                    <a:lnTo>
                      <a:pt x="127" y="109"/>
                    </a:lnTo>
                    <a:lnTo>
                      <a:pt x="81" y="75"/>
                    </a:lnTo>
                    <a:lnTo>
                      <a:pt x="40" y="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9"/>
                    </a:lnTo>
                    <a:lnTo>
                      <a:pt x="40" y="917"/>
                    </a:lnTo>
                    <a:lnTo>
                      <a:pt x="83" y="951"/>
                    </a:lnTo>
                    <a:lnTo>
                      <a:pt x="128" y="981"/>
                    </a:lnTo>
                    <a:lnTo>
                      <a:pt x="177" y="1009"/>
                    </a:lnTo>
                    <a:lnTo>
                      <a:pt x="228" y="1031"/>
                    </a:lnTo>
                    <a:lnTo>
                      <a:pt x="279" y="1051"/>
                    </a:lnTo>
                    <a:lnTo>
                      <a:pt x="334" y="1065"/>
                    </a:lnTo>
                    <a:lnTo>
                      <a:pt x="389" y="1075"/>
                    </a:lnTo>
                    <a:lnTo>
                      <a:pt x="389" y="1075"/>
                    </a:lnTo>
                    <a:lnTo>
                      <a:pt x="389" y="213"/>
                    </a:lnTo>
                  </a:path>
                </a:pathLst>
              </a:custGeom>
              <a:solidFill>
                <a:srgbClr val="CCE8EA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01" name="Freeform 253"/>
              <p:cNvSpPr>
                <a:spLocks/>
              </p:cNvSpPr>
              <p:nvPr/>
            </p:nvSpPr>
            <p:spPr bwMode="auto">
              <a:xfrm>
                <a:off x="7361" y="5694"/>
                <a:ext cx="638" cy="1206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E8EA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02" name="Freeform 254"/>
              <p:cNvSpPr>
                <a:spLocks/>
              </p:cNvSpPr>
              <p:nvPr/>
            </p:nvSpPr>
            <p:spPr bwMode="auto">
              <a:xfrm>
                <a:off x="7120" y="6358"/>
                <a:ext cx="63" cy="78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CC3300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03" name="Freeform 255"/>
              <p:cNvSpPr>
                <a:spLocks/>
              </p:cNvSpPr>
              <p:nvPr/>
            </p:nvSpPr>
            <p:spPr bwMode="auto">
              <a:xfrm>
                <a:off x="7035" y="6536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04" name="Freeform 256"/>
              <p:cNvSpPr>
                <a:spLocks/>
              </p:cNvSpPr>
              <p:nvPr/>
            </p:nvSpPr>
            <p:spPr bwMode="auto">
              <a:xfrm>
                <a:off x="7035" y="6589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05" name="Freeform 257"/>
              <p:cNvSpPr>
                <a:spLocks/>
              </p:cNvSpPr>
              <p:nvPr/>
            </p:nvSpPr>
            <p:spPr bwMode="auto">
              <a:xfrm>
                <a:off x="7035" y="6642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06" name="Freeform 258"/>
              <p:cNvSpPr>
                <a:spLocks/>
              </p:cNvSpPr>
              <p:nvPr/>
            </p:nvSpPr>
            <p:spPr bwMode="auto">
              <a:xfrm>
                <a:off x="7025" y="5992"/>
                <a:ext cx="282" cy="156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FFE6B3"/>
              </a:solidFill>
              <a:ln w="2540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3907" name="Freeform 259"/>
              <p:cNvSpPr>
                <a:spLocks/>
              </p:cNvSpPr>
              <p:nvPr/>
            </p:nvSpPr>
            <p:spPr bwMode="auto">
              <a:xfrm>
                <a:off x="7035" y="6099"/>
                <a:ext cx="264" cy="151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mpd="sng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23908" name="Group 260"/>
              <p:cNvGrpSpPr>
                <a:grpSpLocks/>
              </p:cNvGrpSpPr>
              <p:nvPr/>
            </p:nvGrpSpPr>
            <p:grpSpPr bwMode="auto">
              <a:xfrm>
                <a:off x="7475" y="6435"/>
                <a:ext cx="399" cy="513"/>
                <a:chOff x="8159" y="6378"/>
                <a:chExt cx="399" cy="513"/>
              </a:xfrm>
            </p:grpSpPr>
            <p:sp>
              <p:nvSpPr>
                <p:cNvPr id="923909" name="Freeform 261"/>
                <p:cNvSpPr>
                  <a:spLocks/>
                </p:cNvSpPr>
                <p:nvPr/>
              </p:nvSpPr>
              <p:spPr bwMode="auto">
                <a:xfrm>
                  <a:off x="8159" y="6378"/>
                  <a:ext cx="399" cy="513"/>
                </a:xfrm>
                <a:custGeom>
                  <a:avLst/>
                  <a:gdLst>
                    <a:gd name="T0" fmla="*/ 350 w 350"/>
                    <a:gd name="T1" fmla="*/ 80 h 470"/>
                    <a:gd name="T2" fmla="*/ 348 w 350"/>
                    <a:gd name="T3" fmla="*/ 72 h 470"/>
                    <a:gd name="T4" fmla="*/ 345 w 350"/>
                    <a:gd name="T5" fmla="*/ 63 h 470"/>
                    <a:gd name="T6" fmla="*/ 341 w 350"/>
                    <a:gd name="T7" fmla="*/ 57 h 470"/>
                    <a:gd name="T8" fmla="*/ 335 w 350"/>
                    <a:gd name="T9" fmla="*/ 48 h 470"/>
                    <a:gd name="T10" fmla="*/ 328 w 350"/>
                    <a:gd name="T11" fmla="*/ 41 h 470"/>
                    <a:gd name="T12" fmla="*/ 320 w 350"/>
                    <a:gd name="T13" fmla="*/ 34 h 470"/>
                    <a:gd name="T14" fmla="*/ 298 w 350"/>
                    <a:gd name="T15" fmla="*/ 23 h 470"/>
                    <a:gd name="T16" fmla="*/ 272 w 350"/>
                    <a:gd name="T17" fmla="*/ 14 h 470"/>
                    <a:gd name="T18" fmla="*/ 242 w 350"/>
                    <a:gd name="T19" fmla="*/ 6 h 470"/>
                    <a:gd name="T20" fmla="*/ 210 w 350"/>
                    <a:gd name="T21" fmla="*/ 0 h 470"/>
                    <a:gd name="T22" fmla="*/ 174 w 350"/>
                    <a:gd name="T23" fmla="*/ 0 h 470"/>
                    <a:gd name="T24" fmla="*/ 138 w 350"/>
                    <a:gd name="T25" fmla="*/ 0 h 470"/>
                    <a:gd name="T26" fmla="*/ 106 w 350"/>
                    <a:gd name="T27" fmla="*/ 6 h 470"/>
                    <a:gd name="T28" fmla="*/ 77 w 350"/>
                    <a:gd name="T29" fmla="*/ 14 h 470"/>
                    <a:gd name="T30" fmla="*/ 50 w 350"/>
                    <a:gd name="T31" fmla="*/ 23 h 470"/>
                    <a:gd name="T32" fmla="*/ 28 w 350"/>
                    <a:gd name="T33" fmla="*/ 34 h 470"/>
                    <a:gd name="T34" fmla="*/ 20 w 350"/>
                    <a:gd name="T35" fmla="*/ 41 h 470"/>
                    <a:gd name="T36" fmla="*/ 13 w 350"/>
                    <a:gd name="T37" fmla="*/ 48 h 470"/>
                    <a:gd name="T38" fmla="*/ 7 w 350"/>
                    <a:gd name="T39" fmla="*/ 57 h 470"/>
                    <a:gd name="T40" fmla="*/ 3 w 350"/>
                    <a:gd name="T41" fmla="*/ 63 h 470"/>
                    <a:gd name="T42" fmla="*/ 0 w 350"/>
                    <a:gd name="T43" fmla="*/ 72 h 470"/>
                    <a:gd name="T44" fmla="*/ 0 w 350"/>
                    <a:gd name="T45" fmla="*/ 80 h 470"/>
                    <a:gd name="T46" fmla="*/ 0 w 350"/>
                    <a:gd name="T47" fmla="*/ 80 h 470"/>
                    <a:gd name="T48" fmla="*/ 0 w 350"/>
                    <a:gd name="T49" fmla="*/ 80 h 470"/>
                    <a:gd name="T50" fmla="*/ 0 w 350"/>
                    <a:gd name="T51" fmla="*/ 392 h 470"/>
                    <a:gd name="T52" fmla="*/ 1 w 350"/>
                    <a:gd name="T53" fmla="*/ 400 h 470"/>
                    <a:gd name="T54" fmla="*/ 4 w 350"/>
                    <a:gd name="T55" fmla="*/ 409 h 470"/>
                    <a:gd name="T56" fmla="*/ 8 w 350"/>
                    <a:gd name="T57" fmla="*/ 415 h 470"/>
                    <a:gd name="T58" fmla="*/ 16 w 350"/>
                    <a:gd name="T59" fmla="*/ 422 h 470"/>
                    <a:gd name="T60" fmla="*/ 23 w 350"/>
                    <a:gd name="T61" fmla="*/ 431 h 470"/>
                    <a:gd name="T62" fmla="*/ 33 w 350"/>
                    <a:gd name="T63" fmla="*/ 436 h 470"/>
                    <a:gd name="T64" fmla="*/ 54 w 350"/>
                    <a:gd name="T65" fmla="*/ 448 h 470"/>
                    <a:gd name="T66" fmla="*/ 81 w 350"/>
                    <a:gd name="T67" fmla="*/ 458 h 470"/>
                    <a:gd name="T68" fmla="*/ 111 w 350"/>
                    <a:gd name="T69" fmla="*/ 465 h 470"/>
                    <a:gd name="T70" fmla="*/ 145 w 350"/>
                    <a:gd name="T71" fmla="*/ 468 h 470"/>
                    <a:gd name="T72" fmla="*/ 180 w 350"/>
                    <a:gd name="T73" fmla="*/ 470 h 470"/>
                    <a:gd name="T74" fmla="*/ 214 w 350"/>
                    <a:gd name="T75" fmla="*/ 468 h 470"/>
                    <a:gd name="T76" fmla="*/ 244 w 350"/>
                    <a:gd name="T77" fmla="*/ 463 h 470"/>
                    <a:gd name="T78" fmla="*/ 272 w 350"/>
                    <a:gd name="T79" fmla="*/ 456 h 470"/>
                    <a:gd name="T80" fmla="*/ 297 w 350"/>
                    <a:gd name="T81" fmla="*/ 446 h 470"/>
                    <a:gd name="T82" fmla="*/ 318 w 350"/>
                    <a:gd name="T83" fmla="*/ 436 h 470"/>
                    <a:gd name="T84" fmla="*/ 334 w 350"/>
                    <a:gd name="T85" fmla="*/ 422 h 470"/>
                    <a:gd name="T86" fmla="*/ 340 w 350"/>
                    <a:gd name="T87" fmla="*/ 415 h 470"/>
                    <a:gd name="T88" fmla="*/ 344 w 350"/>
                    <a:gd name="T89" fmla="*/ 409 h 470"/>
                    <a:gd name="T90" fmla="*/ 347 w 350"/>
                    <a:gd name="T91" fmla="*/ 400 h 470"/>
                    <a:gd name="T92" fmla="*/ 350 w 350"/>
                    <a:gd name="T93" fmla="*/ 393 h 470"/>
                    <a:gd name="T94" fmla="*/ 350 w 350"/>
                    <a:gd name="T95" fmla="*/ 8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470">
                      <a:moveTo>
                        <a:pt x="350" y="80"/>
                      </a:moveTo>
                      <a:lnTo>
                        <a:pt x="348" y="72"/>
                      </a:lnTo>
                      <a:lnTo>
                        <a:pt x="345" y="63"/>
                      </a:lnTo>
                      <a:lnTo>
                        <a:pt x="341" y="57"/>
                      </a:lnTo>
                      <a:lnTo>
                        <a:pt x="335" y="48"/>
                      </a:lnTo>
                      <a:lnTo>
                        <a:pt x="328" y="41"/>
                      </a:lnTo>
                      <a:lnTo>
                        <a:pt x="320" y="34"/>
                      </a:lnTo>
                      <a:lnTo>
                        <a:pt x="298" y="23"/>
                      </a:lnTo>
                      <a:lnTo>
                        <a:pt x="272" y="14"/>
                      </a:lnTo>
                      <a:lnTo>
                        <a:pt x="242" y="6"/>
                      </a:lnTo>
                      <a:lnTo>
                        <a:pt x="210" y="0"/>
                      </a:lnTo>
                      <a:lnTo>
                        <a:pt x="174" y="0"/>
                      </a:lnTo>
                      <a:lnTo>
                        <a:pt x="138" y="0"/>
                      </a:lnTo>
                      <a:lnTo>
                        <a:pt x="106" y="6"/>
                      </a:lnTo>
                      <a:lnTo>
                        <a:pt x="77" y="14"/>
                      </a:lnTo>
                      <a:lnTo>
                        <a:pt x="50" y="23"/>
                      </a:lnTo>
                      <a:lnTo>
                        <a:pt x="28" y="34"/>
                      </a:lnTo>
                      <a:lnTo>
                        <a:pt x="20" y="41"/>
                      </a:lnTo>
                      <a:lnTo>
                        <a:pt x="13" y="48"/>
                      </a:lnTo>
                      <a:lnTo>
                        <a:pt x="7" y="57"/>
                      </a:lnTo>
                      <a:lnTo>
                        <a:pt x="3" y="63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392"/>
                      </a:lnTo>
                      <a:lnTo>
                        <a:pt x="1" y="400"/>
                      </a:lnTo>
                      <a:lnTo>
                        <a:pt x="4" y="409"/>
                      </a:lnTo>
                      <a:lnTo>
                        <a:pt x="8" y="415"/>
                      </a:lnTo>
                      <a:lnTo>
                        <a:pt x="16" y="422"/>
                      </a:lnTo>
                      <a:lnTo>
                        <a:pt x="23" y="431"/>
                      </a:lnTo>
                      <a:lnTo>
                        <a:pt x="33" y="436"/>
                      </a:lnTo>
                      <a:lnTo>
                        <a:pt x="54" y="448"/>
                      </a:lnTo>
                      <a:lnTo>
                        <a:pt x="81" y="458"/>
                      </a:lnTo>
                      <a:lnTo>
                        <a:pt x="111" y="465"/>
                      </a:lnTo>
                      <a:lnTo>
                        <a:pt x="145" y="468"/>
                      </a:lnTo>
                      <a:lnTo>
                        <a:pt x="180" y="470"/>
                      </a:lnTo>
                      <a:lnTo>
                        <a:pt x="214" y="468"/>
                      </a:lnTo>
                      <a:lnTo>
                        <a:pt x="244" y="463"/>
                      </a:lnTo>
                      <a:lnTo>
                        <a:pt x="272" y="456"/>
                      </a:lnTo>
                      <a:lnTo>
                        <a:pt x="297" y="446"/>
                      </a:lnTo>
                      <a:lnTo>
                        <a:pt x="318" y="436"/>
                      </a:lnTo>
                      <a:lnTo>
                        <a:pt x="334" y="422"/>
                      </a:lnTo>
                      <a:lnTo>
                        <a:pt x="340" y="415"/>
                      </a:lnTo>
                      <a:lnTo>
                        <a:pt x="344" y="409"/>
                      </a:lnTo>
                      <a:lnTo>
                        <a:pt x="347" y="400"/>
                      </a:lnTo>
                      <a:lnTo>
                        <a:pt x="350" y="393"/>
                      </a:lnTo>
                      <a:lnTo>
                        <a:pt x="350" y="80"/>
                      </a:lnTo>
                    </a:path>
                  </a:pathLst>
                </a:custGeom>
                <a:solidFill>
                  <a:srgbClr val="FFE6B3"/>
                </a:solidFill>
                <a:ln w="2540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3910" name="Freeform 262"/>
                <p:cNvSpPr>
                  <a:spLocks/>
                </p:cNvSpPr>
                <p:nvPr/>
              </p:nvSpPr>
              <p:spPr bwMode="auto">
                <a:xfrm>
                  <a:off x="8159" y="6462"/>
                  <a:ext cx="399" cy="429"/>
                </a:xfrm>
                <a:custGeom>
                  <a:avLst/>
                  <a:gdLst>
                    <a:gd name="T0" fmla="*/ 0 w 353"/>
                    <a:gd name="T1" fmla="*/ 0 h 390"/>
                    <a:gd name="T2" fmla="*/ 0 w 353"/>
                    <a:gd name="T3" fmla="*/ 313 h 390"/>
                    <a:gd name="T4" fmla="*/ 2 w 353"/>
                    <a:gd name="T5" fmla="*/ 322 h 390"/>
                    <a:gd name="T6" fmla="*/ 5 w 353"/>
                    <a:gd name="T7" fmla="*/ 329 h 390"/>
                    <a:gd name="T8" fmla="*/ 10 w 353"/>
                    <a:gd name="T9" fmla="*/ 337 h 390"/>
                    <a:gd name="T10" fmla="*/ 16 w 353"/>
                    <a:gd name="T11" fmla="*/ 344 h 390"/>
                    <a:gd name="T12" fmla="*/ 25 w 353"/>
                    <a:gd name="T13" fmla="*/ 351 h 390"/>
                    <a:gd name="T14" fmla="*/ 33 w 353"/>
                    <a:gd name="T15" fmla="*/ 357 h 390"/>
                    <a:gd name="T16" fmla="*/ 56 w 353"/>
                    <a:gd name="T17" fmla="*/ 369 h 390"/>
                    <a:gd name="T18" fmla="*/ 83 w 353"/>
                    <a:gd name="T19" fmla="*/ 378 h 390"/>
                    <a:gd name="T20" fmla="*/ 113 w 353"/>
                    <a:gd name="T21" fmla="*/ 385 h 390"/>
                    <a:gd name="T22" fmla="*/ 147 w 353"/>
                    <a:gd name="T23" fmla="*/ 390 h 390"/>
                    <a:gd name="T24" fmla="*/ 183 w 353"/>
                    <a:gd name="T25" fmla="*/ 390 h 390"/>
                    <a:gd name="T26" fmla="*/ 216 w 353"/>
                    <a:gd name="T27" fmla="*/ 388 h 390"/>
                    <a:gd name="T28" fmla="*/ 247 w 353"/>
                    <a:gd name="T29" fmla="*/ 385 h 390"/>
                    <a:gd name="T30" fmla="*/ 276 w 353"/>
                    <a:gd name="T31" fmla="*/ 376 h 390"/>
                    <a:gd name="T32" fmla="*/ 300 w 353"/>
                    <a:gd name="T33" fmla="*/ 368 h 390"/>
                    <a:gd name="T34" fmla="*/ 322 w 353"/>
                    <a:gd name="T35" fmla="*/ 356 h 390"/>
                    <a:gd name="T36" fmla="*/ 337 w 353"/>
                    <a:gd name="T37" fmla="*/ 344 h 390"/>
                    <a:gd name="T38" fmla="*/ 343 w 353"/>
                    <a:gd name="T39" fmla="*/ 337 h 390"/>
                    <a:gd name="T40" fmla="*/ 349 w 353"/>
                    <a:gd name="T41" fmla="*/ 329 h 390"/>
                    <a:gd name="T42" fmla="*/ 352 w 353"/>
                    <a:gd name="T43" fmla="*/ 322 h 390"/>
                    <a:gd name="T44" fmla="*/ 353 w 353"/>
                    <a:gd name="T45" fmla="*/ 313 h 390"/>
                    <a:gd name="T46" fmla="*/ 353 w 353"/>
                    <a:gd name="T47" fmla="*/ 313 h 390"/>
                    <a:gd name="T48" fmla="*/ 353 w 353"/>
                    <a:gd name="T49" fmla="*/ 0 h 390"/>
                    <a:gd name="T50" fmla="*/ 353 w 353"/>
                    <a:gd name="T51" fmla="*/ 9 h 390"/>
                    <a:gd name="T52" fmla="*/ 350 w 353"/>
                    <a:gd name="T53" fmla="*/ 17 h 390"/>
                    <a:gd name="T54" fmla="*/ 346 w 353"/>
                    <a:gd name="T55" fmla="*/ 24 h 390"/>
                    <a:gd name="T56" fmla="*/ 340 w 353"/>
                    <a:gd name="T57" fmla="*/ 33 h 390"/>
                    <a:gd name="T58" fmla="*/ 333 w 353"/>
                    <a:gd name="T59" fmla="*/ 39 h 390"/>
                    <a:gd name="T60" fmla="*/ 324 w 353"/>
                    <a:gd name="T61" fmla="*/ 46 h 390"/>
                    <a:gd name="T62" fmla="*/ 303 w 353"/>
                    <a:gd name="T63" fmla="*/ 58 h 390"/>
                    <a:gd name="T64" fmla="*/ 277 w 353"/>
                    <a:gd name="T65" fmla="*/ 68 h 390"/>
                    <a:gd name="T66" fmla="*/ 247 w 353"/>
                    <a:gd name="T67" fmla="*/ 75 h 390"/>
                    <a:gd name="T68" fmla="*/ 215 w 353"/>
                    <a:gd name="T69" fmla="*/ 80 h 390"/>
                    <a:gd name="T70" fmla="*/ 179 w 353"/>
                    <a:gd name="T71" fmla="*/ 82 h 390"/>
                    <a:gd name="T72" fmla="*/ 143 w 353"/>
                    <a:gd name="T73" fmla="*/ 80 h 390"/>
                    <a:gd name="T74" fmla="*/ 109 w 353"/>
                    <a:gd name="T75" fmla="*/ 75 h 390"/>
                    <a:gd name="T76" fmla="*/ 79 w 353"/>
                    <a:gd name="T77" fmla="*/ 68 h 390"/>
                    <a:gd name="T78" fmla="*/ 53 w 353"/>
                    <a:gd name="T79" fmla="*/ 58 h 390"/>
                    <a:gd name="T80" fmla="*/ 32 w 353"/>
                    <a:gd name="T81" fmla="*/ 46 h 390"/>
                    <a:gd name="T82" fmla="*/ 22 w 353"/>
                    <a:gd name="T83" fmla="*/ 41 h 390"/>
                    <a:gd name="T84" fmla="*/ 15 w 353"/>
                    <a:gd name="T85" fmla="*/ 33 h 390"/>
                    <a:gd name="T86" fmla="*/ 9 w 353"/>
                    <a:gd name="T87" fmla="*/ 26 h 390"/>
                    <a:gd name="T88" fmla="*/ 5 w 353"/>
                    <a:gd name="T89" fmla="*/ 19 h 390"/>
                    <a:gd name="T90" fmla="*/ 2 w 353"/>
                    <a:gd name="T91" fmla="*/ 11 h 390"/>
                    <a:gd name="T92" fmla="*/ 0 w 353"/>
                    <a:gd name="T93" fmla="*/ 2 h 390"/>
                    <a:gd name="T94" fmla="*/ 0 w 353"/>
                    <a:gd name="T95" fmla="*/ 0 h 390"/>
                    <a:gd name="T96" fmla="*/ 0 w 353"/>
                    <a:gd name="T97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53" h="390">
                      <a:moveTo>
                        <a:pt x="0" y="0"/>
                      </a:moveTo>
                      <a:lnTo>
                        <a:pt x="0" y="313"/>
                      </a:lnTo>
                      <a:lnTo>
                        <a:pt x="2" y="322"/>
                      </a:lnTo>
                      <a:lnTo>
                        <a:pt x="5" y="329"/>
                      </a:lnTo>
                      <a:lnTo>
                        <a:pt x="10" y="337"/>
                      </a:lnTo>
                      <a:lnTo>
                        <a:pt x="16" y="344"/>
                      </a:lnTo>
                      <a:lnTo>
                        <a:pt x="25" y="351"/>
                      </a:lnTo>
                      <a:lnTo>
                        <a:pt x="33" y="357"/>
                      </a:lnTo>
                      <a:lnTo>
                        <a:pt x="56" y="369"/>
                      </a:lnTo>
                      <a:lnTo>
                        <a:pt x="83" y="378"/>
                      </a:lnTo>
                      <a:lnTo>
                        <a:pt x="113" y="385"/>
                      </a:lnTo>
                      <a:lnTo>
                        <a:pt x="147" y="390"/>
                      </a:lnTo>
                      <a:lnTo>
                        <a:pt x="183" y="390"/>
                      </a:lnTo>
                      <a:lnTo>
                        <a:pt x="216" y="388"/>
                      </a:lnTo>
                      <a:lnTo>
                        <a:pt x="247" y="385"/>
                      </a:lnTo>
                      <a:lnTo>
                        <a:pt x="276" y="376"/>
                      </a:lnTo>
                      <a:lnTo>
                        <a:pt x="300" y="368"/>
                      </a:lnTo>
                      <a:lnTo>
                        <a:pt x="322" y="356"/>
                      </a:lnTo>
                      <a:lnTo>
                        <a:pt x="337" y="344"/>
                      </a:lnTo>
                      <a:lnTo>
                        <a:pt x="343" y="337"/>
                      </a:lnTo>
                      <a:lnTo>
                        <a:pt x="349" y="329"/>
                      </a:lnTo>
                      <a:lnTo>
                        <a:pt x="352" y="322"/>
                      </a:lnTo>
                      <a:lnTo>
                        <a:pt x="353" y="313"/>
                      </a:lnTo>
                      <a:lnTo>
                        <a:pt x="353" y="313"/>
                      </a:lnTo>
                      <a:lnTo>
                        <a:pt x="353" y="0"/>
                      </a:lnTo>
                      <a:lnTo>
                        <a:pt x="353" y="9"/>
                      </a:lnTo>
                      <a:lnTo>
                        <a:pt x="350" y="17"/>
                      </a:lnTo>
                      <a:lnTo>
                        <a:pt x="346" y="24"/>
                      </a:lnTo>
                      <a:lnTo>
                        <a:pt x="340" y="33"/>
                      </a:lnTo>
                      <a:lnTo>
                        <a:pt x="333" y="39"/>
                      </a:lnTo>
                      <a:lnTo>
                        <a:pt x="324" y="46"/>
                      </a:lnTo>
                      <a:lnTo>
                        <a:pt x="303" y="58"/>
                      </a:lnTo>
                      <a:lnTo>
                        <a:pt x="277" y="68"/>
                      </a:lnTo>
                      <a:lnTo>
                        <a:pt x="247" y="75"/>
                      </a:lnTo>
                      <a:lnTo>
                        <a:pt x="215" y="80"/>
                      </a:lnTo>
                      <a:lnTo>
                        <a:pt x="179" y="82"/>
                      </a:lnTo>
                      <a:lnTo>
                        <a:pt x="143" y="80"/>
                      </a:lnTo>
                      <a:lnTo>
                        <a:pt x="109" y="75"/>
                      </a:lnTo>
                      <a:lnTo>
                        <a:pt x="79" y="68"/>
                      </a:lnTo>
                      <a:lnTo>
                        <a:pt x="53" y="58"/>
                      </a:lnTo>
                      <a:lnTo>
                        <a:pt x="32" y="46"/>
                      </a:lnTo>
                      <a:lnTo>
                        <a:pt x="22" y="41"/>
                      </a:lnTo>
                      <a:lnTo>
                        <a:pt x="15" y="33"/>
                      </a:lnTo>
                      <a:lnTo>
                        <a:pt x="9" y="26"/>
                      </a:lnTo>
                      <a:lnTo>
                        <a:pt x="5" y="19"/>
                      </a:lnTo>
                      <a:lnTo>
                        <a:pt x="2" y="11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E6B3"/>
                </a:solidFill>
                <a:ln w="2540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23861" name="AutoShape 213"/>
            <p:cNvSpPr>
              <a:spLocks noChangeArrowheads="1"/>
            </p:cNvSpPr>
            <p:nvPr/>
          </p:nvSpPr>
          <p:spPr bwMode="auto">
            <a:xfrm>
              <a:off x="4151" y="661"/>
              <a:ext cx="1362" cy="296"/>
            </a:xfrm>
            <a:prstGeom prst="wedgeEllipseCallout">
              <a:avLst>
                <a:gd name="adj1" fmla="val 4551"/>
                <a:gd name="adj2" fmla="val 271958"/>
              </a:avLst>
            </a:prstGeom>
            <a:noFill/>
            <a:ln w="38100">
              <a:solidFill>
                <a:srgbClr val="CC99FF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72000"/>
                </a:lnSpc>
              </a:pPr>
              <a:r>
                <a:rPr lang="ru-RU" altLang="zh-CN" sz="1400">
                  <a:solidFill>
                    <a:srgbClr val="A50021"/>
                  </a:solidFill>
                </a:rPr>
                <a:t>Сетевой сегмент почтовой службы</a:t>
              </a:r>
              <a:endParaRPr lang="ru-RU" altLang="ru-RU" sz="1400">
                <a:solidFill>
                  <a:srgbClr val="A50021"/>
                </a:solidFill>
              </a:endParaRPr>
            </a:p>
          </p:txBody>
        </p:sp>
        <p:sp>
          <p:nvSpPr>
            <p:cNvPr id="924042" name="AutoShape 394"/>
            <p:cNvSpPr>
              <a:spLocks noChangeArrowheads="1"/>
            </p:cNvSpPr>
            <p:nvPr/>
          </p:nvSpPr>
          <p:spPr bwMode="auto">
            <a:xfrm>
              <a:off x="3994" y="2844"/>
              <a:ext cx="1582" cy="296"/>
            </a:xfrm>
            <a:prstGeom prst="wedgeEllipseCallout">
              <a:avLst>
                <a:gd name="adj1" fmla="val -70861"/>
                <a:gd name="adj2" fmla="val -457769"/>
              </a:avLst>
            </a:prstGeom>
            <a:noFill/>
            <a:ln w="38100">
              <a:solidFill>
                <a:srgbClr val="CC99FF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72000"/>
                </a:lnSpc>
              </a:pPr>
              <a:r>
                <a:rPr lang="ru-RU" altLang="zh-CN" sz="1400">
                  <a:solidFill>
                    <a:srgbClr val="A50021"/>
                  </a:solidFill>
                </a:rPr>
                <a:t>Сетевой сегмент распределённой БД</a:t>
              </a:r>
              <a:endParaRPr lang="ru-RU" altLang="ru-RU" sz="1400">
                <a:solidFill>
                  <a:srgbClr val="A50021"/>
                </a:solidFill>
              </a:endParaRPr>
            </a:p>
          </p:txBody>
        </p:sp>
        <p:sp>
          <p:nvSpPr>
            <p:cNvPr id="924043" name="AutoShape 395"/>
            <p:cNvSpPr>
              <a:spLocks noChangeArrowheads="1"/>
            </p:cNvSpPr>
            <p:nvPr/>
          </p:nvSpPr>
          <p:spPr bwMode="auto">
            <a:xfrm>
              <a:off x="123" y="801"/>
              <a:ext cx="1362" cy="296"/>
            </a:xfrm>
            <a:prstGeom prst="wedgeEllipseCallout">
              <a:avLst>
                <a:gd name="adj1" fmla="val 61380"/>
                <a:gd name="adj2" fmla="val 99324"/>
              </a:avLst>
            </a:prstGeom>
            <a:noFill/>
            <a:ln w="38100">
              <a:solidFill>
                <a:srgbClr val="CC99FF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72000"/>
                </a:lnSpc>
              </a:pPr>
              <a:r>
                <a:rPr lang="ru-RU" altLang="zh-CN" sz="1400">
                  <a:solidFill>
                    <a:srgbClr val="A50021"/>
                  </a:solidFill>
                </a:rPr>
                <a:t>Сетевой сегмент маршрутизаторов</a:t>
              </a:r>
              <a:endParaRPr lang="ru-RU" altLang="ru-RU" sz="1400">
                <a:solidFill>
                  <a:srgbClr val="A5002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4675" name="Text Box 3"/>
          <p:cNvSpPr txBox="1">
            <a:spLocks noChangeArrowheads="1"/>
          </p:cNvSpPr>
          <p:nvPr/>
        </p:nvSpPr>
        <p:spPr bwMode="auto">
          <a:xfrm>
            <a:off x="263525" y="1603375"/>
            <a:ext cx="8629650" cy="495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500">
                <a:solidFill>
                  <a:srgbClr val="800080"/>
                </a:solidFill>
              </a:rPr>
              <a:t>Управление компонентами является распределённым, и каждый владелец того или иного сегмента </a:t>
            </a:r>
            <a:r>
              <a:rPr lang="en-US" altLang="ru-RU" sz="2500">
                <a:solidFill>
                  <a:srgbClr val="800080"/>
                </a:solidFill>
              </a:rPr>
              <a:t>Internet</a:t>
            </a:r>
            <a:r>
              <a:rPr lang="ru-RU" altLang="ru-RU" sz="2500">
                <a:solidFill>
                  <a:srgbClr val="800080"/>
                </a:solidFill>
              </a:rPr>
              <a:t>-сети отвечает за управление сетевыми компонентами в своём сегменте. Сегменты </a:t>
            </a:r>
            <a:r>
              <a:rPr lang="en-US" altLang="ru-RU" sz="2500">
                <a:solidFill>
                  <a:srgbClr val="800080"/>
                </a:solidFill>
              </a:rPr>
              <a:t>Internet</a:t>
            </a:r>
            <a:r>
              <a:rPr lang="ru-RU" altLang="ru-RU" sz="2500">
                <a:solidFill>
                  <a:srgbClr val="800080"/>
                </a:solidFill>
              </a:rPr>
              <a:t>-сети, принадлежащие своим владельцам, могут иметь различное назначение. Это могут быть распределенные БД, группы серверов электронной почтовой службы, группы маршрутизаторов и коммутаторов, обеспечивающие доставку данных в определённых сетевых сегментах, включая магистральные коммутаторы, группы </a:t>
            </a:r>
            <a:r>
              <a:rPr lang="en-US" altLang="ru-RU" sz="2500">
                <a:solidFill>
                  <a:srgbClr val="800080"/>
                </a:solidFill>
              </a:rPr>
              <a:t>W</a:t>
            </a:r>
            <a:r>
              <a:rPr lang="ru-RU" altLang="ru-RU" sz="2500" baseline="30000">
                <a:solidFill>
                  <a:srgbClr val="800080"/>
                </a:solidFill>
              </a:rPr>
              <a:t>3</a:t>
            </a:r>
            <a:r>
              <a:rPr lang="ru-RU" altLang="ru-RU" sz="2500">
                <a:solidFill>
                  <a:srgbClr val="800080"/>
                </a:solidFill>
              </a:rPr>
              <a:t>-серверов, в составе которых могут быть различные информационные порталы, включая порталы электронной коммерции, и т.п.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5699" name="Text Box 3"/>
          <p:cNvSpPr txBox="1">
            <a:spLocks noChangeArrowheads="1"/>
          </p:cNvSpPr>
          <p:nvPr/>
        </p:nvSpPr>
        <p:spPr bwMode="auto">
          <a:xfrm>
            <a:off x="250825" y="1149350"/>
            <a:ext cx="8642350" cy="2989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Основу системы управления (СУ) </a:t>
            </a:r>
            <a:r>
              <a:rPr lang="en-US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-сети составляет </a:t>
            </a:r>
            <a:r>
              <a:rPr lang="en-US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3-архитектура, которая осуществляет эффективное управление в различных сетевых топологиях и системах/сегментах. </a:t>
            </a:r>
            <a:r>
              <a:rPr lang="en-US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3-архитектура включает в себя следующие компоненты (рис.28.2): </a:t>
            </a:r>
          </a:p>
        </p:txBody>
      </p:sp>
      <p:sp>
        <p:nvSpPr>
          <p:cNvPr id="925700" name="Text Box 4"/>
          <p:cNvSpPr txBox="1">
            <a:spLocks noChangeArrowheads="1"/>
          </p:cNvSpPr>
          <p:nvPr/>
        </p:nvSpPr>
        <p:spPr bwMode="auto">
          <a:xfrm>
            <a:off x="263525" y="4241800"/>
            <a:ext cx="8616950" cy="2214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0000"/>
              </a:spcBef>
              <a:buSzPct val="90000"/>
              <a:buFont typeface="Wingdings" panose="05000000000000000000" pitchFamily="2" charset="2"/>
              <a:buChar char=""/>
            </a:pP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-агенты, встраиваемые в управляемые программно-аппаратные комплексы (ПАК);</a:t>
            </a:r>
          </a:p>
          <a:p>
            <a:pPr>
              <a:lnSpc>
                <a:spcPct val="95000"/>
              </a:lnSpc>
              <a:spcBef>
                <a:spcPct val="10000"/>
              </a:spcBef>
              <a:buSzPct val="90000"/>
              <a:buFont typeface="Wingdings" panose="05000000000000000000" pitchFamily="2" charset="2"/>
              <a:buChar char=""/>
            </a:pPr>
            <a:r>
              <a:rPr lang="ru-RU" altLang="ru-RU">
                <a:solidFill>
                  <a:srgbClr val="800080"/>
                </a:solidFill>
              </a:rPr>
              <a:t>уполномоченные (</a:t>
            </a:r>
            <a:r>
              <a:rPr lang="en-US" altLang="ru-RU">
                <a:solidFill>
                  <a:srgbClr val="800080"/>
                </a:solidFill>
              </a:rPr>
              <a:t>proxy</a:t>
            </a:r>
            <a:r>
              <a:rPr lang="ru-RU" altLang="ru-RU">
                <a:solidFill>
                  <a:srgbClr val="800080"/>
                </a:solidFill>
              </a:rPr>
              <a:t>)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-агенты/трансляторы, встраиваемые в управляемые ПАК, для обслуживания удалённых ПАК, в составе которых имеются </a:t>
            </a:r>
            <a:r>
              <a:rPr lang="en-US" altLang="ru-RU">
                <a:solidFill>
                  <a:srgbClr val="800080"/>
                </a:solidFill>
              </a:rPr>
              <a:t>SNMP</a:t>
            </a:r>
            <a:r>
              <a:rPr lang="ru-RU" altLang="ru-RU">
                <a:solidFill>
                  <a:srgbClr val="800080"/>
                </a:solidFill>
              </a:rPr>
              <a:t>-агенты;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927115" name="Group 395"/>
          <p:cNvGrpSpPr>
            <a:grpSpLocks/>
          </p:cNvGrpSpPr>
          <p:nvPr/>
        </p:nvGrpSpPr>
        <p:grpSpPr bwMode="auto">
          <a:xfrm>
            <a:off x="223838" y="920750"/>
            <a:ext cx="8699500" cy="4983163"/>
            <a:chOff x="141" y="580"/>
            <a:chExt cx="5480" cy="3139"/>
          </a:xfrm>
        </p:grpSpPr>
        <p:sp>
          <p:nvSpPr>
            <p:cNvPr id="926724" name="Freeform 4"/>
            <p:cNvSpPr>
              <a:spLocks/>
            </p:cNvSpPr>
            <p:nvPr/>
          </p:nvSpPr>
          <p:spPr bwMode="auto">
            <a:xfrm>
              <a:off x="146" y="1003"/>
              <a:ext cx="5428" cy="2374"/>
            </a:xfrm>
            <a:custGeom>
              <a:avLst/>
              <a:gdLst>
                <a:gd name="T0" fmla="*/ 57 w 4534"/>
                <a:gd name="T1" fmla="*/ 1428 h 2841"/>
                <a:gd name="T2" fmla="*/ 1 w 4534"/>
                <a:gd name="T3" fmla="*/ 1593 h 2841"/>
                <a:gd name="T4" fmla="*/ 28 w 4534"/>
                <a:gd name="T5" fmla="*/ 1762 h 2841"/>
                <a:gd name="T6" fmla="*/ 138 w 4534"/>
                <a:gd name="T7" fmla="*/ 1913 h 2841"/>
                <a:gd name="T8" fmla="*/ 273 w 4534"/>
                <a:gd name="T9" fmla="*/ 2002 h 2841"/>
                <a:gd name="T10" fmla="*/ 426 w 4534"/>
                <a:gd name="T11" fmla="*/ 2052 h 2841"/>
                <a:gd name="T12" fmla="*/ 454 w 4534"/>
                <a:gd name="T13" fmla="*/ 2152 h 2841"/>
                <a:gd name="T14" fmla="*/ 487 w 4534"/>
                <a:gd name="T15" fmla="*/ 2256 h 2841"/>
                <a:gd name="T16" fmla="*/ 615 w 4534"/>
                <a:gd name="T17" fmla="*/ 2423 h 2841"/>
                <a:gd name="T18" fmla="*/ 822 w 4534"/>
                <a:gd name="T19" fmla="*/ 2552 h 2841"/>
                <a:gd name="T20" fmla="*/ 1084 w 4534"/>
                <a:gd name="T21" fmla="*/ 2609 h 2841"/>
                <a:gd name="T22" fmla="*/ 1297 w 4534"/>
                <a:gd name="T23" fmla="*/ 2596 h 2841"/>
                <a:gd name="T24" fmla="*/ 1486 w 4534"/>
                <a:gd name="T25" fmla="*/ 2537 h 2841"/>
                <a:gd name="T26" fmla="*/ 1649 w 4534"/>
                <a:gd name="T27" fmla="*/ 2683 h 2841"/>
                <a:gd name="T28" fmla="*/ 1874 w 4534"/>
                <a:gd name="T29" fmla="*/ 2799 h 2841"/>
                <a:gd name="T30" fmla="*/ 2137 w 4534"/>
                <a:gd name="T31" fmla="*/ 2841 h 2841"/>
                <a:gd name="T32" fmla="*/ 2406 w 4534"/>
                <a:gd name="T33" fmla="*/ 2799 h 2841"/>
                <a:gd name="T34" fmla="*/ 2591 w 4534"/>
                <a:gd name="T35" fmla="*/ 2712 h 2841"/>
                <a:gd name="T36" fmla="*/ 2727 w 4534"/>
                <a:gd name="T37" fmla="*/ 2590 h 2841"/>
                <a:gd name="T38" fmla="*/ 2967 w 4534"/>
                <a:gd name="T39" fmla="*/ 2656 h 2841"/>
                <a:gd name="T40" fmla="*/ 3287 w 4534"/>
                <a:gd name="T41" fmla="*/ 2679 h 2841"/>
                <a:gd name="T42" fmla="*/ 3591 w 4534"/>
                <a:gd name="T43" fmla="*/ 2606 h 2841"/>
                <a:gd name="T44" fmla="*/ 3843 w 4534"/>
                <a:gd name="T45" fmla="*/ 2444 h 2841"/>
                <a:gd name="T46" fmla="*/ 3979 w 4534"/>
                <a:gd name="T47" fmla="*/ 2262 h 2841"/>
                <a:gd name="T48" fmla="*/ 4032 w 4534"/>
                <a:gd name="T49" fmla="*/ 2076 h 2841"/>
                <a:gd name="T50" fmla="*/ 4213 w 4534"/>
                <a:gd name="T51" fmla="*/ 1972 h 2841"/>
                <a:gd name="T52" fmla="*/ 4399 w 4534"/>
                <a:gd name="T53" fmla="*/ 1844 h 2841"/>
                <a:gd name="T54" fmla="*/ 4510 w 4534"/>
                <a:gd name="T55" fmla="*/ 1673 h 2841"/>
                <a:gd name="T56" fmla="*/ 4533 w 4534"/>
                <a:gd name="T57" fmla="*/ 1551 h 2841"/>
                <a:gd name="T58" fmla="*/ 4524 w 4534"/>
                <a:gd name="T59" fmla="*/ 1451 h 2841"/>
                <a:gd name="T60" fmla="*/ 4471 w 4534"/>
                <a:gd name="T61" fmla="*/ 1320 h 2841"/>
                <a:gd name="T62" fmla="*/ 4365 w 4534"/>
                <a:gd name="T63" fmla="*/ 1197 h 2841"/>
                <a:gd name="T64" fmla="*/ 4401 w 4534"/>
                <a:gd name="T65" fmla="*/ 1064 h 2841"/>
                <a:gd name="T66" fmla="*/ 4423 w 4534"/>
                <a:gd name="T67" fmla="*/ 912 h 2841"/>
                <a:gd name="T68" fmla="*/ 4374 w 4534"/>
                <a:gd name="T69" fmla="*/ 767 h 2841"/>
                <a:gd name="T70" fmla="*/ 4254 w 4534"/>
                <a:gd name="T71" fmla="*/ 645 h 2841"/>
                <a:gd name="T72" fmla="*/ 4114 w 4534"/>
                <a:gd name="T73" fmla="*/ 577 h 2841"/>
                <a:gd name="T74" fmla="*/ 3972 w 4534"/>
                <a:gd name="T75" fmla="*/ 549 h 2841"/>
                <a:gd name="T76" fmla="*/ 3823 w 4534"/>
                <a:gd name="T77" fmla="*/ 364 h 2841"/>
                <a:gd name="T78" fmla="*/ 3588 w 4534"/>
                <a:gd name="T79" fmla="*/ 180 h 2841"/>
                <a:gd name="T80" fmla="*/ 3284 w 4534"/>
                <a:gd name="T81" fmla="*/ 80 h 2841"/>
                <a:gd name="T82" fmla="*/ 2946 w 4534"/>
                <a:gd name="T83" fmla="*/ 78 h 2841"/>
                <a:gd name="T84" fmla="*/ 2685 w 4534"/>
                <a:gd name="T85" fmla="*/ 153 h 2841"/>
                <a:gd name="T86" fmla="*/ 2484 w 4534"/>
                <a:gd name="T87" fmla="*/ 275 h 2841"/>
                <a:gd name="T88" fmla="*/ 2307 w 4534"/>
                <a:gd name="T89" fmla="*/ 184 h 2841"/>
                <a:gd name="T90" fmla="*/ 2032 w 4534"/>
                <a:gd name="T91" fmla="*/ 45 h 2841"/>
                <a:gd name="T92" fmla="*/ 1714 w 4534"/>
                <a:gd name="T93" fmla="*/ 0 h 2841"/>
                <a:gd name="T94" fmla="*/ 1391 w 4534"/>
                <a:gd name="T95" fmla="*/ 53 h 2841"/>
                <a:gd name="T96" fmla="*/ 1151 w 4534"/>
                <a:gd name="T97" fmla="*/ 174 h 2841"/>
                <a:gd name="T98" fmla="*/ 994 w 4534"/>
                <a:gd name="T99" fmla="*/ 326 h 2841"/>
                <a:gd name="T100" fmla="*/ 850 w 4534"/>
                <a:gd name="T101" fmla="*/ 388 h 2841"/>
                <a:gd name="T102" fmla="*/ 637 w 4534"/>
                <a:gd name="T103" fmla="*/ 415 h 2841"/>
                <a:gd name="T104" fmla="*/ 370 w 4534"/>
                <a:gd name="T105" fmla="*/ 529 h 2841"/>
                <a:gd name="T106" fmla="*/ 195 w 4534"/>
                <a:gd name="T107" fmla="*/ 686 h 2841"/>
                <a:gd name="T108" fmla="*/ 127 w 4534"/>
                <a:gd name="T109" fmla="*/ 795 h 2841"/>
                <a:gd name="T110" fmla="*/ 88 w 4534"/>
                <a:gd name="T111" fmla="*/ 915 h 2841"/>
                <a:gd name="T112" fmla="*/ 85 w 4534"/>
                <a:gd name="T113" fmla="*/ 1085 h 2841"/>
                <a:gd name="T114" fmla="*/ 147 w 4534"/>
                <a:gd name="T115" fmla="*/ 1261 h 2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4" h="2841">
                  <a:moveTo>
                    <a:pt x="172" y="1303"/>
                  </a:moveTo>
                  <a:lnTo>
                    <a:pt x="153" y="1320"/>
                  </a:lnTo>
                  <a:lnTo>
                    <a:pt x="133" y="1336"/>
                  </a:lnTo>
                  <a:lnTo>
                    <a:pt x="115" y="1354"/>
                  </a:lnTo>
                  <a:lnTo>
                    <a:pt x="99" y="1371"/>
                  </a:lnTo>
                  <a:lnTo>
                    <a:pt x="84" y="1390"/>
                  </a:lnTo>
                  <a:lnTo>
                    <a:pt x="69" y="1408"/>
                  </a:lnTo>
                  <a:lnTo>
                    <a:pt x="57" y="1428"/>
                  </a:lnTo>
                  <a:lnTo>
                    <a:pt x="45" y="1448"/>
                  </a:lnTo>
                  <a:lnTo>
                    <a:pt x="34" y="1469"/>
                  </a:lnTo>
                  <a:lnTo>
                    <a:pt x="25" y="1488"/>
                  </a:lnTo>
                  <a:lnTo>
                    <a:pt x="18" y="1509"/>
                  </a:lnTo>
                  <a:lnTo>
                    <a:pt x="12" y="1530"/>
                  </a:lnTo>
                  <a:lnTo>
                    <a:pt x="7" y="1551"/>
                  </a:lnTo>
                  <a:lnTo>
                    <a:pt x="3" y="1572"/>
                  </a:lnTo>
                  <a:lnTo>
                    <a:pt x="1" y="1593"/>
                  </a:lnTo>
                  <a:lnTo>
                    <a:pt x="0" y="1614"/>
                  </a:lnTo>
                  <a:lnTo>
                    <a:pt x="0" y="1635"/>
                  </a:lnTo>
                  <a:lnTo>
                    <a:pt x="1" y="1656"/>
                  </a:lnTo>
                  <a:lnTo>
                    <a:pt x="4" y="1678"/>
                  </a:lnTo>
                  <a:lnTo>
                    <a:pt x="9" y="1699"/>
                  </a:lnTo>
                  <a:lnTo>
                    <a:pt x="13" y="1720"/>
                  </a:lnTo>
                  <a:lnTo>
                    <a:pt x="19" y="1741"/>
                  </a:lnTo>
                  <a:lnTo>
                    <a:pt x="28" y="1762"/>
                  </a:lnTo>
                  <a:lnTo>
                    <a:pt x="37" y="1781"/>
                  </a:lnTo>
                  <a:lnTo>
                    <a:pt x="48" y="1802"/>
                  </a:lnTo>
                  <a:lnTo>
                    <a:pt x="60" y="1822"/>
                  </a:lnTo>
                  <a:lnTo>
                    <a:pt x="73" y="1841"/>
                  </a:lnTo>
                  <a:lnTo>
                    <a:pt x="87" y="1859"/>
                  </a:lnTo>
                  <a:lnTo>
                    <a:pt x="103" y="1877"/>
                  </a:lnTo>
                  <a:lnTo>
                    <a:pt x="120" y="1895"/>
                  </a:lnTo>
                  <a:lnTo>
                    <a:pt x="138" y="1913"/>
                  </a:lnTo>
                  <a:lnTo>
                    <a:pt x="159" y="1930"/>
                  </a:lnTo>
                  <a:lnTo>
                    <a:pt x="172" y="1942"/>
                  </a:lnTo>
                  <a:lnTo>
                    <a:pt x="189" y="1953"/>
                  </a:lnTo>
                  <a:lnTo>
                    <a:pt x="204" y="1963"/>
                  </a:lnTo>
                  <a:lnTo>
                    <a:pt x="220" y="1974"/>
                  </a:lnTo>
                  <a:lnTo>
                    <a:pt x="237" y="1984"/>
                  </a:lnTo>
                  <a:lnTo>
                    <a:pt x="255" y="1993"/>
                  </a:lnTo>
                  <a:lnTo>
                    <a:pt x="273" y="2002"/>
                  </a:lnTo>
                  <a:lnTo>
                    <a:pt x="291" y="2010"/>
                  </a:lnTo>
                  <a:lnTo>
                    <a:pt x="309" y="2017"/>
                  </a:lnTo>
                  <a:lnTo>
                    <a:pt x="327" y="2025"/>
                  </a:lnTo>
                  <a:lnTo>
                    <a:pt x="346" y="2031"/>
                  </a:lnTo>
                  <a:lnTo>
                    <a:pt x="366" y="2037"/>
                  </a:lnTo>
                  <a:lnTo>
                    <a:pt x="385" y="2043"/>
                  </a:lnTo>
                  <a:lnTo>
                    <a:pt x="405" y="2047"/>
                  </a:lnTo>
                  <a:lnTo>
                    <a:pt x="426" y="2052"/>
                  </a:lnTo>
                  <a:lnTo>
                    <a:pt x="447" y="2056"/>
                  </a:lnTo>
                  <a:lnTo>
                    <a:pt x="445" y="2070"/>
                  </a:lnTo>
                  <a:lnTo>
                    <a:pt x="447" y="2083"/>
                  </a:lnTo>
                  <a:lnTo>
                    <a:pt x="447" y="2098"/>
                  </a:lnTo>
                  <a:lnTo>
                    <a:pt x="448" y="2112"/>
                  </a:lnTo>
                  <a:lnTo>
                    <a:pt x="450" y="2125"/>
                  </a:lnTo>
                  <a:lnTo>
                    <a:pt x="451" y="2139"/>
                  </a:lnTo>
                  <a:lnTo>
                    <a:pt x="454" y="2152"/>
                  </a:lnTo>
                  <a:lnTo>
                    <a:pt x="457" y="2166"/>
                  </a:lnTo>
                  <a:lnTo>
                    <a:pt x="460" y="2178"/>
                  </a:lnTo>
                  <a:lnTo>
                    <a:pt x="463" y="2192"/>
                  </a:lnTo>
                  <a:lnTo>
                    <a:pt x="468" y="2205"/>
                  </a:lnTo>
                  <a:lnTo>
                    <a:pt x="472" y="2217"/>
                  </a:lnTo>
                  <a:lnTo>
                    <a:pt x="477" y="2231"/>
                  </a:lnTo>
                  <a:lnTo>
                    <a:pt x="483" y="2243"/>
                  </a:lnTo>
                  <a:lnTo>
                    <a:pt x="487" y="2256"/>
                  </a:lnTo>
                  <a:lnTo>
                    <a:pt x="493" y="2268"/>
                  </a:lnTo>
                  <a:lnTo>
                    <a:pt x="507" y="2292"/>
                  </a:lnTo>
                  <a:lnTo>
                    <a:pt x="522" y="2316"/>
                  </a:lnTo>
                  <a:lnTo>
                    <a:pt x="537" y="2339"/>
                  </a:lnTo>
                  <a:lnTo>
                    <a:pt x="555" y="2361"/>
                  </a:lnTo>
                  <a:lnTo>
                    <a:pt x="573" y="2382"/>
                  </a:lnTo>
                  <a:lnTo>
                    <a:pt x="594" y="2403"/>
                  </a:lnTo>
                  <a:lnTo>
                    <a:pt x="615" y="2423"/>
                  </a:lnTo>
                  <a:lnTo>
                    <a:pt x="636" y="2443"/>
                  </a:lnTo>
                  <a:lnTo>
                    <a:pt x="660" y="2461"/>
                  </a:lnTo>
                  <a:lnTo>
                    <a:pt x="684" y="2479"/>
                  </a:lnTo>
                  <a:lnTo>
                    <a:pt x="711" y="2495"/>
                  </a:lnTo>
                  <a:lnTo>
                    <a:pt x="736" y="2512"/>
                  </a:lnTo>
                  <a:lnTo>
                    <a:pt x="765" y="2525"/>
                  </a:lnTo>
                  <a:lnTo>
                    <a:pt x="793" y="2539"/>
                  </a:lnTo>
                  <a:lnTo>
                    <a:pt x="822" y="2552"/>
                  </a:lnTo>
                  <a:lnTo>
                    <a:pt x="852" y="2563"/>
                  </a:lnTo>
                  <a:lnTo>
                    <a:pt x="883" y="2573"/>
                  </a:lnTo>
                  <a:lnTo>
                    <a:pt x="915" y="2582"/>
                  </a:lnTo>
                  <a:lnTo>
                    <a:pt x="948" y="2590"/>
                  </a:lnTo>
                  <a:lnTo>
                    <a:pt x="981" y="2597"/>
                  </a:lnTo>
                  <a:lnTo>
                    <a:pt x="1015" y="2603"/>
                  </a:lnTo>
                  <a:lnTo>
                    <a:pt x="1050" y="2606"/>
                  </a:lnTo>
                  <a:lnTo>
                    <a:pt x="1084" y="2609"/>
                  </a:lnTo>
                  <a:lnTo>
                    <a:pt x="1120" y="2611"/>
                  </a:lnTo>
                  <a:lnTo>
                    <a:pt x="1145" y="2611"/>
                  </a:lnTo>
                  <a:lnTo>
                    <a:pt x="1171" y="2611"/>
                  </a:lnTo>
                  <a:lnTo>
                    <a:pt x="1196" y="2609"/>
                  </a:lnTo>
                  <a:lnTo>
                    <a:pt x="1222" y="2606"/>
                  </a:lnTo>
                  <a:lnTo>
                    <a:pt x="1247" y="2605"/>
                  </a:lnTo>
                  <a:lnTo>
                    <a:pt x="1273" y="2600"/>
                  </a:lnTo>
                  <a:lnTo>
                    <a:pt x="1297" y="2596"/>
                  </a:lnTo>
                  <a:lnTo>
                    <a:pt x="1322" y="2591"/>
                  </a:lnTo>
                  <a:lnTo>
                    <a:pt x="1346" y="2585"/>
                  </a:lnTo>
                  <a:lnTo>
                    <a:pt x="1370" y="2579"/>
                  </a:lnTo>
                  <a:lnTo>
                    <a:pt x="1394" y="2572"/>
                  </a:lnTo>
                  <a:lnTo>
                    <a:pt x="1418" y="2564"/>
                  </a:lnTo>
                  <a:lnTo>
                    <a:pt x="1441" y="2555"/>
                  </a:lnTo>
                  <a:lnTo>
                    <a:pt x="1463" y="2546"/>
                  </a:lnTo>
                  <a:lnTo>
                    <a:pt x="1486" y="2537"/>
                  </a:lnTo>
                  <a:lnTo>
                    <a:pt x="1508" y="2527"/>
                  </a:lnTo>
                  <a:lnTo>
                    <a:pt x="1525" y="2552"/>
                  </a:lnTo>
                  <a:lnTo>
                    <a:pt x="1541" y="2576"/>
                  </a:lnTo>
                  <a:lnTo>
                    <a:pt x="1561" y="2599"/>
                  </a:lnTo>
                  <a:lnTo>
                    <a:pt x="1582" y="2621"/>
                  </a:lnTo>
                  <a:lnTo>
                    <a:pt x="1603" y="2642"/>
                  </a:lnTo>
                  <a:lnTo>
                    <a:pt x="1625" y="2664"/>
                  </a:lnTo>
                  <a:lnTo>
                    <a:pt x="1649" y="2683"/>
                  </a:lnTo>
                  <a:lnTo>
                    <a:pt x="1675" y="2701"/>
                  </a:lnTo>
                  <a:lnTo>
                    <a:pt x="1700" y="2718"/>
                  </a:lnTo>
                  <a:lnTo>
                    <a:pt x="1727" y="2734"/>
                  </a:lnTo>
                  <a:lnTo>
                    <a:pt x="1754" y="2749"/>
                  </a:lnTo>
                  <a:lnTo>
                    <a:pt x="1783" y="2764"/>
                  </a:lnTo>
                  <a:lnTo>
                    <a:pt x="1813" y="2776"/>
                  </a:lnTo>
                  <a:lnTo>
                    <a:pt x="1843" y="2788"/>
                  </a:lnTo>
                  <a:lnTo>
                    <a:pt x="1874" y="2799"/>
                  </a:lnTo>
                  <a:lnTo>
                    <a:pt x="1904" y="2808"/>
                  </a:lnTo>
                  <a:lnTo>
                    <a:pt x="1937" y="2817"/>
                  </a:lnTo>
                  <a:lnTo>
                    <a:pt x="1969" y="2824"/>
                  </a:lnTo>
                  <a:lnTo>
                    <a:pt x="2002" y="2829"/>
                  </a:lnTo>
                  <a:lnTo>
                    <a:pt x="2035" y="2835"/>
                  </a:lnTo>
                  <a:lnTo>
                    <a:pt x="2068" y="2838"/>
                  </a:lnTo>
                  <a:lnTo>
                    <a:pt x="2102" y="2839"/>
                  </a:lnTo>
                  <a:lnTo>
                    <a:pt x="2137" y="2841"/>
                  </a:lnTo>
                  <a:lnTo>
                    <a:pt x="2170" y="2839"/>
                  </a:lnTo>
                  <a:lnTo>
                    <a:pt x="2204" y="2838"/>
                  </a:lnTo>
                  <a:lnTo>
                    <a:pt x="2239" y="2835"/>
                  </a:lnTo>
                  <a:lnTo>
                    <a:pt x="2271" y="2830"/>
                  </a:lnTo>
                  <a:lnTo>
                    <a:pt x="2306" y="2824"/>
                  </a:lnTo>
                  <a:lnTo>
                    <a:pt x="2339" y="2818"/>
                  </a:lnTo>
                  <a:lnTo>
                    <a:pt x="2373" y="2809"/>
                  </a:lnTo>
                  <a:lnTo>
                    <a:pt x="2406" y="2799"/>
                  </a:lnTo>
                  <a:lnTo>
                    <a:pt x="2439" y="2788"/>
                  </a:lnTo>
                  <a:lnTo>
                    <a:pt x="2463" y="2779"/>
                  </a:lnTo>
                  <a:lnTo>
                    <a:pt x="2486" y="2769"/>
                  </a:lnTo>
                  <a:lnTo>
                    <a:pt x="2508" y="2758"/>
                  </a:lnTo>
                  <a:lnTo>
                    <a:pt x="2529" y="2748"/>
                  </a:lnTo>
                  <a:lnTo>
                    <a:pt x="2550" y="2736"/>
                  </a:lnTo>
                  <a:lnTo>
                    <a:pt x="2571" y="2724"/>
                  </a:lnTo>
                  <a:lnTo>
                    <a:pt x="2591" y="2712"/>
                  </a:lnTo>
                  <a:lnTo>
                    <a:pt x="2610" y="2698"/>
                  </a:lnTo>
                  <a:lnTo>
                    <a:pt x="2630" y="2685"/>
                  </a:lnTo>
                  <a:lnTo>
                    <a:pt x="2648" y="2670"/>
                  </a:lnTo>
                  <a:lnTo>
                    <a:pt x="2664" y="2654"/>
                  </a:lnTo>
                  <a:lnTo>
                    <a:pt x="2681" y="2639"/>
                  </a:lnTo>
                  <a:lnTo>
                    <a:pt x="2697" y="2623"/>
                  </a:lnTo>
                  <a:lnTo>
                    <a:pt x="2712" y="2606"/>
                  </a:lnTo>
                  <a:lnTo>
                    <a:pt x="2727" y="2590"/>
                  </a:lnTo>
                  <a:lnTo>
                    <a:pt x="2741" y="2573"/>
                  </a:lnTo>
                  <a:lnTo>
                    <a:pt x="2741" y="2573"/>
                  </a:lnTo>
                  <a:lnTo>
                    <a:pt x="2777" y="2591"/>
                  </a:lnTo>
                  <a:lnTo>
                    <a:pt x="2814" y="2606"/>
                  </a:lnTo>
                  <a:lnTo>
                    <a:pt x="2852" y="2621"/>
                  </a:lnTo>
                  <a:lnTo>
                    <a:pt x="2889" y="2635"/>
                  </a:lnTo>
                  <a:lnTo>
                    <a:pt x="2928" y="2645"/>
                  </a:lnTo>
                  <a:lnTo>
                    <a:pt x="2967" y="2656"/>
                  </a:lnTo>
                  <a:lnTo>
                    <a:pt x="3008" y="2664"/>
                  </a:lnTo>
                  <a:lnTo>
                    <a:pt x="3047" y="2671"/>
                  </a:lnTo>
                  <a:lnTo>
                    <a:pt x="3087" y="2676"/>
                  </a:lnTo>
                  <a:lnTo>
                    <a:pt x="3126" y="2680"/>
                  </a:lnTo>
                  <a:lnTo>
                    <a:pt x="3167" y="2682"/>
                  </a:lnTo>
                  <a:lnTo>
                    <a:pt x="3207" y="2682"/>
                  </a:lnTo>
                  <a:lnTo>
                    <a:pt x="3248" y="2682"/>
                  </a:lnTo>
                  <a:lnTo>
                    <a:pt x="3287" y="2679"/>
                  </a:lnTo>
                  <a:lnTo>
                    <a:pt x="3327" y="2674"/>
                  </a:lnTo>
                  <a:lnTo>
                    <a:pt x="3366" y="2670"/>
                  </a:lnTo>
                  <a:lnTo>
                    <a:pt x="3405" y="2662"/>
                  </a:lnTo>
                  <a:lnTo>
                    <a:pt x="3442" y="2654"/>
                  </a:lnTo>
                  <a:lnTo>
                    <a:pt x="3481" y="2644"/>
                  </a:lnTo>
                  <a:lnTo>
                    <a:pt x="3519" y="2633"/>
                  </a:lnTo>
                  <a:lnTo>
                    <a:pt x="3555" y="2620"/>
                  </a:lnTo>
                  <a:lnTo>
                    <a:pt x="3591" y="2606"/>
                  </a:lnTo>
                  <a:lnTo>
                    <a:pt x="3627" y="2591"/>
                  </a:lnTo>
                  <a:lnTo>
                    <a:pt x="3660" y="2573"/>
                  </a:lnTo>
                  <a:lnTo>
                    <a:pt x="3694" y="2555"/>
                  </a:lnTo>
                  <a:lnTo>
                    <a:pt x="3726" y="2536"/>
                  </a:lnTo>
                  <a:lnTo>
                    <a:pt x="3757" y="2515"/>
                  </a:lnTo>
                  <a:lnTo>
                    <a:pt x="3787" y="2494"/>
                  </a:lnTo>
                  <a:lnTo>
                    <a:pt x="3816" y="2470"/>
                  </a:lnTo>
                  <a:lnTo>
                    <a:pt x="3843" y="2444"/>
                  </a:lnTo>
                  <a:lnTo>
                    <a:pt x="3870" y="2419"/>
                  </a:lnTo>
                  <a:lnTo>
                    <a:pt x="3894" y="2391"/>
                  </a:lnTo>
                  <a:lnTo>
                    <a:pt x="3910" y="2370"/>
                  </a:lnTo>
                  <a:lnTo>
                    <a:pt x="3927" y="2349"/>
                  </a:lnTo>
                  <a:lnTo>
                    <a:pt x="3942" y="2328"/>
                  </a:lnTo>
                  <a:lnTo>
                    <a:pt x="3955" y="2307"/>
                  </a:lnTo>
                  <a:lnTo>
                    <a:pt x="3967" y="2285"/>
                  </a:lnTo>
                  <a:lnTo>
                    <a:pt x="3979" y="2262"/>
                  </a:lnTo>
                  <a:lnTo>
                    <a:pt x="3990" y="2240"/>
                  </a:lnTo>
                  <a:lnTo>
                    <a:pt x="3999" y="2217"/>
                  </a:lnTo>
                  <a:lnTo>
                    <a:pt x="4006" y="2195"/>
                  </a:lnTo>
                  <a:lnTo>
                    <a:pt x="4014" y="2171"/>
                  </a:lnTo>
                  <a:lnTo>
                    <a:pt x="4020" y="2148"/>
                  </a:lnTo>
                  <a:lnTo>
                    <a:pt x="4024" y="2124"/>
                  </a:lnTo>
                  <a:lnTo>
                    <a:pt x="4029" y="2100"/>
                  </a:lnTo>
                  <a:lnTo>
                    <a:pt x="4032" y="2076"/>
                  </a:lnTo>
                  <a:lnTo>
                    <a:pt x="4033" y="2052"/>
                  </a:lnTo>
                  <a:lnTo>
                    <a:pt x="4033" y="2028"/>
                  </a:lnTo>
                  <a:lnTo>
                    <a:pt x="4066" y="2022"/>
                  </a:lnTo>
                  <a:lnTo>
                    <a:pt x="4096" y="2014"/>
                  </a:lnTo>
                  <a:lnTo>
                    <a:pt x="4128" y="2005"/>
                  </a:lnTo>
                  <a:lnTo>
                    <a:pt x="4156" y="1995"/>
                  </a:lnTo>
                  <a:lnTo>
                    <a:pt x="4186" y="1984"/>
                  </a:lnTo>
                  <a:lnTo>
                    <a:pt x="4213" y="1972"/>
                  </a:lnTo>
                  <a:lnTo>
                    <a:pt x="4240" y="1959"/>
                  </a:lnTo>
                  <a:lnTo>
                    <a:pt x="4266" y="1945"/>
                  </a:lnTo>
                  <a:lnTo>
                    <a:pt x="4291" y="1930"/>
                  </a:lnTo>
                  <a:lnTo>
                    <a:pt x="4315" y="1915"/>
                  </a:lnTo>
                  <a:lnTo>
                    <a:pt x="4338" y="1898"/>
                  </a:lnTo>
                  <a:lnTo>
                    <a:pt x="4359" y="1882"/>
                  </a:lnTo>
                  <a:lnTo>
                    <a:pt x="4380" y="1862"/>
                  </a:lnTo>
                  <a:lnTo>
                    <a:pt x="4399" y="1844"/>
                  </a:lnTo>
                  <a:lnTo>
                    <a:pt x="4417" y="1825"/>
                  </a:lnTo>
                  <a:lnTo>
                    <a:pt x="4435" y="1805"/>
                  </a:lnTo>
                  <a:lnTo>
                    <a:pt x="4450" y="1784"/>
                  </a:lnTo>
                  <a:lnTo>
                    <a:pt x="4465" y="1763"/>
                  </a:lnTo>
                  <a:lnTo>
                    <a:pt x="4479" y="1741"/>
                  </a:lnTo>
                  <a:lnTo>
                    <a:pt x="4491" y="1718"/>
                  </a:lnTo>
                  <a:lnTo>
                    <a:pt x="4501" y="1696"/>
                  </a:lnTo>
                  <a:lnTo>
                    <a:pt x="4510" y="1673"/>
                  </a:lnTo>
                  <a:lnTo>
                    <a:pt x="4518" y="1649"/>
                  </a:lnTo>
                  <a:lnTo>
                    <a:pt x="4524" y="1625"/>
                  </a:lnTo>
                  <a:lnTo>
                    <a:pt x="4527" y="1613"/>
                  </a:lnTo>
                  <a:lnTo>
                    <a:pt x="4528" y="1601"/>
                  </a:lnTo>
                  <a:lnTo>
                    <a:pt x="4530" y="1589"/>
                  </a:lnTo>
                  <a:lnTo>
                    <a:pt x="4531" y="1575"/>
                  </a:lnTo>
                  <a:lnTo>
                    <a:pt x="4533" y="1563"/>
                  </a:lnTo>
                  <a:lnTo>
                    <a:pt x="4533" y="1551"/>
                  </a:lnTo>
                  <a:lnTo>
                    <a:pt x="4534" y="1539"/>
                  </a:lnTo>
                  <a:lnTo>
                    <a:pt x="4533" y="1526"/>
                  </a:lnTo>
                  <a:lnTo>
                    <a:pt x="4533" y="1514"/>
                  </a:lnTo>
                  <a:lnTo>
                    <a:pt x="4531" y="1500"/>
                  </a:lnTo>
                  <a:lnTo>
                    <a:pt x="4531" y="1488"/>
                  </a:lnTo>
                  <a:lnTo>
                    <a:pt x="4528" y="1476"/>
                  </a:lnTo>
                  <a:lnTo>
                    <a:pt x="4527" y="1463"/>
                  </a:lnTo>
                  <a:lnTo>
                    <a:pt x="4524" y="1451"/>
                  </a:lnTo>
                  <a:lnTo>
                    <a:pt x="4521" y="1437"/>
                  </a:lnTo>
                  <a:lnTo>
                    <a:pt x="4518" y="1425"/>
                  </a:lnTo>
                  <a:lnTo>
                    <a:pt x="4512" y="1407"/>
                  </a:lnTo>
                  <a:lnTo>
                    <a:pt x="4506" y="1389"/>
                  </a:lnTo>
                  <a:lnTo>
                    <a:pt x="4498" y="1371"/>
                  </a:lnTo>
                  <a:lnTo>
                    <a:pt x="4489" y="1354"/>
                  </a:lnTo>
                  <a:lnTo>
                    <a:pt x="4480" y="1336"/>
                  </a:lnTo>
                  <a:lnTo>
                    <a:pt x="4471" y="1320"/>
                  </a:lnTo>
                  <a:lnTo>
                    <a:pt x="4461" y="1303"/>
                  </a:lnTo>
                  <a:lnTo>
                    <a:pt x="4449" y="1287"/>
                  </a:lnTo>
                  <a:lnTo>
                    <a:pt x="4437" y="1270"/>
                  </a:lnTo>
                  <a:lnTo>
                    <a:pt x="4423" y="1255"/>
                  </a:lnTo>
                  <a:lnTo>
                    <a:pt x="4410" y="1240"/>
                  </a:lnTo>
                  <a:lnTo>
                    <a:pt x="4396" y="1225"/>
                  </a:lnTo>
                  <a:lnTo>
                    <a:pt x="4381" y="1212"/>
                  </a:lnTo>
                  <a:lnTo>
                    <a:pt x="4365" y="1197"/>
                  </a:lnTo>
                  <a:lnTo>
                    <a:pt x="4348" y="1183"/>
                  </a:lnTo>
                  <a:lnTo>
                    <a:pt x="4332" y="1171"/>
                  </a:lnTo>
                  <a:lnTo>
                    <a:pt x="4347" y="1153"/>
                  </a:lnTo>
                  <a:lnTo>
                    <a:pt x="4360" y="1136"/>
                  </a:lnTo>
                  <a:lnTo>
                    <a:pt x="4372" y="1118"/>
                  </a:lnTo>
                  <a:lnTo>
                    <a:pt x="4383" y="1100"/>
                  </a:lnTo>
                  <a:lnTo>
                    <a:pt x="4392" y="1082"/>
                  </a:lnTo>
                  <a:lnTo>
                    <a:pt x="4401" y="1064"/>
                  </a:lnTo>
                  <a:lnTo>
                    <a:pt x="4407" y="1046"/>
                  </a:lnTo>
                  <a:lnTo>
                    <a:pt x="4413" y="1027"/>
                  </a:lnTo>
                  <a:lnTo>
                    <a:pt x="4417" y="1009"/>
                  </a:lnTo>
                  <a:lnTo>
                    <a:pt x="4422" y="989"/>
                  </a:lnTo>
                  <a:lnTo>
                    <a:pt x="4423" y="970"/>
                  </a:lnTo>
                  <a:lnTo>
                    <a:pt x="4425" y="952"/>
                  </a:lnTo>
                  <a:lnTo>
                    <a:pt x="4425" y="932"/>
                  </a:lnTo>
                  <a:lnTo>
                    <a:pt x="4423" y="912"/>
                  </a:lnTo>
                  <a:lnTo>
                    <a:pt x="4422" y="894"/>
                  </a:lnTo>
                  <a:lnTo>
                    <a:pt x="4417" y="875"/>
                  </a:lnTo>
                  <a:lnTo>
                    <a:pt x="4413" y="857"/>
                  </a:lnTo>
                  <a:lnTo>
                    <a:pt x="4407" y="839"/>
                  </a:lnTo>
                  <a:lnTo>
                    <a:pt x="4401" y="821"/>
                  </a:lnTo>
                  <a:lnTo>
                    <a:pt x="4393" y="803"/>
                  </a:lnTo>
                  <a:lnTo>
                    <a:pt x="4383" y="785"/>
                  </a:lnTo>
                  <a:lnTo>
                    <a:pt x="4374" y="767"/>
                  </a:lnTo>
                  <a:lnTo>
                    <a:pt x="4362" y="750"/>
                  </a:lnTo>
                  <a:lnTo>
                    <a:pt x="4350" y="734"/>
                  </a:lnTo>
                  <a:lnTo>
                    <a:pt x="4336" y="717"/>
                  </a:lnTo>
                  <a:lnTo>
                    <a:pt x="4321" y="702"/>
                  </a:lnTo>
                  <a:lnTo>
                    <a:pt x="4306" y="687"/>
                  </a:lnTo>
                  <a:lnTo>
                    <a:pt x="4290" y="672"/>
                  </a:lnTo>
                  <a:lnTo>
                    <a:pt x="4272" y="658"/>
                  </a:lnTo>
                  <a:lnTo>
                    <a:pt x="4254" y="645"/>
                  </a:lnTo>
                  <a:lnTo>
                    <a:pt x="4233" y="631"/>
                  </a:lnTo>
                  <a:lnTo>
                    <a:pt x="4213" y="619"/>
                  </a:lnTo>
                  <a:lnTo>
                    <a:pt x="4197" y="612"/>
                  </a:lnTo>
                  <a:lnTo>
                    <a:pt x="4182" y="603"/>
                  </a:lnTo>
                  <a:lnTo>
                    <a:pt x="4165" y="597"/>
                  </a:lnTo>
                  <a:lnTo>
                    <a:pt x="4149" y="589"/>
                  </a:lnTo>
                  <a:lnTo>
                    <a:pt x="4132" y="583"/>
                  </a:lnTo>
                  <a:lnTo>
                    <a:pt x="4114" y="577"/>
                  </a:lnTo>
                  <a:lnTo>
                    <a:pt x="4098" y="571"/>
                  </a:lnTo>
                  <a:lnTo>
                    <a:pt x="4080" y="567"/>
                  </a:lnTo>
                  <a:lnTo>
                    <a:pt x="4062" y="562"/>
                  </a:lnTo>
                  <a:lnTo>
                    <a:pt x="4045" y="559"/>
                  </a:lnTo>
                  <a:lnTo>
                    <a:pt x="4026" y="556"/>
                  </a:lnTo>
                  <a:lnTo>
                    <a:pt x="4008" y="553"/>
                  </a:lnTo>
                  <a:lnTo>
                    <a:pt x="3990" y="550"/>
                  </a:lnTo>
                  <a:lnTo>
                    <a:pt x="3972" y="549"/>
                  </a:lnTo>
                  <a:lnTo>
                    <a:pt x="3952" y="547"/>
                  </a:lnTo>
                  <a:lnTo>
                    <a:pt x="3934" y="547"/>
                  </a:lnTo>
                  <a:lnTo>
                    <a:pt x="3921" y="514"/>
                  </a:lnTo>
                  <a:lnTo>
                    <a:pt x="3904" y="481"/>
                  </a:lnTo>
                  <a:lnTo>
                    <a:pt x="3886" y="451"/>
                  </a:lnTo>
                  <a:lnTo>
                    <a:pt x="3867" y="421"/>
                  </a:lnTo>
                  <a:lnTo>
                    <a:pt x="3846" y="391"/>
                  </a:lnTo>
                  <a:lnTo>
                    <a:pt x="3823" y="364"/>
                  </a:lnTo>
                  <a:lnTo>
                    <a:pt x="3798" y="337"/>
                  </a:lnTo>
                  <a:lnTo>
                    <a:pt x="3772" y="310"/>
                  </a:lnTo>
                  <a:lnTo>
                    <a:pt x="3745" y="286"/>
                  </a:lnTo>
                  <a:lnTo>
                    <a:pt x="3715" y="262"/>
                  </a:lnTo>
                  <a:lnTo>
                    <a:pt x="3685" y="239"/>
                  </a:lnTo>
                  <a:lnTo>
                    <a:pt x="3654" y="218"/>
                  </a:lnTo>
                  <a:lnTo>
                    <a:pt x="3621" y="199"/>
                  </a:lnTo>
                  <a:lnTo>
                    <a:pt x="3588" y="180"/>
                  </a:lnTo>
                  <a:lnTo>
                    <a:pt x="3552" y="162"/>
                  </a:lnTo>
                  <a:lnTo>
                    <a:pt x="3516" y="146"/>
                  </a:lnTo>
                  <a:lnTo>
                    <a:pt x="3480" y="132"/>
                  </a:lnTo>
                  <a:lnTo>
                    <a:pt x="3442" y="119"/>
                  </a:lnTo>
                  <a:lnTo>
                    <a:pt x="3404" y="107"/>
                  </a:lnTo>
                  <a:lnTo>
                    <a:pt x="3365" y="96"/>
                  </a:lnTo>
                  <a:lnTo>
                    <a:pt x="3324" y="87"/>
                  </a:lnTo>
                  <a:lnTo>
                    <a:pt x="3284" y="80"/>
                  </a:lnTo>
                  <a:lnTo>
                    <a:pt x="3243" y="74"/>
                  </a:lnTo>
                  <a:lnTo>
                    <a:pt x="3201" y="69"/>
                  </a:lnTo>
                  <a:lnTo>
                    <a:pt x="3159" y="68"/>
                  </a:lnTo>
                  <a:lnTo>
                    <a:pt x="3117" y="66"/>
                  </a:lnTo>
                  <a:lnTo>
                    <a:pt x="3074" y="66"/>
                  </a:lnTo>
                  <a:lnTo>
                    <a:pt x="3032" y="69"/>
                  </a:lnTo>
                  <a:lnTo>
                    <a:pt x="2988" y="72"/>
                  </a:lnTo>
                  <a:lnTo>
                    <a:pt x="2946" y="78"/>
                  </a:lnTo>
                  <a:lnTo>
                    <a:pt x="2903" y="86"/>
                  </a:lnTo>
                  <a:lnTo>
                    <a:pt x="2861" y="95"/>
                  </a:lnTo>
                  <a:lnTo>
                    <a:pt x="2829" y="102"/>
                  </a:lnTo>
                  <a:lnTo>
                    <a:pt x="2799" y="111"/>
                  </a:lnTo>
                  <a:lnTo>
                    <a:pt x="2771" y="120"/>
                  </a:lnTo>
                  <a:lnTo>
                    <a:pt x="2741" y="131"/>
                  </a:lnTo>
                  <a:lnTo>
                    <a:pt x="2712" y="141"/>
                  </a:lnTo>
                  <a:lnTo>
                    <a:pt x="2685" y="153"/>
                  </a:lnTo>
                  <a:lnTo>
                    <a:pt x="2657" y="167"/>
                  </a:lnTo>
                  <a:lnTo>
                    <a:pt x="2631" y="179"/>
                  </a:lnTo>
                  <a:lnTo>
                    <a:pt x="2604" y="194"/>
                  </a:lnTo>
                  <a:lnTo>
                    <a:pt x="2579" y="209"/>
                  </a:lnTo>
                  <a:lnTo>
                    <a:pt x="2555" y="224"/>
                  </a:lnTo>
                  <a:lnTo>
                    <a:pt x="2531" y="241"/>
                  </a:lnTo>
                  <a:lnTo>
                    <a:pt x="2507" y="257"/>
                  </a:lnTo>
                  <a:lnTo>
                    <a:pt x="2484" y="275"/>
                  </a:lnTo>
                  <a:lnTo>
                    <a:pt x="2463" y="295"/>
                  </a:lnTo>
                  <a:lnTo>
                    <a:pt x="2442" y="313"/>
                  </a:lnTo>
                  <a:lnTo>
                    <a:pt x="2442" y="313"/>
                  </a:lnTo>
                  <a:lnTo>
                    <a:pt x="2418" y="284"/>
                  </a:lnTo>
                  <a:lnTo>
                    <a:pt x="2393" y="257"/>
                  </a:lnTo>
                  <a:lnTo>
                    <a:pt x="2366" y="232"/>
                  </a:lnTo>
                  <a:lnTo>
                    <a:pt x="2337" y="206"/>
                  </a:lnTo>
                  <a:lnTo>
                    <a:pt x="2307" y="184"/>
                  </a:lnTo>
                  <a:lnTo>
                    <a:pt x="2277" y="161"/>
                  </a:lnTo>
                  <a:lnTo>
                    <a:pt x="2245" y="140"/>
                  </a:lnTo>
                  <a:lnTo>
                    <a:pt x="2212" y="122"/>
                  </a:lnTo>
                  <a:lnTo>
                    <a:pt x="2179" y="104"/>
                  </a:lnTo>
                  <a:lnTo>
                    <a:pt x="2143" y="87"/>
                  </a:lnTo>
                  <a:lnTo>
                    <a:pt x="2107" y="72"/>
                  </a:lnTo>
                  <a:lnTo>
                    <a:pt x="2069" y="57"/>
                  </a:lnTo>
                  <a:lnTo>
                    <a:pt x="2032" y="45"/>
                  </a:lnTo>
                  <a:lnTo>
                    <a:pt x="1994" y="35"/>
                  </a:lnTo>
                  <a:lnTo>
                    <a:pt x="1955" y="26"/>
                  </a:lnTo>
                  <a:lnTo>
                    <a:pt x="1916" y="17"/>
                  </a:lnTo>
                  <a:lnTo>
                    <a:pt x="1876" y="11"/>
                  </a:lnTo>
                  <a:lnTo>
                    <a:pt x="1835" y="6"/>
                  </a:lnTo>
                  <a:lnTo>
                    <a:pt x="1795" y="2"/>
                  </a:lnTo>
                  <a:lnTo>
                    <a:pt x="1754" y="0"/>
                  </a:lnTo>
                  <a:lnTo>
                    <a:pt x="1714" y="0"/>
                  </a:lnTo>
                  <a:lnTo>
                    <a:pt x="1673" y="2"/>
                  </a:lnTo>
                  <a:lnTo>
                    <a:pt x="1633" y="3"/>
                  </a:lnTo>
                  <a:lnTo>
                    <a:pt x="1591" y="8"/>
                  </a:lnTo>
                  <a:lnTo>
                    <a:pt x="1550" y="14"/>
                  </a:lnTo>
                  <a:lnTo>
                    <a:pt x="1510" y="21"/>
                  </a:lnTo>
                  <a:lnTo>
                    <a:pt x="1469" y="30"/>
                  </a:lnTo>
                  <a:lnTo>
                    <a:pt x="1430" y="41"/>
                  </a:lnTo>
                  <a:lnTo>
                    <a:pt x="1391" y="53"/>
                  </a:lnTo>
                  <a:lnTo>
                    <a:pt x="1352" y="68"/>
                  </a:lnTo>
                  <a:lnTo>
                    <a:pt x="1313" y="83"/>
                  </a:lnTo>
                  <a:lnTo>
                    <a:pt x="1276" y="101"/>
                  </a:lnTo>
                  <a:lnTo>
                    <a:pt x="1250" y="113"/>
                  </a:lnTo>
                  <a:lnTo>
                    <a:pt x="1223" y="128"/>
                  </a:lnTo>
                  <a:lnTo>
                    <a:pt x="1199" y="143"/>
                  </a:lnTo>
                  <a:lnTo>
                    <a:pt x="1175" y="158"/>
                  </a:lnTo>
                  <a:lnTo>
                    <a:pt x="1151" y="174"/>
                  </a:lnTo>
                  <a:lnTo>
                    <a:pt x="1129" y="191"/>
                  </a:lnTo>
                  <a:lnTo>
                    <a:pt x="1106" y="209"/>
                  </a:lnTo>
                  <a:lnTo>
                    <a:pt x="1086" y="227"/>
                  </a:lnTo>
                  <a:lnTo>
                    <a:pt x="1066" y="245"/>
                  </a:lnTo>
                  <a:lnTo>
                    <a:pt x="1047" y="265"/>
                  </a:lnTo>
                  <a:lnTo>
                    <a:pt x="1029" y="284"/>
                  </a:lnTo>
                  <a:lnTo>
                    <a:pt x="1011" y="305"/>
                  </a:lnTo>
                  <a:lnTo>
                    <a:pt x="994" y="326"/>
                  </a:lnTo>
                  <a:lnTo>
                    <a:pt x="979" y="347"/>
                  </a:lnTo>
                  <a:lnTo>
                    <a:pt x="966" y="368"/>
                  </a:lnTo>
                  <a:lnTo>
                    <a:pt x="952" y="391"/>
                  </a:lnTo>
                  <a:lnTo>
                    <a:pt x="931" y="389"/>
                  </a:lnTo>
                  <a:lnTo>
                    <a:pt x="910" y="389"/>
                  </a:lnTo>
                  <a:lnTo>
                    <a:pt x="891" y="388"/>
                  </a:lnTo>
                  <a:lnTo>
                    <a:pt x="870" y="388"/>
                  </a:lnTo>
                  <a:lnTo>
                    <a:pt x="850" y="388"/>
                  </a:lnTo>
                  <a:lnTo>
                    <a:pt x="831" y="389"/>
                  </a:lnTo>
                  <a:lnTo>
                    <a:pt x="811" y="389"/>
                  </a:lnTo>
                  <a:lnTo>
                    <a:pt x="790" y="391"/>
                  </a:lnTo>
                  <a:lnTo>
                    <a:pt x="771" y="392"/>
                  </a:lnTo>
                  <a:lnTo>
                    <a:pt x="751" y="395"/>
                  </a:lnTo>
                  <a:lnTo>
                    <a:pt x="714" y="400"/>
                  </a:lnTo>
                  <a:lnTo>
                    <a:pt x="675" y="407"/>
                  </a:lnTo>
                  <a:lnTo>
                    <a:pt x="637" y="415"/>
                  </a:lnTo>
                  <a:lnTo>
                    <a:pt x="601" y="425"/>
                  </a:lnTo>
                  <a:lnTo>
                    <a:pt x="565" y="436"/>
                  </a:lnTo>
                  <a:lnTo>
                    <a:pt x="531" y="448"/>
                  </a:lnTo>
                  <a:lnTo>
                    <a:pt x="496" y="462"/>
                  </a:lnTo>
                  <a:lnTo>
                    <a:pt x="463" y="477"/>
                  </a:lnTo>
                  <a:lnTo>
                    <a:pt x="432" y="493"/>
                  </a:lnTo>
                  <a:lnTo>
                    <a:pt x="400" y="510"/>
                  </a:lnTo>
                  <a:lnTo>
                    <a:pt x="370" y="529"/>
                  </a:lnTo>
                  <a:lnTo>
                    <a:pt x="342" y="549"/>
                  </a:lnTo>
                  <a:lnTo>
                    <a:pt x="313" y="568"/>
                  </a:lnTo>
                  <a:lnTo>
                    <a:pt x="288" y="589"/>
                  </a:lnTo>
                  <a:lnTo>
                    <a:pt x="262" y="612"/>
                  </a:lnTo>
                  <a:lnTo>
                    <a:pt x="238" y="636"/>
                  </a:lnTo>
                  <a:lnTo>
                    <a:pt x="216" y="660"/>
                  </a:lnTo>
                  <a:lnTo>
                    <a:pt x="205" y="673"/>
                  </a:lnTo>
                  <a:lnTo>
                    <a:pt x="195" y="686"/>
                  </a:lnTo>
                  <a:lnTo>
                    <a:pt x="186" y="699"/>
                  </a:lnTo>
                  <a:lnTo>
                    <a:pt x="175" y="713"/>
                  </a:lnTo>
                  <a:lnTo>
                    <a:pt x="166" y="725"/>
                  </a:lnTo>
                  <a:lnTo>
                    <a:pt x="157" y="738"/>
                  </a:lnTo>
                  <a:lnTo>
                    <a:pt x="150" y="753"/>
                  </a:lnTo>
                  <a:lnTo>
                    <a:pt x="142" y="767"/>
                  </a:lnTo>
                  <a:lnTo>
                    <a:pt x="135" y="780"/>
                  </a:lnTo>
                  <a:lnTo>
                    <a:pt x="127" y="795"/>
                  </a:lnTo>
                  <a:lnTo>
                    <a:pt x="121" y="810"/>
                  </a:lnTo>
                  <a:lnTo>
                    <a:pt x="115" y="824"/>
                  </a:lnTo>
                  <a:lnTo>
                    <a:pt x="109" y="839"/>
                  </a:lnTo>
                  <a:lnTo>
                    <a:pt x="105" y="854"/>
                  </a:lnTo>
                  <a:lnTo>
                    <a:pt x="99" y="869"/>
                  </a:lnTo>
                  <a:lnTo>
                    <a:pt x="96" y="885"/>
                  </a:lnTo>
                  <a:lnTo>
                    <a:pt x="91" y="900"/>
                  </a:lnTo>
                  <a:lnTo>
                    <a:pt x="88" y="915"/>
                  </a:lnTo>
                  <a:lnTo>
                    <a:pt x="85" y="932"/>
                  </a:lnTo>
                  <a:lnTo>
                    <a:pt x="82" y="947"/>
                  </a:lnTo>
                  <a:lnTo>
                    <a:pt x="81" y="971"/>
                  </a:lnTo>
                  <a:lnTo>
                    <a:pt x="79" y="994"/>
                  </a:lnTo>
                  <a:lnTo>
                    <a:pt x="79" y="1016"/>
                  </a:lnTo>
                  <a:lnTo>
                    <a:pt x="79" y="1040"/>
                  </a:lnTo>
                  <a:lnTo>
                    <a:pt x="82" y="1063"/>
                  </a:lnTo>
                  <a:lnTo>
                    <a:pt x="85" y="1085"/>
                  </a:lnTo>
                  <a:lnTo>
                    <a:pt x="90" y="1108"/>
                  </a:lnTo>
                  <a:lnTo>
                    <a:pt x="94" y="1130"/>
                  </a:lnTo>
                  <a:lnTo>
                    <a:pt x="100" y="1153"/>
                  </a:lnTo>
                  <a:lnTo>
                    <a:pt x="108" y="1176"/>
                  </a:lnTo>
                  <a:lnTo>
                    <a:pt x="115" y="1197"/>
                  </a:lnTo>
                  <a:lnTo>
                    <a:pt x="126" y="1219"/>
                  </a:lnTo>
                  <a:lnTo>
                    <a:pt x="136" y="1240"/>
                  </a:lnTo>
                  <a:lnTo>
                    <a:pt x="147" y="1261"/>
                  </a:lnTo>
                  <a:lnTo>
                    <a:pt x="159" y="1282"/>
                  </a:lnTo>
                  <a:lnTo>
                    <a:pt x="172" y="1303"/>
                  </a:lnTo>
                  <a:lnTo>
                    <a:pt x="172" y="1303"/>
                  </a:lnTo>
                </a:path>
              </a:pathLst>
            </a:custGeom>
            <a:solidFill>
              <a:srgbClr val="FFFFCC"/>
            </a:solidFill>
            <a:ln w="57150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40161" dir="4293903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6809" name="Freeform 89"/>
            <p:cNvSpPr>
              <a:spLocks/>
            </p:cNvSpPr>
            <p:nvPr/>
          </p:nvSpPr>
          <p:spPr bwMode="auto">
            <a:xfrm rot="395912">
              <a:off x="406" y="1436"/>
              <a:ext cx="2641" cy="1593"/>
            </a:xfrm>
            <a:custGeom>
              <a:avLst/>
              <a:gdLst>
                <a:gd name="T0" fmla="*/ 57 w 4534"/>
                <a:gd name="T1" fmla="*/ 1428 h 2841"/>
                <a:gd name="T2" fmla="*/ 1 w 4534"/>
                <a:gd name="T3" fmla="*/ 1593 h 2841"/>
                <a:gd name="T4" fmla="*/ 28 w 4534"/>
                <a:gd name="T5" fmla="*/ 1762 h 2841"/>
                <a:gd name="T6" fmla="*/ 138 w 4534"/>
                <a:gd name="T7" fmla="*/ 1913 h 2841"/>
                <a:gd name="T8" fmla="*/ 273 w 4534"/>
                <a:gd name="T9" fmla="*/ 2002 h 2841"/>
                <a:gd name="T10" fmla="*/ 426 w 4534"/>
                <a:gd name="T11" fmla="*/ 2052 h 2841"/>
                <a:gd name="T12" fmla="*/ 454 w 4534"/>
                <a:gd name="T13" fmla="*/ 2152 h 2841"/>
                <a:gd name="T14" fmla="*/ 487 w 4534"/>
                <a:gd name="T15" fmla="*/ 2256 h 2841"/>
                <a:gd name="T16" fmla="*/ 615 w 4534"/>
                <a:gd name="T17" fmla="*/ 2423 h 2841"/>
                <a:gd name="T18" fmla="*/ 822 w 4534"/>
                <a:gd name="T19" fmla="*/ 2552 h 2841"/>
                <a:gd name="T20" fmla="*/ 1084 w 4534"/>
                <a:gd name="T21" fmla="*/ 2609 h 2841"/>
                <a:gd name="T22" fmla="*/ 1297 w 4534"/>
                <a:gd name="T23" fmla="*/ 2596 h 2841"/>
                <a:gd name="T24" fmla="*/ 1486 w 4534"/>
                <a:gd name="T25" fmla="*/ 2537 h 2841"/>
                <a:gd name="T26" fmla="*/ 1649 w 4534"/>
                <a:gd name="T27" fmla="*/ 2683 h 2841"/>
                <a:gd name="T28" fmla="*/ 1874 w 4534"/>
                <a:gd name="T29" fmla="*/ 2799 h 2841"/>
                <a:gd name="T30" fmla="*/ 2137 w 4534"/>
                <a:gd name="T31" fmla="*/ 2841 h 2841"/>
                <a:gd name="T32" fmla="*/ 2406 w 4534"/>
                <a:gd name="T33" fmla="*/ 2799 h 2841"/>
                <a:gd name="T34" fmla="*/ 2591 w 4534"/>
                <a:gd name="T35" fmla="*/ 2712 h 2841"/>
                <a:gd name="T36" fmla="*/ 2727 w 4534"/>
                <a:gd name="T37" fmla="*/ 2590 h 2841"/>
                <a:gd name="T38" fmla="*/ 2967 w 4534"/>
                <a:gd name="T39" fmla="*/ 2656 h 2841"/>
                <a:gd name="T40" fmla="*/ 3287 w 4534"/>
                <a:gd name="T41" fmla="*/ 2679 h 2841"/>
                <a:gd name="T42" fmla="*/ 3591 w 4534"/>
                <a:gd name="T43" fmla="*/ 2606 h 2841"/>
                <a:gd name="T44" fmla="*/ 3843 w 4534"/>
                <a:gd name="T45" fmla="*/ 2444 h 2841"/>
                <a:gd name="T46" fmla="*/ 3979 w 4534"/>
                <a:gd name="T47" fmla="*/ 2262 h 2841"/>
                <a:gd name="T48" fmla="*/ 4032 w 4534"/>
                <a:gd name="T49" fmla="*/ 2076 h 2841"/>
                <a:gd name="T50" fmla="*/ 4213 w 4534"/>
                <a:gd name="T51" fmla="*/ 1972 h 2841"/>
                <a:gd name="T52" fmla="*/ 4399 w 4534"/>
                <a:gd name="T53" fmla="*/ 1844 h 2841"/>
                <a:gd name="T54" fmla="*/ 4510 w 4534"/>
                <a:gd name="T55" fmla="*/ 1673 h 2841"/>
                <a:gd name="T56" fmla="*/ 4533 w 4534"/>
                <a:gd name="T57" fmla="*/ 1551 h 2841"/>
                <a:gd name="T58" fmla="*/ 4524 w 4534"/>
                <a:gd name="T59" fmla="*/ 1451 h 2841"/>
                <a:gd name="T60" fmla="*/ 4471 w 4534"/>
                <a:gd name="T61" fmla="*/ 1320 h 2841"/>
                <a:gd name="T62" fmla="*/ 4365 w 4534"/>
                <a:gd name="T63" fmla="*/ 1197 h 2841"/>
                <a:gd name="T64" fmla="*/ 4401 w 4534"/>
                <a:gd name="T65" fmla="*/ 1064 h 2841"/>
                <a:gd name="T66" fmla="*/ 4423 w 4534"/>
                <a:gd name="T67" fmla="*/ 912 h 2841"/>
                <a:gd name="T68" fmla="*/ 4374 w 4534"/>
                <a:gd name="T69" fmla="*/ 767 h 2841"/>
                <a:gd name="T70" fmla="*/ 4254 w 4534"/>
                <a:gd name="T71" fmla="*/ 645 h 2841"/>
                <a:gd name="T72" fmla="*/ 4114 w 4534"/>
                <a:gd name="T73" fmla="*/ 577 h 2841"/>
                <a:gd name="T74" fmla="*/ 3972 w 4534"/>
                <a:gd name="T75" fmla="*/ 549 h 2841"/>
                <a:gd name="T76" fmla="*/ 3823 w 4534"/>
                <a:gd name="T77" fmla="*/ 364 h 2841"/>
                <a:gd name="T78" fmla="*/ 3588 w 4534"/>
                <a:gd name="T79" fmla="*/ 180 h 2841"/>
                <a:gd name="T80" fmla="*/ 3284 w 4534"/>
                <a:gd name="T81" fmla="*/ 80 h 2841"/>
                <a:gd name="T82" fmla="*/ 2946 w 4534"/>
                <a:gd name="T83" fmla="*/ 78 h 2841"/>
                <a:gd name="T84" fmla="*/ 2685 w 4534"/>
                <a:gd name="T85" fmla="*/ 153 h 2841"/>
                <a:gd name="T86" fmla="*/ 2484 w 4534"/>
                <a:gd name="T87" fmla="*/ 275 h 2841"/>
                <a:gd name="T88" fmla="*/ 2307 w 4534"/>
                <a:gd name="T89" fmla="*/ 184 h 2841"/>
                <a:gd name="T90" fmla="*/ 2032 w 4534"/>
                <a:gd name="T91" fmla="*/ 45 h 2841"/>
                <a:gd name="T92" fmla="*/ 1714 w 4534"/>
                <a:gd name="T93" fmla="*/ 0 h 2841"/>
                <a:gd name="T94" fmla="*/ 1391 w 4534"/>
                <a:gd name="T95" fmla="*/ 53 h 2841"/>
                <a:gd name="T96" fmla="*/ 1151 w 4534"/>
                <a:gd name="T97" fmla="*/ 174 h 2841"/>
                <a:gd name="T98" fmla="*/ 994 w 4534"/>
                <a:gd name="T99" fmla="*/ 326 h 2841"/>
                <a:gd name="T100" fmla="*/ 850 w 4534"/>
                <a:gd name="T101" fmla="*/ 388 h 2841"/>
                <a:gd name="T102" fmla="*/ 637 w 4534"/>
                <a:gd name="T103" fmla="*/ 415 h 2841"/>
                <a:gd name="T104" fmla="*/ 370 w 4534"/>
                <a:gd name="T105" fmla="*/ 529 h 2841"/>
                <a:gd name="T106" fmla="*/ 195 w 4534"/>
                <a:gd name="T107" fmla="*/ 686 h 2841"/>
                <a:gd name="T108" fmla="*/ 127 w 4534"/>
                <a:gd name="T109" fmla="*/ 795 h 2841"/>
                <a:gd name="T110" fmla="*/ 88 w 4534"/>
                <a:gd name="T111" fmla="*/ 915 h 2841"/>
                <a:gd name="T112" fmla="*/ 85 w 4534"/>
                <a:gd name="T113" fmla="*/ 1085 h 2841"/>
                <a:gd name="T114" fmla="*/ 147 w 4534"/>
                <a:gd name="T115" fmla="*/ 1261 h 2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4" h="2841">
                  <a:moveTo>
                    <a:pt x="172" y="1303"/>
                  </a:moveTo>
                  <a:lnTo>
                    <a:pt x="153" y="1320"/>
                  </a:lnTo>
                  <a:lnTo>
                    <a:pt x="133" y="1336"/>
                  </a:lnTo>
                  <a:lnTo>
                    <a:pt x="115" y="1354"/>
                  </a:lnTo>
                  <a:lnTo>
                    <a:pt x="99" y="1371"/>
                  </a:lnTo>
                  <a:lnTo>
                    <a:pt x="84" y="1390"/>
                  </a:lnTo>
                  <a:lnTo>
                    <a:pt x="69" y="1408"/>
                  </a:lnTo>
                  <a:lnTo>
                    <a:pt x="57" y="1428"/>
                  </a:lnTo>
                  <a:lnTo>
                    <a:pt x="45" y="1448"/>
                  </a:lnTo>
                  <a:lnTo>
                    <a:pt x="34" y="1469"/>
                  </a:lnTo>
                  <a:lnTo>
                    <a:pt x="25" y="1488"/>
                  </a:lnTo>
                  <a:lnTo>
                    <a:pt x="18" y="1509"/>
                  </a:lnTo>
                  <a:lnTo>
                    <a:pt x="12" y="1530"/>
                  </a:lnTo>
                  <a:lnTo>
                    <a:pt x="7" y="1551"/>
                  </a:lnTo>
                  <a:lnTo>
                    <a:pt x="3" y="1572"/>
                  </a:lnTo>
                  <a:lnTo>
                    <a:pt x="1" y="1593"/>
                  </a:lnTo>
                  <a:lnTo>
                    <a:pt x="0" y="1614"/>
                  </a:lnTo>
                  <a:lnTo>
                    <a:pt x="0" y="1635"/>
                  </a:lnTo>
                  <a:lnTo>
                    <a:pt x="1" y="1656"/>
                  </a:lnTo>
                  <a:lnTo>
                    <a:pt x="4" y="1678"/>
                  </a:lnTo>
                  <a:lnTo>
                    <a:pt x="9" y="1699"/>
                  </a:lnTo>
                  <a:lnTo>
                    <a:pt x="13" y="1720"/>
                  </a:lnTo>
                  <a:lnTo>
                    <a:pt x="19" y="1741"/>
                  </a:lnTo>
                  <a:lnTo>
                    <a:pt x="28" y="1762"/>
                  </a:lnTo>
                  <a:lnTo>
                    <a:pt x="37" y="1781"/>
                  </a:lnTo>
                  <a:lnTo>
                    <a:pt x="48" y="1802"/>
                  </a:lnTo>
                  <a:lnTo>
                    <a:pt x="60" y="1822"/>
                  </a:lnTo>
                  <a:lnTo>
                    <a:pt x="73" y="1841"/>
                  </a:lnTo>
                  <a:lnTo>
                    <a:pt x="87" y="1859"/>
                  </a:lnTo>
                  <a:lnTo>
                    <a:pt x="103" y="1877"/>
                  </a:lnTo>
                  <a:lnTo>
                    <a:pt x="120" y="1895"/>
                  </a:lnTo>
                  <a:lnTo>
                    <a:pt x="138" y="1913"/>
                  </a:lnTo>
                  <a:lnTo>
                    <a:pt x="159" y="1930"/>
                  </a:lnTo>
                  <a:lnTo>
                    <a:pt x="172" y="1942"/>
                  </a:lnTo>
                  <a:lnTo>
                    <a:pt x="189" y="1953"/>
                  </a:lnTo>
                  <a:lnTo>
                    <a:pt x="204" y="1963"/>
                  </a:lnTo>
                  <a:lnTo>
                    <a:pt x="220" y="1974"/>
                  </a:lnTo>
                  <a:lnTo>
                    <a:pt x="237" y="1984"/>
                  </a:lnTo>
                  <a:lnTo>
                    <a:pt x="255" y="1993"/>
                  </a:lnTo>
                  <a:lnTo>
                    <a:pt x="273" y="2002"/>
                  </a:lnTo>
                  <a:lnTo>
                    <a:pt x="291" y="2010"/>
                  </a:lnTo>
                  <a:lnTo>
                    <a:pt x="309" y="2017"/>
                  </a:lnTo>
                  <a:lnTo>
                    <a:pt x="327" y="2025"/>
                  </a:lnTo>
                  <a:lnTo>
                    <a:pt x="346" y="2031"/>
                  </a:lnTo>
                  <a:lnTo>
                    <a:pt x="366" y="2037"/>
                  </a:lnTo>
                  <a:lnTo>
                    <a:pt x="385" y="2043"/>
                  </a:lnTo>
                  <a:lnTo>
                    <a:pt x="405" y="2047"/>
                  </a:lnTo>
                  <a:lnTo>
                    <a:pt x="426" y="2052"/>
                  </a:lnTo>
                  <a:lnTo>
                    <a:pt x="447" y="2056"/>
                  </a:lnTo>
                  <a:lnTo>
                    <a:pt x="445" y="2070"/>
                  </a:lnTo>
                  <a:lnTo>
                    <a:pt x="447" y="2083"/>
                  </a:lnTo>
                  <a:lnTo>
                    <a:pt x="447" y="2098"/>
                  </a:lnTo>
                  <a:lnTo>
                    <a:pt x="448" y="2112"/>
                  </a:lnTo>
                  <a:lnTo>
                    <a:pt x="450" y="2125"/>
                  </a:lnTo>
                  <a:lnTo>
                    <a:pt x="451" y="2139"/>
                  </a:lnTo>
                  <a:lnTo>
                    <a:pt x="454" y="2152"/>
                  </a:lnTo>
                  <a:lnTo>
                    <a:pt x="457" y="2166"/>
                  </a:lnTo>
                  <a:lnTo>
                    <a:pt x="460" y="2178"/>
                  </a:lnTo>
                  <a:lnTo>
                    <a:pt x="463" y="2192"/>
                  </a:lnTo>
                  <a:lnTo>
                    <a:pt x="468" y="2205"/>
                  </a:lnTo>
                  <a:lnTo>
                    <a:pt x="472" y="2217"/>
                  </a:lnTo>
                  <a:lnTo>
                    <a:pt x="477" y="2231"/>
                  </a:lnTo>
                  <a:lnTo>
                    <a:pt x="483" y="2243"/>
                  </a:lnTo>
                  <a:lnTo>
                    <a:pt x="487" y="2256"/>
                  </a:lnTo>
                  <a:lnTo>
                    <a:pt x="493" y="2268"/>
                  </a:lnTo>
                  <a:lnTo>
                    <a:pt x="507" y="2292"/>
                  </a:lnTo>
                  <a:lnTo>
                    <a:pt x="522" y="2316"/>
                  </a:lnTo>
                  <a:lnTo>
                    <a:pt x="537" y="2339"/>
                  </a:lnTo>
                  <a:lnTo>
                    <a:pt x="555" y="2361"/>
                  </a:lnTo>
                  <a:lnTo>
                    <a:pt x="573" y="2382"/>
                  </a:lnTo>
                  <a:lnTo>
                    <a:pt x="594" y="2403"/>
                  </a:lnTo>
                  <a:lnTo>
                    <a:pt x="615" y="2423"/>
                  </a:lnTo>
                  <a:lnTo>
                    <a:pt x="636" y="2443"/>
                  </a:lnTo>
                  <a:lnTo>
                    <a:pt x="660" y="2461"/>
                  </a:lnTo>
                  <a:lnTo>
                    <a:pt x="684" y="2479"/>
                  </a:lnTo>
                  <a:lnTo>
                    <a:pt x="711" y="2495"/>
                  </a:lnTo>
                  <a:lnTo>
                    <a:pt x="736" y="2512"/>
                  </a:lnTo>
                  <a:lnTo>
                    <a:pt x="765" y="2525"/>
                  </a:lnTo>
                  <a:lnTo>
                    <a:pt x="793" y="2539"/>
                  </a:lnTo>
                  <a:lnTo>
                    <a:pt x="822" y="2552"/>
                  </a:lnTo>
                  <a:lnTo>
                    <a:pt x="852" y="2563"/>
                  </a:lnTo>
                  <a:lnTo>
                    <a:pt x="883" y="2573"/>
                  </a:lnTo>
                  <a:lnTo>
                    <a:pt x="915" y="2582"/>
                  </a:lnTo>
                  <a:lnTo>
                    <a:pt x="948" y="2590"/>
                  </a:lnTo>
                  <a:lnTo>
                    <a:pt x="981" y="2597"/>
                  </a:lnTo>
                  <a:lnTo>
                    <a:pt x="1015" y="2603"/>
                  </a:lnTo>
                  <a:lnTo>
                    <a:pt x="1050" y="2606"/>
                  </a:lnTo>
                  <a:lnTo>
                    <a:pt x="1084" y="2609"/>
                  </a:lnTo>
                  <a:lnTo>
                    <a:pt x="1120" y="2611"/>
                  </a:lnTo>
                  <a:lnTo>
                    <a:pt x="1145" y="2611"/>
                  </a:lnTo>
                  <a:lnTo>
                    <a:pt x="1171" y="2611"/>
                  </a:lnTo>
                  <a:lnTo>
                    <a:pt x="1196" y="2609"/>
                  </a:lnTo>
                  <a:lnTo>
                    <a:pt x="1222" y="2606"/>
                  </a:lnTo>
                  <a:lnTo>
                    <a:pt x="1247" y="2605"/>
                  </a:lnTo>
                  <a:lnTo>
                    <a:pt x="1273" y="2600"/>
                  </a:lnTo>
                  <a:lnTo>
                    <a:pt x="1297" y="2596"/>
                  </a:lnTo>
                  <a:lnTo>
                    <a:pt x="1322" y="2591"/>
                  </a:lnTo>
                  <a:lnTo>
                    <a:pt x="1346" y="2585"/>
                  </a:lnTo>
                  <a:lnTo>
                    <a:pt x="1370" y="2579"/>
                  </a:lnTo>
                  <a:lnTo>
                    <a:pt x="1394" y="2572"/>
                  </a:lnTo>
                  <a:lnTo>
                    <a:pt x="1418" y="2564"/>
                  </a:lnTo>
                  <a:lnTo>
                    <a:pt x="1441" y="2555"/>
                  </a:lnTo>
                  <a:lnTo>
                    <a:pt x="1463" y="2546"/>
                  </a:lnTo>
                  <a:lnTo>
                    <a:pt x="1486" y="2537"/>
                  </a:lnTo>
                  <a:lnTo>
                    <a:pt x="1508" y="2527"/>
                  </a:lnTo>
                  <a:lnTo>
                    <a:pt x="1525" y="2552"/>
                  </a:lnTo>
                  <a:lnTo>
                    <a:pt x="1541" y="2576"/>
                  </a:lnTo>
                  <a:lnTo>
                    <a:pt x="1561" y="2599"/>
                  </a:lnTo>
                  <a:lnTo>
                    <a:pt x="1582" y="2621"/>
                  </a:lnTo>
                  <a:lnTo>
                    <a:pt x="1603" y="2642"/>
                  </a:lnTo>
                  <a:lnTo>
                    <a:pt x="1625" y="2664"/>
                  </a:lnTo>
                  <a:lnTo>
                    <a:pt x="1649" y="2683"/>
                  </a:lnTo>
                  <a:lnTo>
                    <a:pt x="1675" y="2701"/>
                  </a:lnTo>
                  <a:lnTo>
                    <a:pt x="1700" y="2718"/>
                  </a:lnTo>
                  <a:lnTo>
                    <a:pt x="1727" y="2734"/>
                  </a:lnTo>
                  <a:lnTo>
                    <a:pt x="1754" y="2749"/>
                  </a:lnTo>
                  <a:lnTo>
                    <a:pt x="1783" y="2764"/>
                  </a:lnTo>
                  <a:lnTo>
                    <a:pt x="1813" y="2776"/>
                  </a:lnTo>
                  <a:lnTo>
                    <a:pt x="1843" y="2788"/>
                  </a:lnTo>
                  <a:lnTo>
                    <a:pt x="1874" y="2799"/>
                  </a:lnTo>
                  <a:lnTo>
                    <a:pt x="1904" y="2808"/>
                  </a:lnTo>
                  <a:lnTo>
                    <a:pt x="1937" y="2817"/>
                  </a:lnTo>
                  <a:lnTo>
                    <a:pt x="1969" y="2824"/>
                  </a:lnTo>
                  <a:lnTo>
                    <a:pt x="2002" y="2829"/>
                  </a:lnTo>
                  <a:lnTo>
                    <a:pt x="2035" y="2835"/>
                  </a:lnTo>
                  <a:lnTo>
                    <a:pt x="2068" y="2838"/>
                  </a:lnTo>
                  <a:lnTo>
                    <a:pt x="2102" y="2839"/>
                  </a:lnTo>
                  <a:lnTo>
                    <a:pt x="2137" y="2841"/>
                  </a:lnTo>
                  <a:lnTo>
                    <a:pt x="2170" y="2839"/>
                  </a:lnTo>
                  <a:lnTo>
                    <a:pt x="2204" y="2838"/>
                  </a:lnTo>
                  <a:lnTo>
                    <a:pt x="2239" y="2835"/>
                  </a:lnTo>
                  <a:lnTo>
                    <a:pt x="2271" y="2830"/>
                  </a:lnTo>
                  <a:lnTo>
                    <a:pt x="2306" y="2824"/>
                  </a:lnTo>
                  <a:lnTo>
                    <a:pt x="2339" y="2818"/>
                  </a:lnTo>
                  <a:lnTo>
                    <a:pt x="2373" y="2809"/>
                  </a:lnTo>
                  <a:lnTo>
                    <a:pt x="2406" y="2799"/>
                  </a:lnTo>
                  <a:lnTo>
                    <a:pt x="2439" y="2788"/>
                  </a:lnTo>
                  <a:lnTo>
                    <a:pt x="2463" y="2779"/>
                  </a:lnTo>
                  <a:lnTo>
                    <a:pt x="2486" y="2769"/>
                  </a:lnTo>
                  <a:lnTo>
                    <a:pt x="2508" y="2758"/>
                  </a:lnTo>
                  <a:lnTo>
                    <a:pt x="2529" y="2748"/>
                  </a:lnTo>
                  <a:lnTo>
                    <a:pt x="2550" y="2736"/>
                  </a:lnTo>
                  <a:lnTo>
                    <a:pt x="2571" y="2724"/>
                  </a:lnTo>
                  <a:lnTo>
                    <a:pt x="2591" y="2712"/>
                  </a:lnTo>
                  <a:lnTo>
                    <a:pt x="2610" y="2698"/>
                  </a:lnTo>
                  <a:lnTo>
                    <a:pt x="2630" y="2685"/>
                  </a:lnTo>
                  <a:lnTo>
                    <a:pt x="2648" y="2670"/>
                  </a:lnTo>
                  <a:lnTo>
                    <a:pt x="2664" y="2654"/>
                  </a:lnTo>
                  <a:lnTo>
                    <a:pt x="2681" y="2639"/>
                  </a:lnTo>
                  <a:lnTo>
                    <a:pt x="2697" y="2623"/>
                  </a:lnTo>
                  <a:lnTo>
                    <a:pt x="2712" y="2606"/>
                  </a:lnTo>
                  <a:lnTo>
                    <a:pt x="2727" y="2590"/>
                  </a:lnTo>
                  <a:lnTo>
                    <a:pt x="2741" y="2573"/>
                  </a:lnTo>
                  <a:lnTo>
                    <a:pt x="2741" y="2573"/>
                  </a:lnTo>
                  <a:lnTo>
                    <a:pt x="2777" y="2591"/>
                  </a:lnTo>
                  <a:lnTo>
                    <a:pt x="2814" y="2606"/>
                  </a:lnTo>
                  <a:lnTo>
                    <a:pt x="2852" y="2621"/>
                  </a:lnTo>
                  <a:lnTo>
                    <a:pt x="2889" y="2635"/>
                  </a:lnTo>
                  <a:lnTo>
                    <a:pt x="2928" y="2645"/>
                  </a:lnTo>
                  <a:lnTo>
                    <a:pt x="2967" y="2656"/>
                  </a:lnTo>
                  <a:lnTo>
                    <a:pt x="3008" y="2664"/>
                  </a:lnTo>
                  <a:lnTo>
                    <a:pt x="3047" y="2671"/>
                  </a:lnTo>
                  <a:lnTo>
                    <a:pt x="3087" y="2676"/>
                  </a:lnTo>
                  <a:lnTo>
                    <a:pt x="3126" y="2680"/>
                  </a:lnTo>
                  <a:lnTo>
                    <a:pt x="3167" y="2682"/>
                  </a:lnTo>
                  <a:lnTo>
                    <a:pt x="3207" y="2682"/>
                  </a:lnTo>
                  <a:lnTo>
                    <a:pt x="3248" y="2682"/>
                  </a:lnTo>
                  <a:lnTo>
                    <a:pt x="3287" y="2679"/>
                  </a:lnTo>
                  <a:lnTo>
                    <a:pt x="3327" y="2674"/>
                  </a:lnTo>
                  <a:lnTo>
                    <a:pt x="3366" y="2670"/>
                  </a:lnTo>
                  <a:lnTo>
                    <a:pt x="3405" y="2662"/>
                  </a:lnTo>
                  <a:lnTo>
                    <a:pt x="3442" y="2654"/>
                  </a:lnTo>
                  <a:lnTo>
                    <a:pt x="3481" y="2644"/>
                  </a:lnTo>
                  <a:lnTo>
                    <a:pt x="3519" y="2633"/>
                  </a:lnTo>
                  <a:lnTo>
                    <a:pt x="3555" y="2620"/>
                  </a:lnTo>
                  <a:lnTo>
                    <a:pt x="3591" y="2606"/>
                  </a:lnTo>
                  <a:lnTo>
                    <a:pt x="3627" y="2591"/>
                  </a:lnTo>
                  <a:lnTo>
                    <a:pt x="3660" y="2573"/>
                  </a:lnTo>
                  <a:lnTo>
                    <a:pt x="3694" y="2555"/>
                  </a:lnTo>
                  <a:lnTo>
                    <a:pt x="3726" y="2536"/>
                  </a:lnTo>
                  <a:lnTo>
                    <a:pt x="3757" y="2515"/>
                  </a:lnTo>
                  <a:lnTo>
                    <a:pt x="3787" y="2494"/>
                  </a:lnTo>
                  <a:lnTo>
                    <a:pt x="3816" y="2470"/>
                  </a:lnTo>
                  <a:lnTo>
                    <a:pt x="3843" y="2444"/>
                  </a:lnTo>
                  <a:lnTo>
                    <a:pt x="3870" y="2419"/>
                  </a:lnTo>
                  <a:lnTo>
                    <a:pt x="3894" y="2391"/>
                  </a:lnTo>
                  <a:lnTo>
                    <a:pt x="3910" y="2370"/>
                  </a:lnTo>
                  <a:lnTo>
                    <a:pt x="3927" y="2349"/>
                  </a:lnTo>
                  <a:lnTo>
                    <a:pt x="3942" y="2328"/>
                  </a:lnTo>
                  <a:lnTo>
                    <a:pt x="3955" y="2307"/>
                  </a:lnTo>
                  <a:lnTo>
                    <a:pt x="3967" y="2285"/>
                  </a:lnTo>
                  <a:lnTo>
                    <a:pt x="3979" y="2262"/>
                  </a:lnTo>
                  <a:lnTo>
                    <a:pt x="3990" y="2240"/>
                  </a:lnTo>
                  <a:lnTo>
                    <a:pt x="3999" y="2217"/>
                  </a:lnTo>
                  <a:lnTo>
                    <a:pt x="4006" y="2195"/>
                  </a:lnTo>
                  <a:lnTo>
                    <a:pt x="4014" y="2171"/>
                  </a:lnTo>
                  <a:lnTo>
                    <a:pt x="4020" y="2148"/>
                  </a:lnTo>
                  <a:lnTo>
                    <a:pt x="4024" y="2124"/>
                  </a:lnTo>
                  <a:lnTo>
                    <a:pt x="4029" y="2100"/>
                  </a:lnTo>
                  <a:lnTo>
                    <a:pt x="4032" y="2076"/>
                  </a:lnTo>
                  <a:lnTo>
                    <a:pt x="4033" y="2052"/>
                  </a:lnTo>
                  <a:lnTo>
                    <a:pt x="4033" y="2028"/>
                  </a:lnTo>
                  <a:lnTo>
                    <a:pt x="4066" y="2022"/>
                  </a:lnTo>
                  <a:lnTo>
                    <a:pt x="4096" y="2014"/>
                  </a:lnTo>
                  <a:lnTo>
                    <a:pt x="4128" y="2005"/>
                  </a:lnTo>
                  <a:lnTo>
                    <a:pt x="4156" y="1995"/>
                  </a:lnTo>
                  <a:lnTo>
                    <a:pt x="4186" y="1984"/>
                  </a:lnTo>
                  <a:lnTo>
                    <a:pt x="4213" y="1972"/>
                  </a:lnTo>
                  <a:lnTo>
                    <a:pt x="4240" y="1959"/>
                  </a:lnTo>
                  <a:lnTo>
                    <a:pt x="4266" y="1945"/>
                  </a:lnTo>
                  <a:lnTo>
                    <a:pt x="4291" y="1930"/>
                  </a:lnTo>
                  <a:lnTo>
                    <a:pt x="4315" y="1915"/>
                  </a:lnTo>
                  <a:lnTo>
                    <a:pt x="4338" y="1898"/>
                  </a:lnTo>
                  <a:lnTo>
                    <a:pt x="4359" y="1882"/>
                  </a:lnTo>
                  <a:lnTo>
                    <a:pt x="4380" y="1862"/>
                  </a:lnTo>
                  <a:lnTo>
                    <a:pt x="4399" y="1844"/>
                  </a:lnTo>
                  <a:lnTo>
                    <a:pt x="4417" y="1825"/>
                  </a:lnTo>
                  <a:lnTo>
                    <a:pt x="4435" y="1805"/>
                  </a:lnTo>
                  <a:lnTo>
                    <a:pt x="4450" y="1784"/>
                  </a:lnTo>
                  <a:lnTo>
                    <a:pt x="4465" y="1763"/>
                  </a:lnTo>
                  <a:lnTo>
                    <a:pt x="4479" y="1741"/>
                  </a:lnTo>
                  <a:lnTo>
                    <a:pt x="4491" y="1718"/>
                  </a:lnTo>
                  <a:lnTo>
                    <a:pt x="4501" y="1696"/>
                  </a:lnTo>
                  <a:lnTo>
                    <a:pt x="4510" y="1673"/>
                  </a:lnTo>
                  <a:lnTo>
                    <a:pt x="4518" y="1649"/>
                  </a:lnTo>
                  <a:lnTo>
                    <a:pt x="4524" y="1625"/>
                  </a:lnTo>
                  <a:lnTo>
                    <a:pt x="4527" y="1613"/>
                  </a:lnTo>
                  <a:lnTo>
                    <a:pt x="4528" y="1601"/>
                  </a:lnTo>
                  <a:lnTo>
                    <a:pt x="4530" y="1589"/>
                  </a:lnTo>
                  <a:lnTo>
                    <a:pt x="4531" y="1575"/>
                  </a:lnTo>
                  <a:lnTo>
                    <a:pt x="4533" y="1563"/>
                  </a:lnTo>
                  <a:lnTo>
                    <a:pt x="4533" y="1551"/>
                  </a:lnTo>
                  <a:lnTo>
                    <a:pt x="4534" y="1539"/>
                  </a:lnTo>
                  <a:lnTo>
                    <a:pt x="4533" y="1526"/>
                  </a:lnTo>
                  <a:lnTo>
                    <a:pt x="4533" y="1514"/>
                  </a:lnTo>
                  <a:lnTo>
                    <a:pt x="4531" y="1500"/>
                  </a:lnTo>
                  <a:lnTo>
                    <a:pt x="4531" y="1488"/>
                  </a:lnTo>
                  <a:lnTo>
                    <a:pt x="4528" y="1476"/>
                  </a:lnTo>
                  <a:lnTo>
                    <a:pt x="4527" y="1463"/>
                  </a:lnTo>
                  <a:lnTo>
                    <a:pt x="4524" y="1451"/>
                  </a:lnTo>
                  <a:lnTo>
                    <a:pt x="4521" y="1437"/>
                  </a:lnTo>
                  <a:lnTo>
                    <a:pt x="4518" y="1425"/>
                  </a:lnTo>
                  <a:lnTo>
                    <a:pt x="4512" y="1407"/>
                  </a:lnTo>
                  <a:lnTo>
                    <a:pt x="4506" y="1389"/>
                  </a:lnTo>
                  <a:lnTo>
                    <a:pt x="4498" y="1371"/>
                  </a:lnTo>
                  <a:lnTo>
                    <a:pt x="4489" y="1354"/>
                  </a:lnTo>
                  <a:lnTo>
                    <a:pt x="4480" y="1336"/>
                  </a:lnTo>
                  <a:lnTo>
                    <a:pt x="4471" y="1320"/>
                  </a:lnTo>
                  <a:lnTo>
                    <a:pt x="4461" y="1303"/>
                  </a:lnTo>
                  <a:lnTo>
                    <a:pt x="4449" y="1287"/>
                  </a:lnTo>
                  <a:lnTo>
                    <a:pt x="4437" y="1270"/>
                  </a:lnTo>
                  <a:lnTo>
                    <a:pt x="4423" y="1255"/>
                  </a:lnTo>
                  <a:lnTo>
                    <a:pt x="4410" y="1240"/>
                  </a:lnTo>
                  <a:lnTo>
                    <a:pt x="4396" y="1225"/>
                  </a:lnTo>
                  <a:lnTo>
                    <a:pt x="4381" y="1212"/>
                  </a:lnTo>
                  <a:lnTo>
                    <a:pt x="4365" y="1197"/>
                  </a:lnTo>
                  <a:lnTo>
                    <a:pt x="4348" y="1183"/>
                  </a:lnTo>
                  <a:lnTo>
                    <a:pt x="4332" y="1171"/>
                  </a:lnTo>
                  <a:lnTo>
                    <a:pt x="4347" y="1153"/>
                  </a:lnTo>
                  <a:lnTo>
                    <a:pt x="4360" y="1136"/>
                  </a:lnTo>
                  <a:lnTo>
                    <a:pt x="4372" y="1118"/>
                  </a:lnTo>
                  <a:lnTo>
                    <a:pt x="4383" y="1100"/>
                  </a:lnTo>
                  <a:lnTo>
                    <a:pt x="4392" y="1082"/>
                  </a:lnTo>
                  <a:lnTo>
                    <a:pt x="4401" y="1064"/>
                  </a:lnTo>
                  <a:lnTo>
                    <a:pt x="4407" y="1046"/>
                  </a:lnTo>
                  <a:lnTo>
                    <a:pt x="4413" y="1027"/>
                  </a:lnTo>
                  <a:lnTo>
                    <a:pt x="4417" y="1009"/>
                  </a:lnTo>
                  <a:lnTo>
                    <a:pt x="4422" y="989"/>
                  </a:lnTo>
                  <a:lnTo>
                    <a:pt x="4423" y="970"/>
                  </a:lnTo>
                  <a:lnTo>
                    <a:pt x="4425" y="952"/>
                  </a:lnTo>
                  <a:lnTo>
                    <a:pt x="4425" y="932"/>
                  </a:lnTo>
                  <a:lnTo>
                    <a:pt x="4423" y="912"/>
                  </a:lnTo>
                  <a:lnTo>
                    <a:pt x="4422" y="894"/>
                  </a:lnTo>
                  <a:lnTo>
                    <a:pt x="4417" y="875"/>
                  </a:lnTo>
                  <a:lnTo>
                    <a:pt x="4413" y="857"/>
                  </a:lnTo>
                  <a:lnTo>
                    <a:pt x="4407" y="839"/>
                  </a:lnTo>
                  <a:lnTo>
                    <a:pt x="4401" y="821"/>
                  </a:lnTo>
                  <a:lnTo>
                    <a:pt x="4393" y="803"/>
                  </a:lnTo>
                  <a:lnTo>
                    <a:pt x="4383" y="785"/>
                  </a:lnTo>
                  <a:lnTo>
                    <a:pt x="4374" y="767"/>
                  </a:lnTo>
                  <a:lnTo>
                    <a:pt x="4362" y="750"/>
                  </a:lnTo>
                  <a:lnTo>
                    <a:pt x="4350" y="734"/>
                  </a:lnTo>
                  <a:lnTo>
                    <a:pt x="4336" y="717"/>
                  </a:lnTo>
                  <a:lnTo>
                    <a:pt x="4321" y="702"/>
                  </a:lnTo>
                  <a:lnTo>
                    <a:pt x="4306" y="687"/>
                  </a:lnTo>
                  <a:lnTo>
                    <a:pt x="4290" y="672"/>
                  </a:lnTo>
                  <a:lnTo>
                    <a:pt x="4272" y="658"/>
                  </a:lnTo>
                  <a:lnTo>
                    <a:pt x="4254" y="645"/>
                  </a:lnTo>
                  <a:lnTo>
                    <a:pt x="4233" y="631"/>
                  </a:lnTo>
                  <a:lnTo>
                    <a:pt x="4213" y="619"/>
                  </a:lnTo>
                  <a:lnTo>
                    <a:pt x="4197" y="612"/>
                  </a:lnTo>
                  <a:lnTo>
                    <a:pt x="4182" y="603"/>
                  </a:lnTo>
                  <a:lnTo>
                    <a:pt x="4165" y="597"/>
                  </a:lnTo>
                  <a:lnTo>
                    <a:pt x="4149" y="589"/>
                  </a:lnTo>
                  <a:lnTo>
                    <a:pt x="4132" y="583"/>
                  </a:lnTo>
                  <a:lnTo>
                    <a:pt x="4114" y="577"/>
                  </a:lnTo>
                  <a:lnTo>
                    <a:pt x="4098" y="571"/>
                  </a:lnTo>
                  <a:lnTo>
                    <a:pt x="4080" y="567"/>
                  </a:lnTo>
                  <a:lnTo>
                    <a:pt x="4062" y="562"/>
                  </a:lnTo>
                  <a:lnTo>
                    <a:pt x="4045" y="559"/>
                  </a:lnTo>
                  <a:lnTo>
                    <a:pt x="4026" y="556"/>
                  </a:lnTo>
                  <a:lnTo>
                    <a:pt x="4008" y="553"/>
                  </a:lnTo>
                  <a:lnTo>
                    <a:pt x="3990" y="550"/>
                  </a:lnTo>
                  <a:lnTo>
                    <a:pt x="3972" y="549"/>
                  </a:lnTo>
                  <a:lnTo>
                    <a:pt x="3952" y="547"/>
                  </a:lnTo>
                  <a:lnTo>
                    <a:pt x="3934" y="547"/>
                  </a:lnTo>
                  <a:lnTo>
                    <a:pt x="3921" y="514"/>
                  </a:lnTo>
                  <a:lnTo>
                    <a:pt x="3904" y="481"/>
                  </a:lnTo>
                  <a:lnTo>
                    <a:pt x="3886" y="451"/>
                  </a:lnTo>
                  <a:lnTo>
                    <a:pt x="3867" y="421"/>
                  </a:lnTo>
                  <a:lnTo>
                    <a:pt x="3846" y="391"/>
                  </a:lnTo>
                  <a:lnTo>
                    <a:pt x="3823" y="364"/>
                  </a:lnTo>
                  <a:lnTo>
                    <a:pt x="3798" y="337"/>
                  </a:lnTo>
                  <a:lnTo>
                    <a:pt x="3772" y="310"/>
                  </a:lnTo>
                  <a:lnTo>
                    <a:pt x="3745" y="286"/>
                  </a:lnTo>
                  <a:lnTo>
                    <a:pt x="3715" y="262"/>
                  </a:lnTo>
                  <a:lnTo>
                    <a:pt x="3685" y="239"/>
                  </a:lnTo>
                  <a:lnTo>
                    <a:pt x="3654" y="218"/>
                  </a:lnTo>
                  <a:lnTo>
                    <a:pt x="3621" y="199"/>
                  </a:lnTo>
                  <a:lnTo>
                    <a:pt x="3588" y="180"/>
                  </a:lnTo>
                  <a:lnTo>
                    <a:pt x="3552" y="162"/>
                  </a:lnTo>
                  <a:lnTo>
                    <a:pt x="3516" y="146"/>
                  </a:lnTo>
                  <a:lnTo>
                    <a:pt x="3480" y="132"/>
                  </a:lnTo>
                  <a:lnTo>
                    <a:pt x="3442" y="119"/>
                  </a:lnTo>
                  <a:lnTo>
                    <a:pt x="3404" y="107"/>
                  </a:lnTo>
                  <a:lnTo>
                    <a:pt x="3365" y="96"/>
                  </a:lnTo>
                  <a:lnTo>
                    <a:pt x="3324" y="87"/>
                  </a:lnTo>
                  <a:lnTo>
                    <a:pt x="3284" y="80"/>
                  </a:lnTo>
                  <a:lnTo>
                    <a:pt x="3243" y="74"/>
                  </a:lnTo>
                  <a:lnTo>
                    <a:pt x="3201" y="69"/>
                  </a:lnTo>
                  <a:lnTo>
                    <a:pt x="3159" y="68"/>
                  </a:lnTo>
                  <a:lnTo>
                    <a:pt x="3117" y="66"/>
                  </a:lnTo>
                  <a:lnTo>
                    <a:pt x="3074" y="66"/>
                  </a:lnTo>
                  <a:lnTo>
                    <a:pt x="3032" y="69"/>
                  </a:lnTo>
                  <a:lnTo>
                    <a:pt x="2988" y="72"/>
                  </a:lnTo>
                  <a:lnTo>
                    <a:pt x="2946" y="78"/>
                  </a:lnTo>
                  <a:lnTo>
                    <a:pt x="2903" y="86"/>
                  </a:lnTo>
                  <a:lnTo>
                    <a:pt x="2861" y="95"/>
                  </a:lnTo>
                  <a:lnTo>
                    <a:pt x="2829" y="102"/>
                  </a:lnTo>
                  <a:lnTo>
                    <a:pt x="2799" y="111"/>
                  </a:lnTo>
                  <a:lnTo>
                    <a:pt x="2771" y="120"/>
                  </a:lnTo>
                  <a:lnTo>
                    <a:pt x="2741" y="131"/>
                  </a:lnTo>
                  <a:lnTo>
                    <a:pt x="2712" y="141"/>
                  </a:lnTo>
                  <a:lnTo>
                    <a:pt x="2685" y="153"/>
                  </a:lnTo>
                  <a:lnTo>
                    <a:pt x="2657" y="167"/>
                  </a:lnTo>
                  <a:lnTo>
                    <a:pt x="2631" y="179"/>
                  </a:lnTo>
                  <a:lnTo>
                    <a:pt x="2604" y="194"/>
                  </a:lnTo>
                  <a:lnTo>
                    <a:pt x="2579" y="209"/>
                  </a:lnTo>
                  <a:lnTo>
                    <a:pt x="2555" y="224"/>
                  </a:lnTo>
                  <a:lnTo>
                    <a:pt x="2531" y="241"/>
                  </a:lnTo>
                  <a:lnTo>
                    <a:pt x="2507" y="257"/>
                  </a:lnTo>
                  <a:lnTo>
                    <a:pt x="2484" y="275"/>
                  </a:lnTo>
                  <a:lnTo>
                    <a:pt x="2463" y="295"/>
                  </a:lnTo>
                  <a:lnTo>
                    <a:pt x="2442" y="313"/>
                  </a:lnTo>
                  <a:lnTo>
                    <a:pt x="2442" y="313"/>
                  </a:lnTo>
                  <a:lnTo>
                    <a:pt x="2418" y="284"/>
                  </a:lnTo>
                  <a:lnTo>
                    <a:pt x="2393" y="257"/>
                  </a:lnTo>
                  <a:lnTo>
                    <a:pt x="2366" y="232"/>
                  </a:lnTo>
                  <a:lnTo>
                    <a:pt x="2337" y="206"/>
                  </a:lnTo>
                  <a:lnTo>
                    <a:pt x="2307" y="184"/>
                  </a:lnTo>
                  <a:lnTo>
                    <a:pt x="2277" y="161"/>
                  </a:lnTo>
                  <a:lnTo>
                    <a:pt x="2245" y="140"/>
                  </a:lnTo>
                  <a:lnTo>
                    <a:pt x="2212" y="122"/>
                  </a:lnTo>
                  <a:lnTo>
                    <a:pt x="2179" y="104"/>
                  </a:lnTo>
                  <a:lnTo>
                    <a:pt x="2143" y="87"/>
                  </a:lnTo>
                  <a:lnTo>
                    <a:pt x="2107" y="72"/>
                  </a:lnTo>
                  <a:lnTo>
                    <a:pt x="2069" y="57"/>
                  </a:lnTo>
                  <a:lnTo>
                    <a:pt x="2032" y="45"/>
                  </a:lnTo>
                  <a:lnTo>
                    <a:pt x="1994" y="35"/>
                  </a:lnTo>
                  <a:lnTo>
                    <a:pt x="1955" y="26"/>
                  </a:lnTo>
                  <a:lnTo>
                    <a:pt x="1916" y="17"/>
                  </a:lnTo>
                  <a:lnTo>
                    <a:pt x="1876" y="11"/>
                  </a:lnTo>
                  <a:lnTo>
                    <a:pt x="1835" y="6"/>
                  </a:lnTo>
                  <a:lnTo>
                    <a:pt x="1795" y="2"/>
                  </a:lnTo>
                  <a:lnTo>
                    <a:pt x="1754" y="0"/>
                  </a:lnTo>
                  <a:lnTo>
                    <a:pt x="1714" y="0"/>
                  </a:lnTo>
                  <a:lnTo>
                    <a:pt x="1673" y="2"/>
                  </a:lnTo>
                  <a:lnTo>
                    <a:pt x="1633" y="3"/>
                  </a:lnTo>
                  <a:lnTo>
                    <a:pt x="1591" y="8"/>
                  </a:lnTo>
                  <a:lnTo>
                    <a:pt x="1550" y="14"/>
                  </a:lnTo>
                  <a:lnTo>
                    <a:pt x="1510" y="21"/>
                  </a:lnTo>
                  <a:lnTo>
                    <a:pt x="1469" y="30"/>
                  </a:lnTo>
                  <a:lnTo>
                    <a:pt x="1430" y="41"/>
                  </a:lnTo>
                  <a:lnTo>
                    <a:pt x="1391" y="53"/>
                  </a:lnTo>
                  <a:lnTo>
                    <a:pt x="1352" y="68"/>
                  </a:lnTo>
                  <a:lnTo>
                    <a:pt x="1313" y="83"/>
                  </a:lnTo>
                  <a:lnTo>
                    <a:pt x="1276" y="101"/>
                  </a:lnTo>
                  <a:lnTo>
                    <a:pt x="1250" y="113"/>
                  </a:lnTo>
                  <a:lnTo>
                    <a:pt x="1223" y="128"/>
                  </a:lnTo>
                  <a:lnTo>
                    <a:pt x="1199" y="143"/>
                  </a:lnTo>
                  <a:lnTo>
                    <a:pt x="1175" y="158"/>
                  </a:lnTo>
                  <a:lnTo>
                    <a:pt x="1151" y="174"/>
                  </a:lnTo>
                  <a:lnTo>
                    <a:pt x="1129" y="191"/>
                  </a:lnTo>
                  <a:lnTo>
                    <a:pt x="1106" y="209"/>
                  </a:lnTo>
                  <a:lnTo>
                    <a:pt x="1086" y="227"/>
                  </a:lnTo>
                  <a:lnTo>
                    <a:pt x="1066" y="245"/>
                  </a:lnTo>
                  <a:lnTo>
                    <a:pt x="1047" y="265"/>
                  </a:lnTo>
                  <a:lnTo>
                    <a:pt x="1029" y="284"/>
                  </a:lnTo>
                  <a:lnTo>
                    <a:pt x="1011" y="305"/>
                  </a:lnTo>
                  <a:lnTo>
                    <a:pt x="994" y="326"/>
                  </a:lnTo>
                  <a:lnTo>
                    <a:pt x="979" y="347"/>
                  </a:lnTo>
                  <a:lnTo>
                    <a:pt x="966" y="368"/>
                  </a:lnTo>
                  <a:lnTo>
                    <a:pt x="952" y="391"/>
                  </a:lnTo>
                  <a:lnTo>
                    <a:pt x="931" y="389"/>
                  </a:lnTo>
                  <a:lnTo>
                    <a:pt x="910" y="389"/>
                  </a:lnTo>
                  <a:lnTo>
                    <a:pt x="891" y="388"/>
                  </a:lnTo>
                  <a:lnTo>
                    <a:pt x="870" y="388"/>
                  </a:lnTo>
                  <a:lnTo>
                    <a:pt x="850" y="388"/>
                  </a:lnTo>
                  <a:lnTo>
                    <a:pt x="831" y="389"/>
                  </a:lnTo>
                  <a:lnTo>
                    <a:pt x="811" y="389"/>
                  </a:lnTo>
                  <a:lnTo>
                    <a:pt x="790" y="391"/>
                  </a:lnTo>
                  <a:lnTo>
                    <a:pt x="771" y="392"/>
                  </a:lnTo>
                  <a:lnTo>
                    <a:pt x="751" y="395"/>
                  </a:lnTo>
                  <a:lnTo>
                    <a:pt x="714" y="400"/>
                  </a:lnTo>
                  <a:lnTo>
                    <a:pt x="675" y="407"/>
                  </a:lnTo>
                  <a:lnTo>
                    <a:pt x="637" y="415"/>
                  </a:lnTo>
                  <a:lnTo>
                    <a:pt x="601" y="425"/>
                  </a:lnTo>
                  <a:lnTo>
                    <a:pt x="565" y="436"/>
                  </a:lnTo>
                  <a:lnTo>
                    <a:pt x="531" y="448"/>
                  </a:lnTo>
                  <a:lnTo>
                    <a:pt x="496" y="462"/>
                  </a:lnTo>
                  <a:lnTo>
                    <a:pt x="463" y="477"/>
                  </a:lnTo>
                  <a:lnTo>
                    <a:pt x="432" y="493"/>
                  </a:lnTo>
                  <a:lnTo>
                    <a:pt x="400" y="510"/>
                  </a:lnTo>
                  <a:lnTo>
                    <a:pt x="370" y="529"/>
                  </a:lnTo>
                  <a:lnTo>
                    <a:pt x="342" y="549"/>
                  </a:lnTo>
                  <a:lnTo>
                    <a:pt x="313" y="568"/>
                  </a:lnTo>
                  <a:lnTo>
                    <a:pt x="288" y="589"/>
                  </a:lnTo>
                  <a:lnTo>
                    <a:pt x="262" y="612"/>
                  </a:lnTo>
                  <a:lnTo>
                    <a:pt x="238" y="636"/>
                  </a:lnTo>
                  <a:lnTo>
                    <a:pt x="216" y="660"/>
                  </a:lnTo>
                  <a:lnTo>
                    <a:pt x="205" y="673"/>
                  </a:lnTo>
                  <a:lnTo>
                    <a:pt x="195" y="686"/>
                  </a:lnTo>
                  <a:lnTo>
                    <a:pt x="186" y="699"/>
                  </a:lnTo>
                  <a:lnTo>
                    <a:pt x="175" y="713"/>
                  </a:lnTo>
                  <a:lnTo>
                    <a:pt x="166" y="725"/>
                  </a:lnTo>
                  <a:lnTo>
                    <a:pt x="157" y="738"/>
                  </a:lnTo>
                  <a:lnTo>
                    <a:pt x="150" y="753"/>
                  </a:lnTo>
                  <a:lnTo>
                    <a:pt x="142" y="767"/>
                  </a:lnTo>
                  <a:lnTo>
                    <a:pt x="135" y="780"/>
                  </a:lnTo>
                  <a:lnTo>
                    <a:pt x="127" y="795"/>
                  </a:lnTo>
                  <a:lnTo>
                    <a:pt x="121" y="810"/>
                  </a:lnTo>
                  <a:lnTo>
                    <a:pt x="115" y="824"/>
                  </a:lnTo>
                  <a:lnTo>
                    <a:pt x="109" y="839"/>
                  </a:lnTo>
                  <a:lnTo>
                    <a:pt x="105" y="854"/>
                  </a:lnTo>
                  <a:lnTo>
                    <a:pt x="99" y="869"/>
                  </a:lnTo>
                  <a:lnTo>
                    <a:pt x="96" y="885"/>
                  </a:lnTo>
                  <a:lnTo>
                    <a:pt x="91" y="900"/>
                  </a:lnTo>
                  <a:lnTo>
                    <a:pt x="88" y="915"/>
                  </a:lnTo>
                  <a:lnTo>
                    <a:pt x="85" y="932"/>
                  </a:lnTo>
                  <a:lnTo>
                    <a:pt x="82" y="947"/>
                  </a:lnTo>
                  <a:lnTo>
                    <a:pt x="81" y="971"/>
                  </a:lnTo>
                  <a:lnTo>
                    <a:pt x="79" y="994"/>
                  </a:lnTo>
                  <a:lnTo>
                    <a:pt x="79" y="1016"/>
                  </a:lnTo>
                  <a:lnTo>
                    <a:pt x="79" y="1040"/>
                  </a:lnTo>
                  <a:lnTo>
                    <a:pt x="82" y="1063"/>
                  </a:lnTo>
                  <a:lnTo>
                    <a:pt x="85" y="1085"/>
                  </a:lnTo>
                  <a:lnTo>
                    <a:pt x="90" y="1108"/>
                  </a:lnTo>
                  <a:lnTo>
                    <a:pt x="94" y="1130"/>
                  </a:lnTo>
                  <a:lnTo>
                    <a:pt x="100" y="1153"/>
                  </a:lnTo>
                  <a:lnTo>
                    <a:pt x="108" y="1176"/>
                  </a:lnTo>
                  <a:lnTo>
                    <a:pt x="115" y="1197"/>
                  </a:lnTo>
                  <a:lnTo>
                    <a:pt x="126" y="1219"/>
                  </a:lnTo>
                  <a:lnTo>
                    <a:pt x="136" y="1240"/>
                  </a:lnTo>
                  <a:lnTo>
                    <a:pt x="147" y="1261"/>
                  </a:lnTo>
                  <a:lnTo>
                    <a:pt x="159" y="1282"/>
                  </a:lnTo>
                  <a:lnTo>
                    <a:pt x="172" y="1303"/>
                  </a:lnTo>
                  <a:lnTo>
                    <a:pt x="172" y="1303"/>
                  </a:lnTo>
                </a:path>
              </a:pathLst>
            </a:custGeom>
            <a:solidFill>
              <a:srgbClr val="FFCCFF"/>
            </a:solidFill>
            <a:ln w="57150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28398" dir="3806097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6810" name="Freeform 90"/>
            <p:cNvSpPr>
              <a:spLocks/>
            </p:cNvSpPr>
            <p:nvPr/>
          </p:nvSpPr>
          <p:spPr bwMode="auto">
            <a:xfrm rot="-445812">
              <a:off x="2974" y="2281"/>
              <a:ext cx="1743" cy="813"/>
            </a:xfrm>
            <a:custGeom>
              <a:avLst/>
              <a:gdLst>
                <a:gd name="T0" fmla="*/ 57 w 4534"/>
                <a:gd name="T1" fmla="*/ 1428 h 2841"/>
                <a:gd name="T2" fmla="*/ 1 w 4534"/>
                <a:gd name="T3" fmla="*/ 1593 h 2841"/>
                <a:gd name="T4" fmla="*/ 28 w 4534"/>
                <a:gd name="T5" fmla="*/ 1762 h 2841"/>
                <a:gd name="T6" fmla="*/ 138 w 4534"/>
                <a:gd name="T7" fmla="*/ 1913 h 2841"/>
                <a:gd name="T8" fmla="*/ 273 w 4534"/>
                <a:gd name="T9" fmla="*/ 2002 h 2841"/>
                <a:gd name="T10" fmla="*/ 426 w 4534"/>
                <a:gd name="T11" fmla="*/ 2052 h 2841"/>
                <a:gd name="T12" fmla="*/ 454 w 4534"/>
                <a:gd name="T13" fmla="*/ 2152 h 2841"/>
                <a:gd name="T14" fmla="*/ 487 w 4534"/>
                <a:gd name="T15" fmla="*/ 2256 h 2841"/>
                <a:gd name="T16" fmla="*/ 615 w 4534"/>
                <a:gd name="T17" fmla="*/ 2423 h 2841"/>
                <a:gd name="T18" fmla="*/ 822 w 4534"/>
                <a:gd name="T19" fmla="*/ 2552 h 2841"/>
                <a:gd name="T20" fmla="*/ 1084 w 4534"/>
                <a:gd name="T21" fmla="*/ 2609 h 2841"/>
                <a:gd name="T22" fmla="*/ 1297 w 4534"/>
                <a:gd name="T23" fmla="*/ 2596 h 2841"/>
                <a:gd name="T24" fmla="*/ 1486 w 4534"/>
                <a:gd name="T25" fmla="*/ 2537 h 2841"/>
                <a:gd name="T26" fmla="*/ 1649 w 4534"/>
                <a:gd name="T27" fmla="*/ 2683 h 2841"/>
                <a:gd name="T28" fmla="*/ 1874 w 4534"/>
                <a:gd name="T29" fmla="*/ 2799 h 2841"/>
                <a:gd name="T30" fmla="*/ 2137 w 4534"/>
                <a:gd name="T31" fmla="*/ 2841 h 2841"/>
                <a:gd name="T32" fmla="*/ 2406 w 4534"/>
                <a:gd name="T33" fmla="*/ 2799 h 2841"/>
                <a:gd name="T34" fmla="*/ 2591 w 4534"/>
                <a:gd name="T35" fmla="*/ 2712 h 2841"/>
                <a:gd name="T36" fmla="*/ 2727 w 4534"/>
                <a:gd name="T37" fmla="*/ 2590 h 2841"/>
                <a:gd name="T38" fmla="*/ 2967 w 4534"/>
                <a:gd name="T39" fmla="*/ 2656 h 2841"/>
                <a:gd name="T40" fmla="*/ 3287 w 4534"/>
                <a:gd name="T41" fmla="*/ 2679 h 2841"/>
                <a:gd name="T42" fmla="*/ 3591 w 4534"/>
                <a:gd name="T43" fmla="*/ 2606 h 2841"/>
                <a:gd name="T44" fmla="*/ 3843 w 4534"/>
                <a:gd name="T45" fmla="*/ 2444 h 2841"/>
                <a:gd name="T46" fmla="*/ 3979 w 4534"/>
                <a:gd name="T47" fmla="*/ 2262 h 2841"/>
                <a:gd name="T48" fmla="*/ 4032 w 4534"/>
                <a:gd name="T49" fmla="*/ 2076 h 2841"/>
                <a:gd name="T50" fmla="*/ 4213 w 4534"/>
                <a:gd name="T51" fmla="*/ 1972 h 2841"/>
                <a:gd name="T52" fmla="*/ 4399 w 4534"/>
                <a:gd name="T53" fmla="*/ 1844 h 2841"/>
                <a:gd name="T54" fmla="*/ 4510 w 4534"/>
                <a:gd name="T55" fmla="*/ 1673 h 2841"/>
                <a:gd name="T56" fmla="*/ 4533 w 4534"/>
                <a:gd name="T57" fmla="*/ 1551 h 2841"/>
                <a:gd name="T58" fmla="*/ 4524 w 4534"/>
                <a:gd name="T59" fmla="*/ 1451 h 2841"/>
                <a:gd name="T60" fmla="*/ 4471 w 4534"/>
                <a:gd name="T61" fmla="*/ 1320 h 2841"/>
                <a:gd name="T62" fmla="*/ 4365 w 4534"/>
                <a:gd name="T63" fmla="*/ 1197 h 2841"/>
                <a:gd name="T64" fmla="*/ 4401 w 4534"/>
                <a:gd name="T65" fmla="*/ 1064 h 2841"/>
                <a:gd name="T66" fmla="*/ 4423 w 4534"/>
                <a:gd name="T67" fmla="*/ 912 h 2841"/>
                <a:gd name="T68" fmla="*/ 4374 w 4534"/>
                <a:gd name="T69" fmla="*/ 767 h 2841"/>
                <a:gd name="T70" fmla="*/ 4254 w 4534"/>
                <a:gd name="T71" fmla="*/ 645 h 2841"/>
                <a:gd name="T72" fmla="*/ 4114 w 4534"/>
                <a:gd name="T73" fmla="*/ 577 h 2841"/>
                <a:gd name="T74" fmla="*/ 3972 w 4534"/>
                <a:gd name="T75" fmla="*/ 549 h 2841"/>
                <a:gd name="T76" fmla="*/ 3823 w 4534"/>
                <a:gd name="T77" fmla="*/ 364 h 2841"/>
                <a:gd name="T78" fmla="*/ 3588 w 4534"/>
                <a:gd name="T79" fmla="*/ 180 h 2841"/>
                <a:gd name="T80" fmla="*/ 3284 w 4534"/>
                <a:gd name="T81" fmla="*/ 80 h 2841"/>
                <a:gd name="T82" fmla="*/ 2946 w 4534"/>
                <a:gd name="T83" fmla="*/ 78 h 2841"/>
                <a:gd name="T84" fmla="*/ 2685 w 4534"/>
                <a:gd name="T85" fmla="*/ 153 h 2841"/>
                <a:gd name="T86" fmla="*/ 2484 w 4534"/>
                <a:gd name="T87" fmla="*/ 275 h 2841"/>
                <a:gd name="T88" fmla="*/ 2307 w 4534"/>
                <a:gd name="T89" fmla="*/ 184 h 2841"/>
                <a:gd name="T90" fmla="*/ 2032 w 4534"/>
                <a:gd name="T91" fmla="*/ 45 h 2841"/>
                <a:gd name="T92" fmla="*/ 1714 w 4534"/>
                <a:gd name="T93" fmla="*/ 0 h 2841"/>
                <a:gd name="T94" fmla="*/ 1391 w 4534"/>
                <a:gd name="T95" fmla="*/ 53 h 2841"/>
                <a:gd name="T96" fmla="*/ 1151 w 4534"/>
                <a:gd name="T97" fmla="*/ 174 h 2841"/>
                <a:gd name="T98" fmla="*/ 994 w 4534"/>
                <a:gd name="T99" fmla="*/ 326 h 2841"/>
                <a:gd name="T100" fmla="*/ 850 w 4534"/>
                <a:gd name="T101" fmla="*/ 388 h 2841"/>
                <a:gd name="T102" fmla="*/ 637 w 4534"/>
                <a:gd name="T103" fmla="*/ 415 h 2841"/>
                <a:gd name="T104" fmla="*/ 370 w 4534"/>
                <a:gd name="T105" fmla="*/ 529 h 2841"/>
                <a:gd name="T106" fmla="*/ 195 w 4534"/>
                <a:gd name="T107" fmla="*/ 686 h 2841"/>
                <a:gd name="T108" fmla="*/ 127 w 4534"/>
                <a:gd name="T109" fmla="*/ 795 h 2841"/>
                <a:gd name="T110" fmla="*/ 88 w 4534"/>
                <a:gd name="T111" fmla="*/ 915 h 2841"/>
                <a:gd name="T112" fmla="*/ 85 w 4534"/>
                <a:gd name="T113" fmla="*/ 1085 h 2841"/>
                <a:gd name="T114" fmla="*/ 147 w 4534"/>
                <a:gd name="T115" fmla="*/ 1261 h 2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4" h="2841">
                  <a:moveTo>
                    <a:pt x="172" y="1303"/>
                  </a:moveTo>
                  <a:lnTo>
                    <a:pt x="153" y="1320"/>
                  </a:lnTo>
                  <a:lnTo>
                    <a:pt x="133" y="1336"/>
                  </a:lnTo>
                  <a:lnTo>
                    <a:pt x="115" y="1354"/>
                  </a:lnTo>
                  <a:lnTo>
                    <a:pt x="99" y="1371"/>
                  </a:lnTo>
                  <a:lnTo>
                    <a:pt x="84" y="1390"/>
                  </a:lnTo>
                  <a:lnTo>
                    <a:pt x="69" y="1408"/>
                  </a:lnTo>
                  <a:lnTo>
                    <a:pt x="57" y="1428"/>
                  </a:lnTo>
                  <a:lnTo>
                    <a:pt x="45" y="1448"/>
                  </a:lnTo>
                  <a:lnTo>
                    <a:pt x="34" y="1469"/>
                  </a:lnTo>
                  <a:lnTo>
                    <a:pt x="25" y="1488"/>
                  </a:lnTo>
                  <a:lnTo>
                    <a:pt x="18" y="1509"/>
                  </a:lnTo>
                  <a:lnTo>
                    <a:pt x="12" y="1530"/>
                  </a:lnTo>
                  <a:lnTo>
                    <a:pt x="7" y="1551"/>
                  </a:lnTo>
                  <a:lnTo>
                    <a:pt x="3" y="1572"/>
                  </a:lnTo>
                  <a:lnTo>
                    <a:pt x="1" y="1593"/>
                  </a:lnTo>
                  <a:lnTo>
                    <a:pt x="0" y="1614"/>
                  </a:lnTo>
                  <a:lnTo>
                    <a:pt x="0" y="1635"/>
                  </a:lnTo>
                  <a:lnTo>
                    <a:pt x="1" y="1656"/>
                  </a:lnTo>
                  <a:lnTo>
                    <a:pt x="4" y="1678"/>
                  </a:lnTo>
                  <a:lnTo>
                    <a:pt x="9" y="1699"/>
                  </a:lnTo>
                  <a:lnTo>
                    <a:pt x="13" y="1720"/>
                  </a:lnTo>
                  <a:lnTo>
                    <a:pt x="19" y="1741"/>
                  </a:lnTo>
                  <a:lnTo>
                    <a:pt x="28" y="1762"/>
                  </a:lnTo>
                  <a:lnTo>
                    <a:pt x="37" y="1781"/>
                  </a:lnTo>
                  <a:lnTo>
                    <a:pt x="48" y="1802"/>
                  </a:lnTo>
                  <a:lnTo>
                    <a:pt x="60" y="1822"/>
                  </a:lnTo>
                  <a:lnTo>
                    <a:pt x="73" y="1841"/>
                  </a:lnTo>
                  <a:lnTo>
                    <a:pt x="87" y="1859"/>
                  </a:lnTo>
                  <a:lnTo>
                    <a:pt x="103" y="1877"/>
                  </a:lnTo>
                  <a:lnTo>
                    <a:pt x="120" y="1895"/>
                  </a:lnTo>
                  <a:lnTo>
                    <a:pt x="138" y="1913"/>
                  </a:lnTo>
                  <a:lnTo>
                    <a:pt x="159" y="1930"/>
                  </a:lnTo>
                  <a:lnTo>
                    <a:pt x="172" y="1942"/>
                  </a:lnTo>
                  <a:lnTo>
                    <a:pt x="189" y="1953"/>
                  </a:lnTo>
                  <a:lnTo>
                    <a:pt x="204" y="1963"/>
                  </a:lnTo>
                  <a:lnTo>
                    <a:pt x="220" y="1974"/>
                  </a:lnTo>
                  <a:lnTo>
                    <a:pt x="237" y="1984"/>
                  </a:lnTo>
                  <a:lnTo>
                    <a:pt x="255" y="1993"/>
                  </a:lnTo>
                  <a:lnTo>
                    <a:pt x="273" y="2002"/>
                  </a:lnTo>
                  <a:lnTo>
                    <a:pt x="291" y="2010"/>
                  </a:lnTo>
                  <a:lnTo>
                    <a:pt x="309" y="2017"/>
                  </a:lnTo>
                  <a:lnTo>
                    <a:pt x="327" y="2025"/>
                  </a:lnTo>
                  <a:lnTo>
                    <a:pt x="346" y="2031"/>
                  </a:lnTo>
                  <a:lnTo>
                    <a:pt x="366" y="2037"/>
                  </a:lnTo>
                  <a:lnTo>
                    <a:pt x="385" y="2043"/>
                  </a:lnTo>
                  <a:lnTo>
                    <a:pt x="405" y="2047"/>
                  </a:lnTo>
                  <a:lnTo>
                    <a:pt x="426" y="2052"/>
                  </a:lnTo>
                  <a:lnTo>
                    <a:pt x="447" y="2056"/>
                  </a:lnTo>
                  <a:lnTo>
                    <a:pt x="445" y="2070"/>
                  </a:lnTo>
                  <a:lnTo>
                    <a:pt x="447" y="2083"/>
                  </a:lnTo>
                  <a:lnTo>
                    <a:pt x="447" y="2098"/>
                  </a:lnTo>
                  <a:lnTo>
                    <a:pt x="448" y="2112"/>
                  </a:lnTo>
                  <a:lnTo>
                    <a:pt x="450" y="2125"/>
                  </a:lnTo>
                  <a:lnTo>
                    <a:pt x="451" y="2139"/>
                  </a:lnTo>
                  <a:lnTo>
                    <a:pt x="454" y="2152"/>
                  </a:lnTo>
                  <a:lnTo>
                    <a:pt x="457" y="2166"/>
                  </a:lnTo>
                  <a:lnTo>
                    <a:pt x="460" y="2178"/>
                  </a:lnTo>
                  <a:lnTo>
                    <a:pt x="463" y="2192"/>
                  </a:lnTo>
                  <a:lnTo>
                    <a:pt x="468" y="2205"/>
                  </a:lnTo>
                  <a:lnTo>
                    <a:pt x="472" y="2217"/>
                  </a:lnTo>
                  <a:lnTo>
                    <a:pt x="477" y="2231"/>
                  </a:lnTo>
                  <a:lnTo>
                    <a:pt x="483" y="2243"/>
                  </a:lnTo>
                  <a:lnTo>
                    <a:pt x="487" y="2256"/>
                  </a:lnTo>
                  <a:lnTo>
                    <a:pt x="493" y="2268"/>
                  </a:lnTo>
                  <a:lnTo>
                    <a:pt x="507" y="2292"/>
                  </a:lnTo>
                  <a:lnTo>
                    <a:pt x="522" y="2316"/>
                  </a:lnTo>
                  <a:lnTo>
                    <a:pt x="537" y="2339"/>
                  </a:lnTo>
                  <a:lnTo>
                    <a:pt x="555" y="2361"/>
                  </a:lnTo>
                  <a:lnTo>
                    <a:pt x="573" y="2382"/>
                  </a:lnTo>
                  <a:lnTo>
                    <a:pt x="594" y="2403"/>
                  </a:lnTo>
                  <a:lnTo>
                    <a:pt x="615" y="2423"/>
                  </a:lnTo>
                  <a:lnTo>
                    <a:pt x="636" y="2443"/>
                  </a:lnTo>
                  <a:lnTo>
                    <a:pt x="660" y="2461"/>
                  </a:lnTo>
                  <a:lnTo>
                    <a:pt x="684" y="2479"/>
                  </a:lnTo>
                  <a:lnTo>
                    <a:pt x="711" y="2495"/>
                  </a:lnTo>
                  <a:lnTo>
                    <a:pt x="736" y="2512"/>
                  </a:lnTo>
                  <a:lnTo>
                    <a:pt x="765" y="2525"/>
                  </a:lnTo>
                  <a:lnTo>
                    <a:pt x="793" y="2539"/>
                  </a:lnTo>
                  <a:lnTo>
                    <a:pt x="822" y="2552"/>
                  </a:lnTo>
                  <a:lnTo>
                    <a:pt x="852" y="2563"/>
                  </a:lnTo>
                  <a:lnTo>
                    <a:pt x="883" y="2573"/>
                  </a:lnTo>
                  <a:lnTo>
                    <a:pt x="915" y="2582"/>
                  </a:lnTo>
                  <a:lnTo>
                    <a:pt x="948" y="2590"/>
                  </a:lnTo>
                  <a:lnTo>
                    <a:pt x="981" y="2597"/>
                  </a:lnTo>
                  <a:lnTo>
                    <a:pt x="1015" y="2603"/>
                  </a:lnTo>
                  <a:lnTo>
                    <a:pt x="1050" y="2606"/>
                  </a:lnTo>
                  <a:lnTo>
                    <a:pt x="1084" y="2609"/>
                  </a:lnTo>
                  <a:lnTo>
                    <a:pt x="1120" y="2611"/>
                  </a:lnTo>
                  <a:lnTo>
                    <a:pt x="1145" y="2611"/>
                  </a:lnTo>
                  <a:lnTo>
                    <a:pt x="1171" y="2611"/>
                  </a:lnTo>
                  <a:lnTo>
                    <a:pt x="1196" y="2609"/>
                  </a:lnTo>
                  <a:lnTo>
                    <a:pt x="1222" y="2606"/>
                  </a:lnTo>
                  <a:lnTo>
                    <a:pt x="1247" y="2605"/>
                  </a:lnTo>
                  <a:lnTo>
                    <a:pt x="1273" y="2600"/>
                  </a:lnTo>
                  <a:lnTo>
                    <a:pt x="1297" y="2596"/>
                  </a:lnTo>
                  <a:lnTo>
                    <a:pt x="1322" y="2591"/>
                  </a:lnTo>
                  <a:lnTo>
                    <a:pt x="1346" y="2585"/>
                  </a:lnTo>
                  <a:lnTo>
                    <a:pt x="1370" y="2579"/>
                  </a:lnTo>
                  <a:lnTo>
                    <a:pt x="1394" y="2572"/>
                  </a:lnTo>
                  <a:lnTo>
                    <a:pt x="1418" y="2564"/>
                  </a:lnTo>
                  <a:lnTo>
                    <a:pt x="1441" y="2555"/>
                  </a:lnTo>
                  <a:lnTo>
                    <a:pt x="1463" y="2546"/>
                  </a:lnTo>
                  <a:lnTo>
                    <a:pt x="1486" y="2537"/>
                  </a:lnTo>
                  <a:lnTo>
                    <a:pt x="1508" y="2527"/>
                  </a:lnTo>
                  <a:lnTo>
                    <a:pt x="1525" y="2552"/>
                  </a:lnTo>
                  <a:lnTo>
                    <a:pt x="1541" y="2576"/>
                  </a:lnTo>
                  <a:lnTo>
                    <a:pt x="1561" y="2599"/>
                  </a:lnTo>
                  <a:lnTo>
                    <a:pt x="1582" y="2621"/>
                  </a:lnTo>
                  <a:lnTo>
                    <a:pt x="1603" y="2642"/>
                  </a:lnTo>
                  <a:lnTo>
                    <a:pt x="1625" y="2664"/>
                  </a:lnTo>
                  <a:lnTo>
                    <a:pt x="1649" y="2683"/>
                  </a:lnTo>
                  <a:lnTo>
                    <a:pt x="1675" y="2701"/>
                  </a:lnTo>
                  <a:lnTo>
                    <a:pt x="1700" y="2718"/>
                  </a:lnTo>
                  <a:lnTo>
                    <a:pt x="1727" y="2734"/>
                  </a:lnTo>
                  <a:lnTo>
                    <a:pt x="1754" y="2749"/>
                  </a:lnTo>
                  <a:lnTo>
                    <a:pt x="1783" y="2764"/>
                  </a:lnTo>
                  <a:lnTo>
                    <a:pt x="1813" y="2776"/>
                  </a:lnTo>
                  <a:lnTo>
                    <a:pt x="1843" y="2788"/>
                  </a:lnTo>
                  <a:lnTo>
                    <a:pt x="1874" y="2799"/>
                  </a:lnTo>
                  <a:lnTo>
                    <a:pt x="1904" y="2808"/>
                  </a:lnTo>
                  <a:lnTo>
                    <a:pt x="1937" y="2817"/>
                  </a:lnTo>
                  <a:lnTo>
                    <a:pt x="1969" y="2824"/>
                  </a:lnTo>
                  <a:lnTo>
                    <a:pt x="2002" y="2829"/>
                  </a:lnTo>
                  <a:lnTo>
                    <a:pt x="2035" y="2835"/>
                  </a:lnTo>
                  <a:lnTo>
                    <a:pt x="2068" y="2838"/>
                  </a:lnTo>
                  <a:lnTo>
                    <a:pt x="2102" y="2839"/>
                  </a:lnTo>
                  <a:lnTo>
                    <a:pt x="2137" y="2841"/>
                  </a:lnTo>
                  <a:lnTo>
                    <a:pt x="2170" y="2839"/>
                  </a:lnTo>
                  <a:lnTo>
                    <a:pt x="2204" y="2838"/>
                  </a:lnTo>
                  <a:lnTo>
                    <a:pt x="2239" y="2835"/>
                  </a:lnTo>
                  <a:lnTo>
                    <a:pt x="2271" y="2830"/>
                  </a:lnTo>
                  <a:lnTo>
                    <a:pt x="2306" y="2824"/>
                  </a:lnTo>
                  <a:lnTo>
                    <a:pt x="2339" y="2818"/>
                  </a:lnTo>
                  <a:lnTo>
                    <a:pt x="2373" y="2809"/>
                  </a:lnTo>
                  <a:lnTo>
                    <a:pt x="2406" y="2799"/>
                  </a:lnTo>
                  <a:lnTo>
                    <a:pt x="2439" y="2788"/>
                  </a:lnTo>
                  <a:lnTo>
                    <a:pt x="2463" y="2779"/>
                  </a:lnTo>
                  <a:lnTo>
                    <a:pt x="2486" y="2769"/>
                  </a:lnTo>
                  <a:lnTo>
                    <a:pt x="2508" y="2758"/>
                  </a:lnTo>
                  <a:lnTo>
                    <a:pt x="2529" y="2748"/>
                  </a:lnTo>
                  <a:lnTo>
                    <a:pt x="2550" y="2736"/>
                  </a:lnTo>
                  <a:lnTo>
                    <a:pt x="2571" y="2724"/>
                  </a:lnTo>
                  <a:lnTo>
                    <a:pt x="2591" y="2712"/>
                  </a:lnTo>
                  <a:lnTo>
                    <a:pt x="2610" y="2698"/>
                  </a:lnTo>
                  <a:lnTo>
                    <a:pt x="2630" y="2685"/>
                  </a:lnTo>
                  <a:lnTo>
                    <a:pt x="2648" y="2670"/>
                  </a:lnTo>
                  <a:lnTo>
                    <a:pt x="2664" y="2654"/>
                  </a:lnTo>
                  <a:lnTo>
                    <a:pt x="2681" y="2639"/>
                  </a:lnTo>
                  <a:lnTo>
                    <a:pt x="2697" y="2623"/>
                  </a:lnTo>
                  <a:lnTo>
                    <a:pt x="2712" y="2606"/>
                  </a:lnTo>
                  <a:lnTo>
                    <a:pt x="2727" y="2590"/>
                  </a:lnTo>
                  <a:lnTo>
                    <a:pt x="2741" y="2573"/>
                  </a:lnTo>
                  <a:lnTo>
                    <a:pt x="2741" y="2573"/>
                  </a:lnTo>
                  <a:lnTo>
                    <a:pt x="2777" y="2591"/>
                  </a:lnTo>
                  <a:lnTo>
                    <a:pt x="2814" y="2606"/>
                  </a:lnTo>
                  <a:lnTo>
                    <a:pt x="2852" y="2621"/>
                  </a:lnTo>
                  <a:lnTo>
                    <a:pt x="2889" y="2635"/>
                  </a:lnTo>
                  <a:lnTo>
                    <a:pt x="2928" y="2645"/>
                  </a:lnTo>
                  <a:lnTo>
                    <a:pt x="2967" y="2656"/>
                  </a:lnTo>
                  <a:lnTo>
                    <a:pt x="3008" y="2664"/>
                  </a:lnTo>
                  <a:lnTo>
                    <a:pt x="3047" y="2671"/>
                  </a:lnTo>
                  <a:lnTo>
                    <a:pt x="3087" y="2676"/>
                  </a:lnTo>
                  <a:lnTo>
                    <a:pt x="3126" y="2680"/>
                  </a:lnTo>
                  <a:lnTo>
                    <a:pt x="3167" y="2682"/>
                  </a:lnTo>
                  <a:lnTo>
                    <a:pt x="3207" y="2682"/>
                  </a:lnTo>
                  <a:lnTo>
                    <a:pt x="3248" y="2682"/>
                  </a:lnTo>
                  <a:lnTo>
                    <a:pt x="3287" y="2679"/>
                  </a:lnTo>
                  <a:lnTo>
                    <a:pt x="3327" y="2674"/>
                  </a:lnTo>
                  <a:lnTo>
                    <a:pt x="3366" y="2670"/>
                  </a:lnTo>
                  <a:lnTo>
                    <a:pt x="3405" y="2662"/>
                  </a:lnTo>
                  <a:lnTo>
                    <a:pt x="3442" y="2654"/>
                  </a:lnTo>
                  <a:lnTo>
                    <a:pt x="3481" y="2644"/>
                  </a:lnTo>
                  <a:lnTo>
                    <a:pt x="3519" y="2633"/>
                  </a:lnTo>
                  <a:lnTo>
                    <a:pt x="3555" y="2620"/>
                  </a:lnTo>
                  <a:lnTo>
                    <a:pt x="3591" y="2606"/>
                  </a:lnTo>
                  <a:lnTo>
                    <a:pt x="3627" y="2591"/>
                  </a:lnTo>
                  <a:lnTo>
                    <a:pt x="3660" y="2573"/>
                  </a:lnTo>
                  <a:lnTo>
                    <a:pt x="3694" y="2555"/>
                  </a:lnTo>
                  <a:lnTo>
                    <a:pt x="3726" y="2536"/>
                  </a:lnTo>
                  <a:lnTo>
                    <a:pt x="3757" y="2515"/>
                  </a:lnTo>
                  <a:lnTo>
                    <a:pt x="3787" y="2494"/>
                  </a:lnTo>
                  <a:lnTo>
                    <a:pt x="3816" y="2470"/>
                  </a:lnTo>
                  <a:lnTo>
                    <a:pt x="3843" y="2444"/>
                  </a:lnTo>
                  <a:lnTo>
                    <a:pt x="3870" y="2419"/>
                  </a:lnTo>
                  <a:lnTo>
                    <a:pt x="3894" y="2391"/>
                  </a:lnTo>
                  <a:lnTo>
                    <a:pt x="3910" y="2370"/>
                  </a:lnTo>
                  <a:lnTo>
                    <a:pt x="3927" y="2349"/>
                  </a:lnTo>
                  <a:lnTo>
                    <a:pt x="3942" y="2328"/>
                  </a:lnTo>
                  <a:lnTo>
                    <a:pt x="3955" y="2307"/>
                  </a:lnTo>
                  <a:lnTo>
                    <a:pt x="3967" y="2285"/>
                  </a:lnTo>
                  <a:lnTo>
                    <a:pt x="3979" y="2262"/>
                  </a:lnTo>
                  <a:lnTo>
                    <a:pt x="3990" y="2240"/>
                  </a:lnTo>
                  <a:lnTo>
                    <a:pt x="3999" y="2217"/>
                  </a:lnTo>
                  <a:lnTo>
                    <a:pt x="4006" y="2195"/>
                  </a:lnTo>
                  <a:lnTo>
                    <a:pt x="4014" y="2171"/>
                  </a:lnTo>
                  <a:lnTo>
                    <a:pt x="4020" y="2148"/>
                  </a:lnTo>
                  <a:lnTo>
                    <a:pt x="4024" y="2124"/>
                  </a:lnTo>
                  <a:lnTo>
                    <a:pt x="4029" y="2100"/>
                  </a:lnTo>
                  <a:lnTo>
                    <a:pt x="4032" y="2076"/>
                  </a:lnTo>
                  <a:lnTo>
                    <a:pt x="4033" y="2052"/>
                  </a:lnTo>
                  <a:lnTo>
                    <a:pt x="4033" y="2028"/>
                  </a:lnTo>
                  <a:lnTo>
                    <a:pt x="4066" y="2022"/>
                  </a:lnTo>
                  <a:lnTo>
                    <a:pt x="4096" y="2014"/>
                  </a:lnTo>
                  <a:lnTo>
                    <a:pt x="4128" y="2005"/>
                  </a:lnTo>
                  <a:lnTo>
                    <a:pt x="4156" y="1995"/>
                  </a:lnTo>
                  <a:lnTo>
                    <a:pt x="4186" y="1984"/>
                  </a:lnTo>
                  <a:lnTo>
                    <a:pt x="4213" y="1972"/>
                  </a:lnTo>
                  <a:lnTo>
                    <a:pt x="4240" y="1959"/>
                  </a:lnTo>
                  <a:lnTo>
                    <a:pt x="4266" y="1945"/>
                  </a:lnTo>
                  <a:lnTo>
                    <a:pt x="4291" y="1930"/>
                  </a:lnTo>
                  <a:lnTo>
                    <a:pt x="4315" y="1915"/>
                  </a:lnTo>
                  <a:lnTo>
                    <a:pt x="4338" y="1898"/>
                  </a:lnTo>
                  <a:lnTo>
                    <a:pt x="4359" y="1882"/>
                  </a:lnTo>
                  <a:lnTo>
                    <a:pt x="4380" y="1862"/>
                  </a:lnTo>
                  <a:lnTo>
                    <a:pt x="4399" y="1844"/>
                  </a:lnTo>
                  <a:lnTo>
                    <a:pt x="4417" y="1825"/>
                  </a:lnTo>
                  <a:lnTo>
                    <a:pt x="4435" y="1805"/>
                  </a:lnTo>
                  <a:lnTo>
                    <a:pt x="4450" y="1784"/>
                  </a:lnTo>
                  <a:lnTo>
                    <a:pt x="4465" y="1763"/>
                  </a:lnTo>
                  <a:lnTo>
                    <a:pt x="4479" y="1741"/>
                  </a:lnTo>
                  <a:lnTo>
                    <a:pt x="4491" y="1718"/>
                  </a:lnTo>
                  <a:lnTo>
                    <a:pt x="4501" y="1696"/>
                  </a:lnTo>
                  <a:lnTo>
                    <a:pt x="4510" y="1673"/>
                  </a:lnTo>
                  <a:lnTo>
                    <a:pt x="4518" y="1649"/>
                  </a:lnTo>
                  <a:lnTo>
                    <a:pt x="4524" y="1625"/>
                  </a:lnTo>
                  <a:lnTo>
                    <a:pt x="4527" y="1613"/>
                  </a:lnTo>
                  <a:lnTo>
                    <a:pt x="4528" y="1601"/>
                  </a:lnTo>
                  <a:lnTo>
                    <a:pt x="4530" y="1589"/>
                  </a:lnTo>
                  <a:lnTo>
                    <a:pt x="4531" y="1575"/>
                  </a:lnTo>
                  <a:lnTo>
                    <a:pt x="4533" y="1563"/>
                  </a:lnTo>
                  <a:lnTo>
                    <a:pt x="4533" y="1551"/>
                  </a:lnTo>
                  <a:lnTo>
                    <a:pt x="4534" y="1539"/>
                  </a:lnTo>
                  <a:lnTo>
                    <a:pt x="4533" y="1526"/>
                  </a:lnTo>
                  <a:lnTo>
                    <a:pt x="4533" y="1514"/>
                  </a:lnTo>
                  <a:lnTo>
                    <a:pt x="4531" y="1500"/>
                  </a:lnTo>
                  <a:lnTo>
                    <a:pt x="4531" y="1488"/>
                  </a:lnTo>
                  <a:lnTo>
                    <a:pt x="4528" y="1476"/>
                  </a:lnTo>
                  <a:lnTo>
                    <a:pt x="4527" y="1463"/>
                  </a:lnTo>
                  <a:lnTo>
                    <a:pt x="4524" y="1451"/>
                  </a:lnTo>
                  <a:lnTo>
                    <a:pt x="4521" y="1437"/>
                  </a:lnTo>
                  <a:lnTo>
                    <a:pt x="4518" y="1425"/>
                  </a:lnTo>
                  <a:lnTo>
                    <a:pt x="4512" y="1407"/>
                  </a:lnTo>
                  <a:lnTo>
                    <a:pt x="4506" y="1389"/>
                  </a:lnTo>
                  <a:lnTo>
                    <a:pt x="4498" y="1371"/>
                  </a:lnTo>
                  <a:lnTo>
                    <a:pt x="4489" y="1354"/>
                  </a:lnTo>
                  <a:lnTo>
                    <a:pt x="4480" y="1336"/>
                  </a:lnTo>
                  <a:lnTo>
                    <a:pt x="4471" y="1320"/>
                  </a:lnTo>
                  <a:lnTo>
                    <a:pt x="4461" y="1303"/>
                  </a:lnTo>
                  <a:lnTo>
                    <a:pt x="4449" y="1287"/>
                  </a:lnTo>
                  <a:lnTo>
                    <a:pt x="4437" y="1270"/>
                  </a:lnTo>
                  <a:lnTo>
                    <a:pt x="4423" y="1255"/>
                  </a:lnTo>
                  <a:lnTo>
                    <a:pt x="4410" y="1240"/>
                  </a:lnTo>
                  <a:lnTo>
                    <a:pt x="4396" y="1225"/>
                  </a:lnTo>
                  <a:lnTo>
                    <a:pt x="4381" y="1212"/>
                  </a:lnTo>
                  <a:lnTo>
                    <a:pt x="4365" y="1197"/>
                  </a:lnTo>
                  <a:lnTo>
                    <a:pt x="4348" y="1183"/>
                  </a:lnTo>
                  <a:lnTo>
                    <a:pt x="4332" y="1171"/>
                  </a:lnTo>
                  <a:lnTo>
                    <a:pt x="4347" y="1153"/>
                  </a:lnTo>
                  <a:lnTo>
                    <a:pt x="4360" y="1136"/>
                  </a:lnTo>
                  <a:lnTo>
                    <a:pt x="4372" y="1118"/>
                  </a:lnTo>
                  <a:lnTo>
                    <a:pt x="4383" y="1100"/>
                  </a:lnTo>
                  <a:lnTo>
                    <a:pt x="4392" y="1082"/>
                  </a:lnTo>
                  <a:lnTo>
                    <a:pt x="4401" y="1064"/>
                  </a:lnTo>
                  <a:lnTo>
                    <a:pt x="4407" y="1046"/>
                  </a:lnTo>
                  <a:lnTo>
                    <a:pt x="4413" y="1027"/>
                  </a:lnTo>
                  <a:lnTo>
                    <a:pt x="4417" y="1009"/>
                  </a:lnTo>
                  <a:lnTo>
                    <a:pt x="4422" y="989"/>
                  </a:lnTo>
                  <a:lnTo>
                    <a:pt x="4423" y="970"/>
                  </a:lnTo>
                  <a:lnTo>
                    <a:pt x="4425" y="952"/>
                  </a:lnTo>
                  <a:lnTo>
                    <a:pt x="4425" y="932"/>
                  </a:lnTo>
                  <a:lnTo>
                    <a:pt x="4423" y="912"/>
                  </a:lnTo>
                  <a:lnTo>
                    <a:pt x="4422" y="894"/>
                  </a:lnTo>
                  <a:lnTo>
                    <a:pt x="4417" y="875"/>
                  </a:lnTo>
                  <a:lnTo>
                    <a:pt x="4413" y="857"/>
                  </a:lnTo>
                  <a:lnTo>
                    <a:pt x="4407" y="839"/>
                  </a:lnTo>
                  <a:lnTo>
                    <a:pt x="4401" y="821"/>
                  </a:lnTo>
                  <a:lnTo>
                    <a:pt x="4393" y="803"/>
                  </a:lnTo>
                  <a:lnTo>
                    <a:pt x="4383" y="785"/>
                  </a:lnTo>
                  <a:lnTo>
                    <a:pt x="4374" y="767"/>
                  </a:lnTo>
                  <a:lnTo>
                    <a:pt x="4362" y="750"/>
                  </a:lnTo>
                  <a:lnTo>
                    <a:pt x="4350" y="734"/>
                  </a:lnTo>
                  <a:lnTo>
                    <a:pt x="4336" y="717"/>
                  </a:lnTo>
                  <a:lnTo>
                    <a:pt x="4321" y="702"/>
                  </a:lnTo>
                  <a:lnTo>
                    <a:pt x="4306" y="687"/>
                  </a:lnTo>
                  <a:lnTo>
                    <a:pt x="4290" y="672"/>
                  </a:lnTo>
                  <a:lnTo>
                    <a:pt x="4272" y="658"/>
                  </a:lnTo>
                  <a:lnTo>
                    <a:pt x="4254" y="645"/>
                  </a:lnTo>
                  <a:lnTo>
                    <a:pt x="4233" y="631"/>
                  </a:lnTo>
                  <a:lnTo>
                    <a:pt x="4213" y="619"/>
                  </a:lnTo>
                  <a:lnTo>
                    <a:pt x="4197" y="612"/>
                  </a:lnTo>
                  <a:lnTo>
                    <a:pt x="4182" y="603"/>
                  </a:lnTo>
                  <a:lnTo>
                    <a:pt x="4165" y="597"/>
                  </a:lnTo>
                  <a:lnTo>
                    <a:pt x="4149" y="589"/>
                  </a:lnTo>
                  <a:lnTo>
                    <a:pt x="4132" y="583"/>
                  </a:lnTo>
                  <a:lnTo>
                    <a:pt x="4114" y="577"/>
                  </a:lnTo>
                  <a:lnTo>
                    <a:pt x="4098" y="571"/>
                  </a:lnTo>
                  <a:lnTo>
                    <a:pt x="4080" y="567"/>
                  </a:lnTo>
                  <a:lnTo>
                    <a:pt x="4062" y="562"/>
                  </a:lnTo>
                  <a:lnTo>
                    <a:pt x="4045" y="559"/>
                  </a:lnTo>
                  <a:lnTo>
                    <a:pt x="4026" y="556"/>
                  </a:lnTo>
                  <a:lnTo>
                    <a:pt x="4008" y="553"/>
                  </a:lnTo>
                  <a:lnTo>
                    <a:pt x="3990" y="550"/>
                  </a:lnTo>
                  <a:lnTo>
                    <a:pt x="3972" y="549"/>
                  </a:lnTo>
                  <a:lnTo>
                    <a:pt x="3952" y="547"/>
                  </a:lnTo>
                  <a:lnTo>
                    <a:pt x="3934" y="547"/>
                  </a:lnTo>
                  <a:lnTo>
                    <a:pt x="3921" y="514"/>
                  </a:lnTo>
                  <a:lnTo>
                    <a:pt x="3904" y="481"/>
                  </a:lnTo>
                  <a:lnTo>
                    <a:pt x="3886" y="451"/>
                  </a:lnTo>
                  <a:lnTo>
                    <a:pt x="3867" y="421"/>
                  </a:lnTo>
                  <a:lnTo>
                    <a:pt x="3846" y="391"/>
                  </a:lnTo>
                  <a:lnTo>
                    <a:pt x="3823" y="364"/>
                  </a:lnTo>
                  <a:lnTo>
                    <a:pt x="3798" y="337"/>
                  </a:lnTo>
                  <a:lnTo>
                    <a:pt x="3772" y="310"/>
                  </a:lnTo>
                  <a:lnTo>
                    <a:pt x="3745" y="286"/>
                  </a:lnTo>
                  <a:lnTo>
                    <a:pt x="3715" y="262"/>
                  </a:lnTo>
                  <a:lnTo>
                    <a:pt x="3685" y="239"/>
                  </a:lnTo>
                  <a:lnTo>
                    <a:pt x="3654" y="218"/>
                  </a:lnTo>
                  <a:lnTo>
                    <a:pt x="3621" y="199"/>
                  </a:lnTo>
                  <a:lnTo>
                    <a:pt x="3588" y="180"/>
                  </a:lnTo>
                  <a:lnTo>
                    <a:pt x="3552" y="162"/>
                  </a:lnTo>
                  <a:lnTo>
                    <a:pt x="3516" y="146"/>
                  </a:lnTo>
                  <a:lnTo>
                    <a:pt x="3480" y="132"/>
                  </a:lnTo>
                  <a:lnTo>
                    <a:pt x="3442" y="119"/>
                  </a:lnTo>
                  <a:lnTo>
                    <a:pt x="3404" y="107"/>
                  </a:lnTo>
                  <a:lnTo>
                    <a:pt x="3365" y="96"/>
                  </a:lnTo>
                  <a:lnTo>
                    <a:pt x="3324" y="87"/>
                  </a:lnTo>
                  <a:lnTo>
                    <a:pt x="3284" y="80"/>
                  </a:lnTo>
                  <a:lnTo>
                    <a:pt x="3243" y="74"/>
                  </a:lnTo>
                  <a:lnTo>
                    <a:pt x="3201" y="69"/>
                  </a:lnTo>
                  <a:lnTo>
                    <a:pt x="3159" y="68"/>
                  </a:lnTo>
                  <a:lnTo>
                    <a:pt x="3117" y="66"/>
                  </a:lnTo>
                  <a:lnTo>
                    <a:pt x="3074" y="66"/>
                  </a:lnTo>
                  <a:lnTo>
                    <a:pt x="3032" y="69"/>
                  </a:lnTo>
                  <a:lnTo>
                    <a:pt x="2988" y="72"/>
                  </a:lnTo>
                  <a:lnTo>
                    <a:pt x="2946" y="78"/>
                  </a:lnTo>
                  <a:lnTo>
                    <a:pt x="2903" y="86"/>
                  </a:lnTo>
                  <a:lnTo>
                    <a:pt x="2861" y="95"/>
                  </a:lnTo>
                  <a:lnTo>
                    <a:pt x="2829" y="102"/>
                  </a:lnTo>
                  <a:lnTo>
                    <a:pt x="2799" y="111"/>
                  </a:lnTo>
                  <a:lnTo>
                    <a:pt x="2771" y="120"/>
                  </a:lnTo>
                  <a:lnTo>
                    <a:pt x="2741" y="131"/>
                  </a:lnTo>
                  <a:lnTo>
                    <a:pt x="2712" y="141"/>
                  </a:lnTo>
                  <a:lnTo>
                    <a:pt x="2685" y="153"/>
                  </a:lnTo>
                  <a:lnTo>
                    <a:pt x="2657" y="167"/>
                  </a:lnTo>
                  <a:lnTo>
                    <a:pt x="2631" y="179"/>
                  </a:lnTo>
                  <a:lnTo>
                    <a:pt x="2604" y="194"/>
                  </a:lnTo>
                  <a:lnTo>
                    <a:pt x="2579" y="209"/>
                  </a:lnTo>
                  <a:lnTo>
                    <a:pt x="2555" y="224"/>
                  </a:lnTo>
                  <a:lnTo>
                    <a:pt x="2531" y="241"/>
                  </a:lnTo>
                  <a:lnTo>
                    <a:pt x="2507" y="257"/>
                  </a:lnTo>
                  <a:lnTo>
                    <a:pt x="2484" y="275"/>
                  </a:lnTo>
                  <a:lnTo>
                    <a:pt x="2463" y="295"/>
                  </a:lnTo>
                  <a:lnTo>
                    <a:pt x="2442" y="313"/>
                  </a:lnTo>
                  <a:lnTo>
                    <a:pt x="2442" y="313"/>
                  </a:lnTo>
                  <a:lnTo>
                    <a:pt x="2418" y="284"/>
                  </a:lnTo>
                  <a:lnTo>
                    <a:pt x="2393" y="257"/>
                  </a:lnTo>
                  <a:lnTo>
                    <a:pt x="2366" y="232"/>
                  </a:lnTo>
                  <a:lnTo>
                    <a:pt x="2337" y="206"/>
                  </a:lnTo>
                  <a:lnTo>
                    <a:pt x="2307" y="184"/>
                  </a:lnTo>
                  <a:lnTo>
                    <a:pt x="2277" y="161"/>
                  </a:lnTo>
                  <a:lnTo>
                    <a:pt x="2245" y="140"/>
                  </a:lnTo>
                  <a:lnTo>
                    <a:pt x="2212" y="122"/>
                  </a:lnTo>
                  <a:lnTo>
                    <a:pt x="2179" y="104"/>
                  </a:lnTo>
                  <a:lnTo>
                    <a:pt x="2143" y="87"/>
                  </a:lnTo>
                  <a:lnTo>
                    <a:pt x="2107" y="72"/>
                  </a:lnTo>
                  <a:lnTo>
                    <a:pt x="2069" y="57"/>
                  </a:lnTo>
                  <a:lnTo>
                    <a:pt x="2032" y="45"/>
                  </a:lnTo>
                  <a:lnTo>
                    <a:pt x="1994" y="35"/>
                  </a:lnTo>
                  <a:lnTo>
                    <a:pt x="1955" y="26"/>
                  </a:lnTo>
                  <a:lnTo>
                    <a:pt x="1916" y="17"/>
                  </a:lnTo>
                  <a:lnTo>
                    <a:pt x="1876" y="11"/>
                  </a:lnTo>
                  <a:lnTo>
                    <a:pt x="1835" y="6"/>
                  </a:lnTo>
                  <a:lnTo>
                    <a:pt x="1795" y="2"/>
                  </a:lnTo>
                  <a:lnTo>
                    <a:pt x="1754" y="0"/>
                  </a:lnTo>
                  <a:lnTo>
                    <a:pt x="1714" y="0"/>
                  </a:lnTo>
                  <a:lnTo>
                    <a:pt x="1673" y="2"/>
                  </a:lnTo>
                  <a:lnTo>
                    <a:pt x="1633" y="3"/>
                  </a:lnTo>
                  <a:lnTo>
                    <a:pt x="1591" y="8"/>
                  </a:lnTo>
                  <a:lnTo>
                    <a:pt x="1550" y="14"/>
                  </a:lnTo>
                  <a:lnTo>
                    <a:pt x="1510" y="21"/>
                  </a:lnTo>
                  <a:lnTo>
                    <a:pt x="1469" y="30"/>
                  </a:lnTo>
                  <a:lnTo>
                    <a:pt x="1430" y="41"/>
                  </a:lnTo>
                  <a:lnTo>
                    <a:pt x="1391" y="53"/>
                  </a:lnTo>
                  <a:lnTo>
                    <a:pt x="1352" y="68"/>
                  </a:lnTo>
                  <a:lnTo>
                    <a:pt x="1313" y="83"/>
                  </a:lnTo>
                  <a:lnTo>
                    <a:pt x="1276" y="101"/>
                  </a:lnTo>
                  <a:lnTo>
                    <a:pt x="1250" y="113"/>
                  </a:lnTo>
                  <a:lnTo>
                    <a:pt x="1223" y="128"/>
                  </a:lnTo>
                  <a:lnTo>
                    <a:pt x="1199" y="143"/>
                  </a:lnTo>
                  <a:lnTo>
                    <a:pt x="1175" y="158"/>
                  </a:lnTo>
                  <a:lnTo>
                    <a:pt x="1151" y="174"/>
                  </a:lnTo>
                  <a:lnTo>
                    <a:pt x="1129" y="191"/>
                  </a:lnTo>
                  <a:lnTo>
                    <a:pt x="1106" y="209"/>
                  </a:lnTo>
                  <a:lnTo>
                    <a:pt x="1086" y="227"/>
                  </a:lnTo>
                  <a:lnTo>
                    <a:pt x="1066" y="245"/>
                  </a:lnTo>
                  <a:lnTo>
                    <a:pt x="1047" y="265"/>
                  </a:lnTo>
                  <a:lnTo>
                    <a:pt x="1029" y="284"/>
                  </a:lnTo>
                  <a:lnTo>
                    <a:pt x="1011" y="305"/>
                  </a:lnTo>
                  <a:lnTo>
                    <a:pt x="994" y="326"/>
                  </a:lnTo>
                  <a:lnTo>
                    <a:pt x="979" y="347"/>
                  </a:lnTo>
                  <a:lnTo>
                    <a:pt x="966" y="368"/>
                  </a:lnTo>
                  <a:lnTo>
                    <a:pt x="952" y="391"/>
                  </a:lnTo>
                  <a:lnTo>
                    <a:pt x="931" y="389"/>
                  </a:lnTo>
                  <a:lnTo>
                    <a:pt x="910" y="389"/>
                  </a:lnTo>
                  <a:lnTo>
                    <a:pt x="891" y="388"/>
                  </a:lnTo>
                  <a:lnTo>
                    <a:pt x="870" y="388"/>
                  </a:lnTo>
                  <a:lnTo>
                    <a:pt x="850" y="388"/>
                  </a:lnTo>
                  <a:lnTo>
                    <a:pt x="831" y="389"/>
                  </a:lnTo>
                  <a:lnTo>
                    <a:pt x="811" y="389"/>
                  </a:lnTo>
                  <a:lnTo>
                    <a:pt x="790" y="391"/>
                  </a:lnTo>
                  <a:lnTo>
                    <a:pt x="771" y="392"/>
                  </a:lnTo>
                  <a:lnTo>
                    <a:pt x="751" y="395"/>
                  </a:lnTo>
                  <a:lnTo>
                    <a:pt x="714" y="400"/>
                  </a:lnTo>
                  <a:lnTo>
                    <a:pt x="675" y="407"/>
                  </a:lnTo>
                  <a:lnTo>
                    <a:pt x="637" y="415"/>
                  </a:lnTo>
                  <a:lnTo>
                    <a:pt x="601" y="425"/>
                  </a:lnTo>
                  <a:lnTo>
                    <a:pt x="565" y="436"/>
                  </a:lnTo>
                  <a:lnTo>
                    <a:pt x="531" y="448"/>
                  </a:lnTo>
                  <a:lnTo>
                    <a:pt x="496" y="462"/>
                  </a:lnTo>
                  <a:lnTo>
                    <a:pt x="463" y="477"/>
                  </a:lnTo>
                  <a:lnTo>
                    <a:pt x="432" y="493"/>
                  </a:lnTo>
                  <a:lnTo>
                    <a:pt x="400" y="510"/>
                  </a:lnTo>
                  <a:lnTo>
                    <a:pt x="370" y="529"/>
                  </a:lnTo>
                  <a:lnTo>
                    <a:pt x="342" y="549"/>
                  </a:lnTo>
                  <a:lnTo>
                    <a:pt x="313" y="568"/>
                  </a:lnTo>
                  <a:lnTo>
                    <a:pt x="288" y="589"/>
                  </a:lnTo>
                  <a:lnTo>
                    <a:pt x="262" y="612"/>
                  </a:lnTo>
                  <a:lnTo>
                    <a:pt x="238" y="636"/>
                  </a:lnTo>
                  <a:lnTo>
                    <a:pt x="216" y="660"/>
                  </a:lnTo>
                  <a:lnTo>
                    <a:pt x="205" y="673"/>
                  </a:lnTo>
                  <a:lnTo>
                    <a:pt x="195" y="686"/>
                  </a:lnTo>
                  <a:lnTo>
                    <a:pt x="186" y="699"/>
                  </a:lnTo>
                  <a:lnTo>
                    <a:pt x="175" y="713"/>
                  </a:lnTo>
                  <a:lnTo>
                    <a:pt x="166" y="725"/>
                  </a:lnTo>
                  <a:lnTo>
                    <a:pt x="157" y="738"/>
                  </a:lnTo>
                  <a:lnTo>
                    <a:pt x="150" y="753"/>
                  </a:lnTo>
                  <a:lnTo>
                    <a:pt x="142" y="767"/>
                  </a:lnTo>
                  <a:lnTo>
                    <a:pt x="135" y="780"/>
                  </a:lnTo>
                  <a:lnTo>
                    <a:pt x="127" y="795"/>
                  </a:lnTo>
                  <a:lnTo>
                    <a:pt x="121" y="810"/>
                  </a:lnTo>
                  <a:lnTo>
                    <a:pt x="115" y="824"/>
                  </a:lnTo>
                  <a:lnTo>
                    <a:pt x="109" y="839"/>
                  </a:lnTo>
                  <a:lnTo>
                    <a:pt x="105" y="854"/>
                  </a:lnTo>
                  <a:lnTo>
                    <a:pt x="99" y="869"/>
                  </a:lnTo>
                  <a:lnTo>
                    <a:pt x="96" y="885"/>
                  </a:lnTo>
                  <a:lnTo>
                    <a:pt x="91" y="900"/>
                  </a:lnTo>
                  <a:lnTo>
                    <a:pt x="88" y="915"/>
                  </a:lnTo>
                  <a:lnTo>
                    <a:pt x="85" y="932"/>
                  </a:lnTo>
                  <a:lnTo>
                    <a:pt x="82" y="947"/>
                  </a:lnTo>
                  <a:lnTo>
                    <a:pt x="81" y="971"/>
                  </a:lnTo>
                  <a:lnTo>
                    <a:pt x="79" y="994"/>
                  </a:lnTo>
                  <a:lnTo>
                    <a:pt x="79" y="1016"/>
                  </a:lnTo>
                  <a:lnTo>
                    <a:pt x="79" y="1040"/>
                  </a:lnTo>
                  <a:lnTo>
                    <a:pt x="82" y="1063"/>
                  </a:lnTo>
                  <a:lnTo>
                    <a:pt x="85" y="1085"/>
                  </a:lnTo>
                  <a:lnTo>
                    <a:pt x="90" y="1108"/>
                  </a:lnTo>
                  <a:lnTo>
                    <a:pt x="94" y="1130"/>
                  </a:lnTo>
                  <a:lnTo>
                    <a:pt x="100" y="1153"/>
                  </a:lnTo>
                  <a:lnTo>
                    <a:pt x="108" y="1176"/>
                  </a:lnTo>
                  <a:lnTo>
                    <a:pt x="115" y="1197"/>
                  </a:lnTo>
                  <a:lnTo>
                    <a:pt x="126" y="1219"/>
                  </a:lnTo>
                  <a:lnTo>
                    <a:pt x="136" y="1240"/>
                  </a:lnTo>
                  <a:lnTo>
                    <a:pt x="147" y="1261"/>
                  </a:lnTo>
                  <a:lnTo>
                    <a:pt x="159" y="1282"/>
                  </a:lnTo>
                  <a:lnTo>
                    <a:pt x="172" y="1303"/>
                  </a:lnTo>
                  <a:lnTo>
                    <a:pt x="172" y="1303"/>
                  </a:lnTo>
                </a:path>
              </a:pathLst>
            </a:custGeom>
            <a:solidFill>
              <a:srgbClr val="CCFF99"/>
            </a:solidFill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28398" dir="3806097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6811" name="Freeform 91"/>
            <p:cNvSpPr>
              <a:spLocks/>
            </p:cNvSpPr>
            <p:nvPr/>
          </p:nvSpPr>
          <p:spPr bwMode="auto">
            <a:xfrm rot="4499539">
              <a:off x="1434" y="1857"/>
              <a:ext cx="773" cy="1272"/>
            </a:xfrm>
            <a:custGeom>
              <a:avLst/>
              <a:gdLst>
                <a:gd name="T0" fmla="*/ 57 w 4534"/>
                <a:gd name="T1" fmla="*/ 1428 h 2841"/>
                <a:gd name="T2" fmla="*/ 1 w 4534"/>
                <a:gd name="T3" fmla="*/ 1593 h 2841"/>
                <a:gd name="T4" fmla="*/ 28 w 4534"/>
                <a:gd name="T5" fmla="*/ 1762 h 2841"/>
                <a:gd name="T6" fmla="*/ 138 w 4534"/>
                <a:gd name="T7" fmla="*/ 1913 h 2841"/>
                <a:gd name="T8" fmla="*/ 273 w 4534"/>
                <a:gd name="T9" fmla="*/ 2002 h 2841"/>
                <a:gd name="T10" fmla="*/ 426 w 4534"/>
                <a:gd name="T11" fmla="*/ 2052 h 2841"/>
                <a:gd name="T12" fmla="*/ 454 w 4534"/>
                <a:gd name="T13" fmla="*/ 2152 h 2841"/>
                <a:gd name="T14" fmla="*/ 487 w 4534"/>
                <a:gd name="T15" fmla="*/ 2256 h 2841"/>
                <a:gd name="T16" fmla="*/ 615 w 4534"/>
                <a:gd name="T17" fmla="*/ 2423 h 2841"/>
                <a:gd name="T18" fmla="*/ 822 w 4534"/>
                <a:gd name="T19" fmla="*/ 2552 h 2841"/>
                <a:gd name="T20" fmla="*/ 1084 w 4534"/>
                <a:gd name="T21" fmla="*/ 2609 h 2841"/>
                <a:gd name="T22" fmla="*/ 1297 w 4534"/>
                <a:gd name="T23" fmla="*/ 2596 h 2841"/>
                <a:gd name="T24" fmla="*/ 1486 w 4534"/>
                <a:gd name="T25" fmla="*/ 2537 h 2841"/>
                <a:gd name="T26" fmla="*/ 1649 w 4534"/>
                <a:gd name="T27" fmla="*/ 2683 h 2841"/>
                <a:gd name="T28" fmla="*/ 1874 w 4534"/>
                <a:gd name="T29" fmla="*/ 2799 h 2841"/>
                <a:gd name="T30" fmla="*/ 2137 w 4534"/>
                <a:gd name="T31" fmla="*/ 2841 h 2841"/>
                <a:gd name="T32" fmla="*/ 2406 w 4534"/>
                <a:gd name="T33" fmla="*/ 2799 h 2841"/>
                <a:gd name="T34" fmla="*/ 2591 w 4534"/>
                <a:gd name="T35" fmla="*/ 2712 h 2841"/>
                <a:gd name="T36" fmla="*/ 2727 w 4534"/>
                <a:gd name="T37" fmla="*/ 2590 h 2841"/>
                <a:gd name="T38" fmla="*/ 2967 w 4534"/>
                <a:gd name="T39" fmla="*/ 2656 h 2841"/>
                <a:gd name="T40" fmla="*/ 3287 w 4534"/>
                <a:gd name="T41" fmla="*/ 2679 h 2841"/>
                <a:gd name="T42" fmla="*/ 3591 w 4534"/>
                <a:gd name="T43" fmla="*/ 2606 h 2841"/>
                <a:gd name="T44" fmla="*/ 3843 w 4534"/>
                <a:gd name="T45" fmla="*/ 2444 h 2841"/>
                <a:gd name="T46" fmla="*/ 3979 w 4534"/>
                <a:gd name="T47" fmla="*/ 2262 h 2841"/>
                <a:gd name="T48" fmla="*/ 4032 w 4534"/>
                <a:gd name="T49" fmla="*/ 2076 h 2841"/>
                <a:gd name="T50" fmla="*/ 4213 w 4534"/>
                <a:gd name="T51" fmla="*/ 1972 h 2841"/>
                <a:gd name="T52" fmla="*/ 4399 w 4534"/>
                <a:gd name="T53" fmla="*/ 1844 h 2841"/>
                <a:gd name="T54" fmla="*/ 4510 w 4534"/>
                <a:gd name="T55" fmla="*/ 1673 h 2841"/>
                <a:gd name="T56" fmla="*/ 4533 w 4534"/>
                <a:gd name="T57" fmla="*/ 1551 h 2841"/>
                <a:gd name="T58" fmla="*/ 4524 w 4534"/>
                <a:gd name="T59" fmla="*/ 1451 h 2841"/>
                <a:gd name="T60" fmla="*/ 4471 w 4534"/>
                <a:gd name="T61" fmla="*/ 1320 h 2841"/>
                <a:gd name="T62" fmla="*/ 4365 w 4534"/>
                <a:gd name="T63" fmla="*/ 1197 h 2841"/>
                <a:gd name="T64" fmla="*/ 4401 w 4534"/>
                <a:gd name="T65" fmla="*/ 1064 h 2841"/>
                <a:gd name="T66" fmla="*/ 4423 w 4534"/>
                <a:gd name="T67" fmla="*/ 912 h 2841"/>
                <a:gd name="T68" fmla="*/ 4374 w 4534"/>
                <a:gd name="T69" fmla="*/ 767 h 2841"/>
                <a:gd name="T70" fmla="*/ 4254 w 4534"/>
                <a:gd name="T71" fmla="*/ 645 h 2841"/>
                <a:gd name="T72" fmla="*/ 4114 w 4534"/>
                <a:gd name="T73" fmla="*/ 577 h 2841"/>
                <a:gd name="T74" fmla="*/ 3972 w 4534"/>
                <a:gd name="T75" fmla="*/ 549 h 2841"/>
                <a:gd name="T76" fmla="*/ 3823 w 4534"/>
                <a:gd name="T77" fmla="*/ 364 h 2841"/>
                <a:gd name="T78" fmla="*/ 3588 w 4534"/>
                <a:gd name="T79" fmla="*/ 180 h 2841"/>
                <a:gd name="T80" fmla="*/ 3284 w 4534"/>
                <a:gd name="T81" fmla="*/ 80 h 2841"/>
                <a:gd name="T82" fmla="*/ 2946 w 4534"/>
                <a:gd name="T83" fmla="*/ 78 h 2841"/>
                <a:gd name="T84" fmla="*/ 2685 w 4534"/>
                <a:gd name="T85" fmla="*/ 153 h 2841"/>
                <a:gd name="T86" fmla="*/ 2484 w 4534"/>
                <a:gd name="T87" fmla="*/ 275 h 2841"/>
                <a:gd name="T88" fmla="*/ 2307 w 4534"/>
                <a:gd name="T89" fmla="*/ 184 h 2841"/>
                <a:gd name="T90" fmla="*/ 2032 w 4534"/>
                <a:gd name="T91" fmla="*/ 45 h 2841"/>
                <a:gd name="T92" fmla="*/ 1714 w 4534"/>
                <a:gd name="T93" fmla="*/ 0 h 2841"/>
                <a:gd name="T94" fmla="*/ 1391 w 4534"/>
                <a:gd name="T95" fmla="*/ 53 h 2841"/>
                <a:gd name="T96" fmla="*/ 1151 w 4534"/>
                <a:gd name="T97" fmla="*/ 174 h 2841"/>
                <a:gd name="T98" fmla="*/ 994 w 4534"/>
                <a:gd name="T99" fmla="*/ 326 h 2841"/>
                <a:gd name="T100" fmla="*/ 850 w 4534"/>
                <a:gd name="T101" fmla="*/ 388 h 2841"/>
                <a:gd name="T102" fmla="*/ 637 w 4534"/>
                <a:gd name="T103" fmla="*/ 415 h 2841"/>
                <a:gd name="T104" fmla="*/ 370 w 4534"/>
                <a:gd name="T105" fmla="*/ 529 h 2841"/>
                <a:gd name="T106" fmla="*/ 195 w 4534"/>
                <a:gd name="T107" fmla="*/ 686 h 2841"/>
                <a:gd name="T108" fmla="*/ 127 w 4534"/>
                <a:gd name="T109" fmla="*/ 795 h 2841"/>
                <a:gd name="T110" fmla="*/ 88 w 4534"/>
                <a:gd name="T111" fmla="*/ 915 h 2841"/>
                <a:gd name="T112" fmla="*/ 85 w 4534"/>
                <a:gd name="T113" fmla="*/ 1085 h 2841"/>
                <a:gd name="T114" fmla="*/ 147 w 4534"/>
                <a:gd name="T115" fmla="*/ 1261 h 2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4" h="2841">
                  <a:moveTo>
                    <a:pt x="172" y="1303"/>
                  </a:moveTo>
                  <a:lnTo>
                    <a:pt x="153" y="1320"/>
                  </a:lnTo>
                  <a:lnTo>
                    <a:pt x="133" y="1336"/>
                  </a:lnTo>
                  <a:lnTo>
                    <a:pt x="115" y="1354"/>
                  </a:lnTo>
                  <a:lnTo>
                    <a:pt x="99" y="1371"/>
                  </a:lnTo>
                  <a:lnTo>
                    <a:pt x="84" y="1390"/>
                  </a:lnTo>
                  <a:lnTo>
                    <a:pt x="69" y="1408"/>
                  </a:lnTo>
                  <a:lnTo>
                    <a:pt x="57" y="1428"/>
                  </a:lnTo>
                  <a:lnTo>
                    <a:pt x="45" y="1448"/>
                  </a:lnTo>
                  <a:lnTo>
                    <a:pt x="34" y="1469"/>
                  </a:lnTo>
                  <a:lnTo>
                    <a:pt x="25" y="1488"/>
                  </a:lnTo>
                  <a:lnTo>
                    <a:pt x="18" y="1509"/>
                  </a:lnTo>
                  <a:lnTo>
                    <a:pt x="12" y="1530"/>
                  </a:lnTo>
                  <a:lnTo>
                    <a:pt x="7" y="1551"/>
                  </a:lnTo>
                  <a:lnTo>
                    <a:pt x="3" y="1572"/>
                  </a:lnTo>
                  <a:lnTo>
                    <a:pt x="1" y="1593"/>
                  </a:lnTo>
                  <a:lnTo>
                    <a:pt x="0" y="1614"/>
                  </a:lnTo>
                  <a:lnTo>
                    <a:pt x="0" y="1635"/>
                  </a:lnTo>
                  <a:lnTo>
                    <a:pt x="1" y="1656"/>
                  </a:lnTo>
                  <a:lnTo>
                    <a:pt x="4" y="1678"/>
                  </a:lnTo>
                  <a:lnTo>
                    <a:pt x="9" y="1699"/>
                  </a:lnTo>
                  <a:lnTo>
                    <a:pt x="13" y="1720"/>
                  </a:lnTo>
                  <a:lnTo>
                    <a:pt x="19" y="1741"/>
                  </a:lnTo>
                  <a:lnTo>
                    <a:pt x="28" y="1762"/>
                  </a:lnTo>
                  <a:lnTo>
                    <a:pt x="37" y="1781"/>
                  </a:lnTo>
                  <a:lnTo>
                    <a:pt x="48" y="1802"/>
                  </a:lnTo>
                  <a:lnTo>
                    <a:pt x="60" y="1822"/>
                  </a:lnTo>
                  <a:lnTo>
                    <a:pt x="73" y="1841"/>
                  </a:lnTo>
                  <a:lnTo>
                    <a:pt x="87" y="1859"/>
                  </a:lnTo>
                  <a:lnTo>
                    <a:pt x="103" y="1877"/>
                  </a:lnTo>
                  <a:lnTo>
                    <a:pt x="120" y="1895"/>
                  </a:lnTo>
                  <a:lnTo>
                    <a:pt x="138" y="1913"/>
                  </a:lnTo>
                  <a:lnTo>
                    <a:pt x="159" y="1930"/>
                  </a:lnTo>
                  <a:lnTo>
                    <a:pt x="172" y="1942"/>
                  </a:lnTo>
                  <a:lnTo>
                    <a:pt x="189" y="1953"/>
                  </a:lnTo>
                  <a:lnTo>
                    <a:pt x="204" y="1963"/>
                  </a:lnTo>
                  <a:lnTo>
                    <a:pt x="220" y="1974"/>
                  </a:lnTo>
                  <a:lnTo>
                    <a:pt x="237" y="1984"/>
                  </a:lnTo>
                  <a:lnTo>
                    <a:pt x="255" y="1993"/>
                  </a:lnTo>
                  <a:lnTo>
                    <a:pt x="273" y="2002"/>
                  </a:lnTo>
                  <a:lnTo>
                    <a:pt x="291" y="2010"/>
                  </a:lnTo>
                  <a:lnTo>
                    <a:pt x="309" y="2017"/>
                  </a:lnTo>
                  <a:lnTo>
                    <a:pt x="327" y="2025"/>
                  </a:lnTo>
                  <a:lnTo>
                    <a:pt x="346" y="2031"/>
                  </a:lnTo>
                  <a:lnTo>
                    <a:pt x="366" y="2037"/>
                  </a:lnTo>
                  <a:lnTo>
                    <a:pt x="385" y="2043"/>
                  </a:lnTo>
                  <a:lnTo>
                    <a:pt x="405" y="2047"/>
                  </a:lnTo>
                  <a:lnTo>
                    <a:pt x="426" y="2052"/>
                  </a:lnTo>
                  <a:lnTo>
                    <a:pt x="447" y="2056"/>
                  </a:lnTo>
                  <a:lnTo>
                    <a:pt x="445" y="2070"/>
                  </a:lnTo>
                  <a:lnTo>
                    <a:pt x="447" y="2083"/>
                  </a:lnTo>
                  <a:lnTo>
                    <a:pt x="447" y="2098"/>
                  </a:lnTo>
                  <a:lnTo>
                    <a:pt x="448" y="2112"/>
                  </a:lnTo>
                  <a:lnTo>
                    <a:pt x="450" y="2125"/>
                  </a:lnTo>
                  <a:lnTo>
                    <a:pt x="451" y="2139"/>
                  </a:lnTo>
                  <a:lnTo>
                    <a:pt x="454" y="2152"/>
                  </a:lnTo>
                  <a:lnTo>
                    <a:pt x="457" y="2166"/>
                  </a:lnTo>
                  <a:lnTo>
                    <a:pt x="460" y="2178"/>
                  </a:lnTo>
                  <a:lnTo>
                    <a:pt x="463" y="2192"/>
                  </a:lnTo>
                  <a:lnTo>
                    <a:pt x="468" y="2205"/>
                  </a:lnTo>
                  <a:lnTo>
                    <a:pt x="472" y="2217"/>
                  </a:lnTo>
                  <a:lnTo>
                    <a:pt x="477" y="2231"/>
                  </a:lnTo>
                  <a:lnTo>
                    <a:pt x="483" y="2243"/>
                  </a:lnTo>
                  <a:lnTo>
                    <a:pt x="487" y="2256"/>
                  </a:lnTo>
                  <a:lnTo>
                    <a:pt x="493" y="2268"/>
                  </a:lnTo>
                  <a:lnTo>
                    <a:pt x="507" y="2292"/>
                  </a:lnTo>
                  <a:lnTo>
                    <a:pt x="522" y="2316"/>
                  </a:lnTo>
                  <a:lnTo>
                    <a:pt x="537" y="2339"/>
                  </a:lnTo>
                  <a:lnTo>
                    <a:pt x="555" y="2361"/>
                  </a:lnTo>
                  <a:lnTo>
                    <a:pt x="573" y="2382"/>
                  </a:lnTo>
                  <a:lnTo>
                    <a:pt x="594" y="2403"/>
                  </a:lnTo>
                  <a:lnTo>
                    <a:pt x="615" y="2423"/>
                  </a:lnTo>
                  <a:lnTo>
                    <a:pt x="636" y="2443"/>
                  </a:lnTo>
                  <a:lnTo>
                    <a:pt x="660" y="2461"/>
                  </a:lnTo>
                  <a:lnTo>
                    <a:pt x="684" y="2479"/>
                  </a:lnTo>
                  <a:lnTo>
                    <a:pt x="711" y="2495"/>
                  </a:lnTo>
                  <a:lnTo>
                    <a:pt x="736" y="2512"/>
                  </a:lnTo>
                  <a:lnTo>
                    <a:pt x="765" y="2525"/>
                  </a:lnTo>
                  <a:lnTo>
                    <a:pt x="793" y="2539"/>
                  </a:lnTo>
                  <a:lnTo>
                    <a:pt x="822" y="2552"/>
                  </a:lnTo>
                  <a:lnTo>
                    <a:pt x="852" y="2563"/>
                  </a:lnTo>
                  <a:lnTo>
                    <a:pt x="883" y="2573"/>
                  </a:lnTo>
                  <a:lnTo>
                    <a:pt x="915" y="2582"/>
                  </a:lnTo>
                  <a:lnTo>
                    <a:pt x="948" y="2590"/>
                  </a:lnTo>
                  <a:lnTo>
                    <a:pt x="981" y="2597"/>
                  </a:lnTo>
                  <a:lnTo>
                    <a:pt x="1015" y="2603"/>
                  </a:lnTo>
                  <a:lnTo>
                    <a:pt x="1050" y="2606"/>
                  </a:lnTo>
                  <a:lnTo>
                    <a:pt x="1084" y="2609"/>
                  </a:lnTo>
                  <a:lnTo>
                    <a:pt x="1120" y="2611"/>
                  </a:lnTo>
                  <a:lnTo>
                    <a:pt x="1145" y="2611"/>
                  </a:lnTo>
                  <a:lnTo>
                    <a:pt x="1171" y="2611"/>
                  </a:lnTo>
                  <a:lnTo>
                    <a:pt x="1196" y="2609"/>
                  </a:lnTo>
                  <a:lnTo>
                    <a:pt x="1222" y="2606"/>
                  </a:lnTo>
                  <a:lnTo>
                    <a:pt x="1247" y="2605"/>
                  </a:lnTo>
                  <a:lnTo>
                    <a:pt x="1273" y="2600"/>
                  </a:lnTo>
                  <a:lnTo>
                    <a:pt x="1297" y="2596"/>
                  </a:lnTo>
                  <a:lnTo>
                    <a:pt x="1322" y="2591"/>
                  </a:lnTo>
                  <a:lnTo>
                    <a:pt x="1346" y="2585"/>
                  </a:lnTo>
                  <a:lnTo>
                    <a:pt x="1370" y="2579"/>
                  </a:lnTo>
                  <a:lnTo>
                    <a:pt x="1394" y="2572"/>
                  </a:lnTo>
                  <a:lnTo>
                    <a:pt x="1418" y="2564"/>
                  </a:lnTo>
                  <a:lnTo>
                    <a:pt x="1441" y="2555"/>
                  </a:lnTo>
                  <a:lnTo>
                    <a:pt x="1463" y="2546"/>
                  </a:lnTo>
                  <a:lnTo>
                    <a:pt x="1486" y="2537"/>
                  </a:lnTo>
                  <a:lnTo>
                    <a:pt x="1508" y="2527"/>
                  </a:lnTo>
                  <a:lnTo>
                    <a:pt x="1525" y="2552"/>
                  </a:lnTo>
                  <a:lnTo>
                    <a:pt x="1541" y="2576"/>
                  </a:lnTo>
                  <a:lnTo>
                    <a:pt x="1561" y="2599"/>
                  </a:lnTo>
                  <a:lnTo>
                    <a:pt x="1582" y="2621"/>
                  </a:lnTo>
                  <a:lnTo>
                    <a:pt x="1603" y="2642"/>
                  </a:lnTo>
                  <a:lnTo>
                    <a:pt x="1625" y="2664"/>
                  </a:lnTo>
                  <a:lnTo>
                    <a:pt x="1649" y="2683"/>
                  </a:lnTo>
                  <a:lnTo>
                    <a:pt x="1675" y="2701"/>
                  </a:lnTo>
                  <a:lnTo>
                    <a:pt x="1700" y="2718"/>
                  </a:lnTo>
                  <a:lnTo>
                    <a:pt x="1727" y="2734"/>
                  </a:lnTo>
                  <a:lnTo>
                    <a:pt x="1754" y="2749"/>
                  </a:lnTo>
                  <a:lnTo>
                    <a:pt x="1783" y="2764"/>
                  </a:lnTo>
                  <a:lnTo>
                    <a:pt x="1813" y="2776"/>
                  </a:lnTo>
                  <a:lnTo>
                    <a:pt x="1843" y="2788"/>
                  </a:lnTo>
                  <a:lnTo>
                    <a:pt x="1874" y="2799"/>
                  </a:lnTo>
                  <a:lnTo>
                    <a:pt x="1904" y="2808"/>
                  </a:lnTo>
                  <a:lnTo>
                    <a:pt x="1937" y="2817"/>
                  </a:lnTo>
                  <a:lnTo>
                    <a:pt x="1969" y="2824"/>
                  </a:lnTo>
                  <a:lnTo>
                    <a:pt x="2002" y="2829"/>
                  </a:lnTo>
                  <a:lnTo>
                    <a:pt x="2035" y="2835"/>
                  </a:lnTo>
                  <a:lnTo>
                    <a:pt x="2068" y="2838"/>
                  </a:lnTo>
                  <a:lnTo>
                    <a:pt x="2102" y="2839"/>
                  </a:lnTo>
                  <a:lnTo>
                    <a:pt x="2137" y="2841"/>
                  </a:lnTo>
                  <a:lnTo>
                    <a:pt x="2170" y="2839"/>
                  </a:lnTo>
                  <a:lnTo>
                    <a:pt x="2204" y="2838"/>
                  </a:lnTo>
                  <a:lnTo>
                    <a:pt x="2239" y="2835"/>
                  </a:lnTo>
                  <a:lnTo>
                    <a:pt x="2271" y="2830"/>
                  </a:lnTo>
                  <a:lnTo>
                    <a:pt x="2306" y="2824"/>
                  </a:lnTo>
                  <a:lnTo>
                    <a:pt x="2339" y="2818"/>
                  </a:lnTo>
                  <a:lnTo>
                    <a:pt x="2373" y="2809"/>
                  </a:lnTo>
                  <a:lnTo>
                    <a:pt x="2406" y="2799"/>
                  </a:lnTo>
                  <a:lnTo>
                    <a:pt x="2439" y="2788"/>
                  </a:lnTo>
                  <a:lnTo>
                    <a:pt x="2463" y="2779"/>
                  </a:lnTo>
                  <a:lnTo>
                    <a:pt x="2486" y="2769"/>
                  </a:lnTo>
                  <a:lnTo>
                    <a:pt x="2508" y="2758"/>
                  </a:lnTo>
                  <a:lnTo>
                    <a:pt x="2529" y="2748"/>
                  </a:lnTo>
                  <a:lnTo>
                    <a:pt x="2550" y="2736"/>
                  </a:lnTo>
                  <a:lnTo>
                    <a:pt x="2571" y="2724"/>
                  </a:lnTo>
                  <a:lnTo>
                    <a:pt x="2591" y="2712"/>
                  </a:lnTo>
                  <a:lnTo>
                    <a:pt x="2610" y="2698"/>
                  </a:lnTo>
                  <a:lnTo>
                    <a:pt x="2630" y="2685"/>
                  </a:lnTo>
                  <a:lnTo>
                    <a:pt x="2648" y="2670"/>
                  </a:lnTo>
                  <a:lnTo>
                    <a:pt x="2664" y="2654"/>
                  </a:lnTo>
                  <a:lnTo>
                    <a:pt x="2681" y="2639"/>
                  </a:lnTo>
                  <a:lnTo>
                    <a:pt x="2697" y="2623"/>
                  </a:lnTo>
                  <a:lnTo>
                    <a:pt x="2712" y="2606"/>
                  </a:lnTo>
                  <a:lnTo>
                    <a:pt x="2727" y="2590"/>
                  </a:lnTo>
                  <a:lnTo>
                    <a:pt x="2741" y="2573"/>
                  </a:lnTo>
                  <a:lnTo>
                    <a:pt x="2741" y="2573"/>
                  </a:lnTo>
                  <a:lnTo>
                    <a:pt x="2777" y="2591"/>
                  </a:lnTo>
                  <a:lnTo>
                    <a:pt x="2814" y="2606"/>
                  </a:lnTo>
                  <a:lnTo>
                    <a:pt x="2852" y="2621"/>
                  </a:lnTo>
                  <a:lnTo>
                    <a:pt x="2889" y="2635"/>
                  </a:lnTo>
                  <a:lnTo>
                    <a:pt x="2928" y="2645"/>
                  </a:lnTo>
                  <a:lnTo>
                    <a:pt x="2967" y="2656"/>
                  </a:lnTo>
                  <a:lnTo>
                    <a:pt x="3008" y="2664"/>
                  </a:lnTo>
                  <a:lnTo>
                    <a:pt x="3047" y="2671"/>
                  </a:lnTo>
                  <a:lnTo>
                    <a:pt x="3087" y="2676"/>
                  </a:lnTo>
                  <a:lnTo>
                    <a:pt x="3126" y="2680"/>
                  </a:lnTo>
                  <a:lnTo>
                    <a:pt x="3167" y="2682"/>
                  </a:lnTo>
                  <a:lnTo>
                    <a:pt x="3207" y="2682"/>
                  </a:lnTo>
                  <a:lnTo>
                    <a:pt x="3248" y="2682"/>
                  </a:lnTo>
                  <a:lnTo>
                    <a:pt x="3287" y="2679"/>
                  </a:lnTo>
                  <a:lnTo>
                    <a:pt x="3327" y="2674"/>
                  </a:lnTo>
                  <a:lnTo>
                    <a:pt x="3366" y="2670"/>
                  </a:lnTo>
                  <a:lnTo>
                    <a:pt x="3405" y="2662"/>
                  </a:lnTo>
                  <a:lnTo>
                    <a:pt x="3442" y="2654"/>
                  </a:lnTo>
                  <a:lnTo>
                    <a:pt x="3481" y="2644"/>
                  </a:lnTo>
                  <a:lnTo>
                    <a:pt x="3519" y="2633"/>
                  </a:lnTo>
                  <a:lnTo>
                    <a:pt x="3555" y="2620"/>
                  </a:lnTo>
                  <a:lnTo>
                    <a:pt x="3591" y="2606"/>
                  </a:lnTo>
                  <a:lnTo>
                    <a:pt x="3627" y="2591"/>
                  </a:lnTo>
                  <a:lnTo>
                    <a:pt x="3660" y="2573"/>
                  </a:lnTo>
                  <a:lnTo>
                    <a:pt x="3694" y="2555"/>
                  </a:lnTo>
                  <a:lnTo>
                    <a:pt x="3726" y="2536"/>
                  </a:lnTo>
                  <a:lnTo>
                    <a:pt x="3757" y="2515"/>
                  </a:lnTo>
                  <a:lnTo>
                    <a:pt x="3787" y="2494"/>
                  </a:lnTo>
                  <a:lnTo>
                    <a:pt x="3816" y="2470"/>
                  </a:lnTo>
                  <a:lnTo>
                    <a:pt x="3843" y="2444"/>
                  </a:lnTo>
                  <a:lnTo>
                    <a:pt x="3870" y="2419"/>
                  </a:lnTo>
                  <a:lnTo>
                    <a:pt x="3894" y="2391"/>
                  </a:lnTo>
                  <a:lnTo>
                    <a:pt x="3910" y="2370"/>
                  </a:lnTo>
                  <a:lnTo>
                    <a:pt x="3927" y="2349"/>
                  </a:lnTo>
                  <a:lnTo>
                    <a:pt x="3942" y="2328"/>
                  </a:lnTo>
                  <a:lnTo>
                    <a:pt x="3955" y="2307"/>
                  </a:lnTo>
                  <a:lnTo>
                    <a:pt x="3967" y="2285"/>
                  </a:lnTo>
                  <a:lnTo>
                    <a:pt x="3979" y="2262"/>
                  </a:lnTo>
                  <a:lnTo>
                    <a:pt x="3990" y="2240"/>
                  </a:lnTo>
                  <a:lnTo>
                    <a:pt x="3999" y="2217"/>
                  </a:lnTo>
                  <a:lnTo>
                    <a:pt x="4006" y="2195"/>
                  </a:lnTo>
                  <a:lnTo>
                    <a:pt x="4014" y="2171"/>
                  </a:lnTo>
                  <a:lnTo>
                    <a:pt x="4020" y="2148"/>
                  </a:lnTo>
                  <a:lnTo>
                    <a:pt x="4024" y="2124"/>
                  </a:lnTo>
                  <a:lnTo>
                    <a:pt x="4029" y="2100"/>
                  </a:lnTo>
                  <a:lnTo>
                    <a:pt x="4032" y="2076"/>
                  </a:lnTo>
                  <a:lnTo>
                    <a:pt x="4033" y="2052"/>
                  </a:lnTo>
                  <a:lnTo>
                    <a:pt x="4033" y="2028"/>
                  </a:lnTo>
                  <a:lnTo>
                    <a:pt x="4066" y="2022"/>
                  </a:lnTo>
                  <a:lnTo>
                    <a:pt x="4096" y="2014"/>
                  </a:lnTo>
                  <a:lnTo>
                    <a:pt x="4128" y="2005"/>
                  </a:lnTo>
                  <a:lnTo>
                    <a:pt x="4156" y="1995"/>
                  </a:lnTo>
                  <a:lnTo>
                    <a:pt x="4186" y="1984"/>
                  </a:lnTo>
                  <a:lnTo>
                    <a:pt x="4213" y="1972"/>
                  </a:lnTo>
                  <a:lnTo>
                    <a:pt x="4240" y="1959"/>
                  </a:lnTo>
                  <a:lnTo>
                    <a:pt x="4266" y="1945"/>
                  </a:lnTo>
                  <a:lnTo>
                    <a:pt x="4291" y="1930"/>
                  </a:lnTo>
                  <a:lnTo>
                    <a:pt x="4315" y="1915"/>
                  </a:lnTo>
                  <a:lnTo>
                    <a:pt x="4338" y="1898"/>
                  </a:lnTo>
                  <a:lnTo>
                    <a:pt x="4359" y="1882"/>
                  </a:lnTo>
                  <a:lnTo>
                    <a:pt x="4380" y="1862"/>
                  </a:lnTo>
                  <a:lnTo>
                    <a:pt x="4399" y="1844"/>
                  </a:lnTo>
                  <a:lnTo>
                    <a:pt x="4417" y="1825"/>
                  </a:lnTo>
                  <a:lnTo>
                    <a:pt x="4435" y="1805"/>
                  </a:lnTo>
                  <a:lnTo>
                    <a:pt x="4450" y="1784"/>
                  </a:lnTo>
                  <a:lnTo>
                    <a:pt x="4465" y="1763"/>
                  </a:lnTo>
                  <a:lnTo>
                    <a:pt x="4479" y="1741"/>
                  </a:lnTo>
                  <a:lnTo>
                    <a:pt x="4491" y="1718"/>
                  </a:lnTo>
                  <a:lnTo>
                    <a:pt x="4501" y="1696"/>
                  </a:lnTo>
                  <a:lnTo>
                    <a:pt x="4510" y="1673"/>
                  </a:lnTo>
                  <a:lnTo>
                    <a:pt x="4518" y="1649"/>
                  </a:lnTo>
                  <a:lnTo>
                    <a:pt x="4524" y="1625"/>
                  </a:lnTo>
                  <a:lnTo>
                    <a:pt x="4527" y="1613"/>
                  </a:lnTo>
                  <a:lnTo>
                    <a:pt x="4528" y="1601"/>
                  </a:lnTo>
                  <a:lnTo>
                    <a:pt x="4530" y="1589"/>
                  </a:lnTo>
                  <a:lnTo>
                    <a:pt x="4531" y="1575"/>
                  </a:lnTo>
                  <a:lnTo>
                    <a:pt x="4533" y="1563"/>
                  </a:lnTo>
                  <a:lnTo>
                    <a:pt x="4533" y="1551"/>
                  </a:lnTo>
                  <a:lnTo>
                    <a:pt x="4534" y="1539"/>
                  </a:lnTo>
                  <a:lnTo>
                    <a:pt x="4533" y="1526"/>
                  </a:lnTo>
                  <a:lnTo>
                    <a:pt x="4533" y="1514"/>
                  </a:lnTo>
                  <a:lnTo>
                    <a:pt x="4531" y="1500"/>
                  </a:lnTo>
                  <a:lnTo>
                    <a:pt x="4531" y="1488"/>
                  </a:lnTo>
                  <a:lnTo>
                    <a:pt x="4528" y="1476"/>
                  </a:lnTo>
                  <a:lnTo>
                    <a:pt x="4527" y="1463"/>
                  </a:lnTo>
                  <a:lnTo>
                    <a:pt x="4524" y="1451"/>
                  </a:lnTo>
                  <a:lnTo>
                    <a:pt x="4521" y="1437"/>
                  </a:lnTo>
                  <a:lnTo>
                    <a:pt x="4518" y="1425"/>
                  </a:lnTo>
                  <a:lnTo>
                    <a:pt x="4512" y="1407"/>
                  </a:lnTo>
                  <a:lnTo>
                    <a:pt x="4506" y="1389"/>
                  </a:lnTo>
                  <a:lnTo>
                    <a:pt x="4498" y="1371"/>
                  </a:lnTo>
                  <a:lnTo>
                    <a:pt x="4489" y="1354"/>
                  </a:lnTo>
                  <a:lnTo>
                    <a:pt x="4480" y="1336"/>
                  </a:lnTo>
                  <a:lnTo>
                    <a:pt x="4471" y="1320"/>
                  </a:lnTo>
                  <a:lnTo>
                    <a:pt x="4461" y="1303"/>
                  </a:lnTo>
                  <a:lnTo>
                    <a:pt x="4449" y="1287"/>
                  </a:lnTo>
                  <a:lnTo>
                    <a:pt x="4437" y="1270"/>
                  </a:lnTo>
                  <a:lnTo>
                    <a:pt x="4423" y="1255"/>
                  </a:lnTo>
                  <a:lnTo>
                    <a:pt x="4410" y="1240"/>
                  </a:lnTo>
                  <a:lnTo>
                    <a:pt x="4396" y="1225"/>
                  </a:lnTo>
                  <a:lnTo>
                    <a:pt x="4381" y="1212"/>
                  </a:lnTo>
                  <a:lnTo>
                    <a:pt x="4365" y="1197"/>
                  </a:lnTo>
                  <a:lnTo>
                    <a:pt x="4348" y="1183"/>
                  </a:lnTo>
                  <a:lnTo>
                    <a:pt x="4332" y="1171"/>
                  </a:lnTo>
                  <a:lnTo>
                    <a:pt x="4347" y="1153"/>
                  </a:lnTo>
                  <a:lnTo>
                    <a:pt x="4360" y="1136"/>
                  </a:lnTo>
                  <a:lnTo>
                    <a:pt x="4372" y="1118"/>
                  </a:lnTo>
                  <a:lnTo>
                    <a:pt x="4383" y="1100"/>
                  </a:lnTo>
                  <a:lnTo>
                    <a:pt x="4392" y="1082"/>
                  </a:lnTo>
                  <a:lnTo>
                    <a:pt x="4401" y="1064"/>
                  </a:lnTo>
                  <a:lnTo>
                    <a:pt x="4407" y="1046"/>
                  </a:lnTo>
                  <a:lnTo>
                    <a:pt x="4413" y="1027"/>
                  </a:lnTo>
                  <a:lnTo>
                    <a:pt x="4417" y="1009"/>
                  </a:lnTo>
                  <a:lnTo>
                    <a:pt x="4422" y="989"/>
                  </a:lnTo>
                  <a:lnTo>
                    <a:pt x="4423" y="970"/>
                  </a:lnTo>
                  <a:lnTo>
                    <a:pt x="4425" y="952"/>
                  </a:lnTo>
                  <a:lnTo>
                    <a:pt x="4425" y="932"/>
                  </a:lnTo>
                  <a:lnTo>
                    <a:pt x="4423" y="912"/>
                  </a:lnTo>
                  <a:lnTo>
                    <a:pt x="4422" y="894"/>
                  </a:lnTo>
                  <a:lnTo>
                    <a:pt x="4417" y="875"/>
                  </a:lnTo>
                  <a:lnTo>
                    <a:pt x="4413" y="857"/>
                  </a:lnTo>
                  <a:lnTo>
                    <a:pt x="4407" y="839"/>
                  </a:lnTo>
                  <a:lnTo>
                    <a:pt x="4401" y="821"/>
                  </a:lnTo>
                  <a:lnTo>
                    <a:pt x="4393" y="803"/>
                  </a:lnTo>
                  <a:lnTo>
                    <a:pt x="4383" y="785"/>
                  </a:lnTo>
                  <a:lnTo>
                    <a:pt x="4374" y="767"/>
                  </a:lnTo>
                  <a:lnTo>
                    <a:pt x="4362" y="750"/>
                  </a:lnTo>
                  <a:lnTo>
                    <a:pt x="4350" y="734"/>
                  </a:lnTo>
                  <a:lnTo>
                    <a:pt x="4336" y="717"/>
                  </a:lnTo>
                  <a:lnTo>
                    <a:pt x="4321" y="702"/>
                  </a:lnTo>
                  <a:lnTo>
                    <a:pt x="4306" y="687"/>
                  </a:lnTo>
                  <a:lnTo>
                    <a:pt x="4290" y="672"/>
                  </a:lnTo>
                  <a:lnTo>
                    <a:pt x="4272" y="658"/>
                  </a:lnTo>
                  <a:lnTo>
                    <a:pt x="4254" y="645"/>
                  </a:lnTo>
                  <a:lnTo>
                    <a:pt x="4233" y="631"/>
                  </a:lnTo>
                  <a:lnTo>
                    <a:pt x="4213" y="619"/>
                  </a:lnTo>
                  <a:lnTo>
                    <a:pt x="4197" y="612"/>
                  </a:lnTo>
                  <a:lnTo>
                    <a:pt x="4182" y="603"/>
                  </a:lnTo>
                  <a:lnTo>
                    <a:pt x="4165" y="597"/>
                  </a:lnTo>
                  <a:lnTo>
                    <a:pt x="4149" y="589"/>
                  </a:lnTo>
                  <a:lnTo>
                    <a:pt x="4132" y="583"/>
                  </a:lnTo>
                  <a:lnTo>
                    <a:pt x="4114" y="577"/>
                  </a:lnTo>
                  <a:lnTo>
                    <a:pt x="4098" y="571"/>
                  </a:lnTo>
                  <a:lnTo>
                    <a:pt x="4080" y="567"/>
                  </a:lnTo>
                  <a:lnTo>
                    <a:pt x="4062" y="562"/>
                  </a:lnTo>
                  <a:lnTo>
                    <a:pt x="4045" y="559"/>
                  </a:lnTo>
                  <a:lnTo>
                    <a:pt x="4026" y="556"/>
                  </a:lnTo>
                  <a:lnTo>
                    <a:pt x="4008" y="553"/>
                  </a:lnTo>
                  <a:lnTo>
                    <a:pt x="3990" y="550"/>
                  </a:lnTo>
                  <a:lnTo>
                    <a:pt x="3972" y="549"/>
                  </a:lnTo>
                  <a:lnTo>
                    <a:pt x="3952" y="547"/>
                  </a:lnTo>
                  <a:lnTo>
                    <a:pt x="3934" y="547"/>
                  </a:lnTo>
                  <a:lnTo>
                    <a:pt x="3921" y="514"/>
                  </a:lnTo>
                  <a:lnTo>
                    <a:pt x="3904" y="481"/>
                  </a:lnTo>
                  <a:lnTo>
                    <a:pt x="3886" y="451"/>
                  </a:lnTo>
                  <a:lnTo>
                    <a:pt x="3867" y="421"/>
                  </a:lnTo>
                  <a:lnTo>
                    <a:pt x="3846" y="391"/>
                  </a:lnTo>
                  <a:lnTo>
                    <a:pt x="3823" y="364"/>
                  </a:lnTo>
                  <a:lnTo>
                    <a:pt x="3798" y="337"/>
                  </a:lnTo>
                  <a:lnTo>
                    <a:pt x="3772" y="310"/>
                  </a:lnTo>
                  <a:lnTo>
                    <a:pt x="3745" y="286"/>
                  </a:lnTo>
                  <a:lnTo>
                    <a:pt x="3715" y="262"/>
                  </a:lnTo>
                  <a:lnTo>
                    <a:pt x="3685" y="239"/>
                  </a:lnTo>
                  <a:lnTo>
                    <a:pt x="3654" y="218"/>
                  </a:lnTo>
                  <a:lnTo>
                    <a:pt x="3621" y="199"/>
                  </a:lnTo>
                  <a:lnTo>
                    <a:pt x="3588" y="180"/>
                  </a:lnTo>
                  <a:lnTo>
                    <a:pt x="3552" y="162"/>
                  </a:lnTo>
                  <a:lnTo>
                    <a:pt x="3516" y="146"/>
                  </a:lnTo>
                  <a:lnTo>
                    <a:pt x="3480" y="132"/>
                  </a:lnTo>
                  <a:lnTo>
                    <a:pt x="3442" y="119"/>
                  </a:lnTo>
                  <a:lnTo>
                    <a:pt x="3404" y="107"/>
                  </a:lnTo>
                  <a:lnTo>
                    <a:pt x="3365" y="96"/>
                  </a:lnTo>
                  <a:lnTo>
                    <a:pt x="3324" y="87"/>
                  </a:lnTo>
                  <a:lnTo>
                    <a:pt x="3284" y="80"/>
                  </a:lnTo>
                  <a:lnTo>
                    <a:pt x="3243" y="74"/>
                  </a:lnTo>
                  <a:lnTo>
                    <a:pt x="3201" y="69"/>
                  </a:lnTo>
                  <a:lnTo>
                    <a:pt x="3159" y="68"/>
                  </a:lnTo>
                  <a:lnTo>
                    <a:pt x="3117" y="66"/>
                  </a:lnTo>
                  <a:lnTo>
                    <a:pt x="3074" y="66"/>
                  </a:lnTo>
                  <a:lnTo>
                    <a:pt x="3032" y="69"/>
                  </a:lnTo>
                  <a:lnTo>
                    <a:pt x="2988" y="72"/>
                  </a:lnTo>
                  <a:lnTo>
                    <a:pt x="2946" y="78"/>
                  </a:lnTo>
                  <a:lnTo>
                    <a:pt x="2903" y="86"/>
                  </a:lnTo>
                  <a:lnTo>
                    <a:pt x="2861" y="95"/>
                  </a:lnTo>
                  <a:lnTo>
                    <a:pt x="2829" y="102"/>
                  </a:lnTo>
                  <a:lnTo>
                    <a:pt x="2799" y="111"/>
                  </a:lnTo>
                  <a:lnTo>
                    <a:pt x="2771" y="120"/>
                  </a:lnTo>
                  <a:lnTo>
                    <a:pt x="2741" y="131"/>
                  </a:lnTo>
                  <a:lnTo>
                    <a:pt x="2712" y="141"/>
                  </a:lnTo>
                  <a:lnTo>
                    <a:pt x="2685" y="153"/>
                  </a:lnTo>
                  <a:lnTo>
                    <a:pt x="2657" y="167"/>
                  </a:lnTo>
                  <a:lnTo>
                    <a:pt x="2631" y="179"/>
                  </a:lnTo>
                  <a:lnTo>
                    <a:pt x="2604" y="194"/>
                  </a:lnTo>
                  <a:lnTo>
                    <a:pt x="2579" y="209"/>
                  </a:lnTo>
                  <a:lnTo>
                    <a:pt x="2555" y="224"/>
                  </a:lnTo>
                  <a:lnTo>
                    <a:pt x="2531" y="241"/>
                  </a:lnTo>
                  <a:lnTo>
                    <a:pt x="2507" y="257"/>
                  </a:lnTo>
                  <a:lnTo>
                    <a:pt x="2484" y="275"/>
                  </a:lnTo>
                  <a:lnTo>
                    <a:pt x="2463" y="295"/>
                  </a:lnTo>
                  <a:lnTo>
                    <a:pt x="2442" y="313"/>
                  </a:lnTo>
                  <a:lnTo>
                    <a:pt x="2442" y="313"/>
                  </a:lnTo>
                  <a:lnTo>
                    <a:pt x="2418" y="284"/>
                  </a:lnTo>
                  <a:lnTo>
                    <a:pt x="2393" y="257"/>
                  </a:lnTo>
                  <a:lnTo>
                    <a:pt x="2366" y="232"/>
                  </a:lnTo>
                  <a:lnTo>
                    <a:pt x="2337" y="206"/>
                  </a:lnTo>
                  <a:lnTo>
                    <a:pt x="2307" y="184"/>
                  </a:lnTo>
                  <a:lnTo>
                    <a:pt x="2277" y="161"/>
                  </a:lnTo>
                  <a:lnTo>
                    <a:pt x="2245" y="140"/>
                  </a:lnTo>
                  <a:lnTo>
                    <a:pt x="2212" y="122"/>
                  </a:lnTo>
                  <a:lnTo>
                    <a:pt x="2179" y="104"/>
                  </a:lnTo>
                  <a:lnTo>
                    <a:pt x="2143" y="87"/>
                  </a:lnTo>
                  <a:lnTo>
                    <a:pt x="2107" y="72"/>
                  </a:lnTo>
                  <a:lnTo>
                    <a:pt x="2069" y="57"/>
                  </a:lnTo>
                  <a:lnTo>
                    <a:pt x="2032" y="45"/>
                  </a:lnTo>
                  <a:lnTo>
                    <a:pt x="1994" y="35"/>
                  </a:lnTo>
                  <a:lnTo>
                    <a:pt x="1955" y="26"/>
                  </a:lnTo>
                  <a:lnTo>
                    <a:pt x="1916" y="17"/>
                  </a:lnTo>
                  <a:lnTo>
                    <a:pt x="1876" y="11"/>
                  </a:lnTo>
                  <a:lnTo>
                    <a:pt x="1835" y="6"/>
                  </a:lnTo>
                  <a:lnTo>
                    <a:pt x="1795" y="2"/>
                  </a:lnTo>
                  <a:lnTo>
                    <a:pt x="1754" y="0"/>
                  </a:lnTo>
                  <a:lnTo>
                    <a:pt x="1714" y="0"/>
                  </a:lnTo>
                  <a:lnTo>
                    <a:pt x="1673" y="2"/>
                  </a:lnTo>
                  <a:lnTo>
                    <a:pt x="1633" y="3"/>
                  </a:lnTo>
                  <a:lnTo>
                    <a:pt x="1591" y="8"/>
                  </a:lnTo>
                  <a:lnTo>
                    <a:pt x="1550" y="14"/>
                  </a:lnTo>
                  <a:lnTo>
                    <a:pt x="1510" y="21"/>
                  </a:lnTo>
                  <a:lnTo>
                    <a:pt x="1469" y="30"/>
                  </a:lnTo>
                  <a:lnTo>
                    <a:pt x="1430" y="41"/>
                  </a:lnTo>
                  <a:lnTo>
                    <a:pt x="1391" y="53"/>
                  </a:lnTo>
                  <a:lnTo>
                    <a:pt x="1352" y="68"/>
                  </a:lnTo>
                  <a:lnTo>
                    <a:pt x="1313" y="83"/>
                  </a:lnTo>
                  <a:lnTo>
                    <a:pt x="1276" y="101"/>
                  </a:lnTo>
                  <a:lnTo>
                    <a:pt x="1250" y="113"/>
                  </a:lnTo>
                  <a:lnTo>
                    <a:pt x="1223" y="128"/>
                  </a:lnTo>
                  <a:lnTo>
                    <a:pt x="1199" y="143"/>
                  </a:lnTo>
                  <a:lnTo>
                    <a:pt x="1175" y="158"/>
                  </a:lnTo>
                  <a:lnTo>
                    <a:pt x="1151" y="174"/>
                  </a:lnTo>
                  <a:lnTo>
                    <a:pt x="1129" y="191"/>
                  </a:lnTo>
                  <a:lnTo>
                    <a:pt x="1106" y="209"/>
                  </a:lnTo>
                  <a:lnTo>
                    <a:pt x="1086" y="227"/>
                  </a:lnTo>
                  <a:lnTo>
                    <a:pt x="1066" y="245"/>
                  </a:lnTo>
                  <a:lnTo>
                    <a:pt x="1047" y="265"/>
                  </a:lnTo>
                  <a:lnTo>
                    <a:pt x="1029" y="284"/>
                  </a:lnTo>
                  <a:lnTo>
                    <a:pt x="1011" y="305"/>
                  </a:lnTo>
                  <a:lnTo>
                    <a:pt x="994" y="326"/>
                  </a:lnTo>
                  <a:lnTo>
                    <a:pt x="979" y="347"/>
                  </a:lnTo>
                  <a:lnTo>
                    <a:pt x="966" y="368"/>
                  </a:lnTo>
                  <a:lnTo>
                    <a:pt x="952" y="391"/>
                  </a:lnTo>
                  <a:lnTo>
                    <a:pt x="931" y="389"/>
                  </a:lnTo>
                  <a:lnTo>
                    <a:pt x="910" y="389"/>
                  </a:lnTo>
                  <a:lnTo>
                    <a:pt x="891" y="388"/>
                  </a:lnTo>
                  <a:lnTo>
                    <a:pt x="870" y="388"/>
                  </a:lnTo>
                  <a:lnTo>
                    <a:pt x="850" y="388"/>
                  </a:lnTo>
                  <a:lnTo>
                    <a:pt x="831" y="389"/>
                  </a:lnTo>
                  <a:lnTo>
                    <a:pt x="811" y="389"/>
                  </a:lnTo>
                  <a:lnTo>
                    <a:pt x="790" y="391"/>
                  </a:lnTo>
                  <a:lnTo>
                    <a:pt x="771" y="392"/>
                  </a:lnTo>
                  <a:lnTo>
                    <a:pt x="751" y="395"/>
                  </a:lnTo>
                  <a:lnTo>
                    <a:pt x="714" y="400"/>
                  </a:lnTo>
                  <a:lnTo>
                    <a:pt x="675" y="407"/>
                  </a:lnTo>
                  <a:lnTo>
                    <a:pt x="637" y="415"/>
                  </a:lnTo>
                  <a:lnTo>
                    <a:pt x="601" y="425"/>
                  </a:lnTo>
                  <a:lnTo>
                    <a:pt x="565" y="436"/>
                  </a:lnTo>
                  <a:lnTo>
                    <a:pt x="531" y="448"/>
                  </a:lnTo>
                  <a:lnTo>
                    <a:pt x="496" y="462"/>
                  </a:lnTo>
                  <a:lnTo>
                    <a:pt x="463" y="477"/>
                  </a:lnTo>
                  <a:lnTo>
                    <a:pt x="432" y="493"/>
                  </a:lnTo>
                  <a:lnTo>
                    <a:pt x="400" y="510"/>
                  </a:lnTo>
                  <a:lnTo>
                    <a:pt x="370" y="529"/>
                  </a:lnTo>
                  <a:lnTo>
                    <a:pt x="342" y="549"/>
                  </a:lnTo>
                  <a:lnTo>
                    <a:pt x="313" y="568"/>
                  </a:lnTo>
                  <a:lnTo>
                    <a:pt x="288" y="589"/>
                  </a:lnTo>
                  <a:lnTo>
                    <a:pt x="262" y="612"/>
                  </a:lnTo>
                  <a:lnTo>
                    <a:pt x="238" y="636"/>
                  </a:lnTo>
                  <a:lnTo>
                    <a:pt x="216" y="660"/>
                  </a:lnTo>
                  <a:lnTo>
                    <a:pt x="205" y="673"/>
                  </a:lnTo>
                  <a:lnTo>
                    <a:pt x="195" y="686"/>
                  </a:lnTo>
                  <a:lnTo>
                    <a:pt x="186" y="699"/>
                  </a:lnTo>
                  <a:lnTo>
                    <a:pt x="175" y="713"/>
                  </a:lnTo>
                  <a:lnTo>
                    <a:pt x="166" y="725"/>
                  </a:lnTo>
                  <a:lnTo>
                    <a:pt x="157" y="738"/>
                  </a:lnTo>
                  <a:lnTo>
                    <a:pt x="150" y="753"/>
                  </a:lnTo>
                  <a:lnTo>
                    <a:pt x="142" y="767"/>
                  </a:lnTo>
                  <a:lnTo>
                    <a:pt x="135" y="780"/>
                  </a:lnTo>
                  <a:lnTo>
                    <a:pt x="127" y="795"/>
                  </a:lnTo>
                  <a:lnTo>
                    <a:pt x="121" y="810"/>
                  </a:lnTo>
                  <a:lnTo>
                    <a:pt x="115" y="824"/>
                  </a:lnTo>
                  <a:lnTo>
                    <a:pt x="109" y="839"/>
                  </a:lnTo>
                  <a:lnTo>
                    <a:pt x="105" y="854"/>
                  </a:lnTo>
                  <a:lnTo>
                    <a:pt x="99" y="869"/>
                  </a:lnTo>
                  <a:lnTo>
                    <a:pt x="96" y="885"/>
                  </a:lnTo>
                  <a:lnTo>
                    <a:pt x="91" y="900"/>
                  </a:lnTo>
                  <a:lnTo>
                    <a:pt x="88" y="915"/>
                  </a:lnTo>
                  <a:lnTo>
                    <a:pt x="85" y="932"/>
                  </a:lnTo>
                  <a:lnTo>
                    <a:pt x="82" y="947"/>
                  </a:lnTo>
                  <a:lnTo>
                    <a:pt x="81" y="971"/>
                  </a:lnTo>
                  <a:lnTo>
                    <a:pt x="79" y="994"/>
                  </a:lnTo>
                  <a:lnTo>
                    <a:pt x="79" y="1016"/>
                  </a:lnTo>
                  <a:lnTo>
                    <a:pt x="79" y="1040"/>
                  </a:lnTo>
                  <a:lnTo>
                    <a:pt x="82" y="1063"/>
                  </a:lnTo>
                  <a:lnTo>
                    <a:pt x="85" y="1085"/>
                  </a:lnTo>
                  <a:lnTo>
                    <a:pt x="90" y="1108"/>
                  </a:lnTo>
                  <a:lnTo>
                    <a:pt x="94" y="1130"/>
                  </a:lnTo>
                  <a:lnTo>
                    <a:pt x="100" y="1153"/>
                  </a:lnTo>
                  <a:lnTo>
                    <a:pt x="108" y="1176"/>
                  </a:lnTo>
                  <a:lnTo>
                    <a:pt x="115" y="1197"/>
                  </a:lnTo>
                  <a:lnTo>
                    <a:pt x="126" y="1219"/>
                  </a:lnTo>
                  <a:lnTo>
                    <a:pt x="136" y="1240"/>
                  </a:lnTo>
                  <a:lnTo>
                    <a:pt x="147" y="1261"/>
                  </a:lnTo>
                  <a:lnTo>
                    <a:pt x="159" y="1282"/>
                  </a:lnTo>
                  <a:lnTo>
                    <a:pt x="172" y="1303"/>
                  </a:lnTo>
                  <a:lnTo>
                    <a:pt x="172" y="1303"/>
                  </a:lnTo>
                </a:path>
              </a:pathLst>
            </a:custGeom>
            <a:solidFill>
              <a:srgbClr val="FFCC99"/>
            </a:solidFill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28398" dir="3806097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26867" name="Group 147"/>
            <p:cNvGrpSpPr>
              <a:grpSpLocks/>
            </p:cNvGrpSpPr>
            <p:nvPr/>
          </p:nvGrpSpPr>
          <p:grpSpPr bwMode="auto">
            <a:xfrm>
              <a:off x="3931" y="2399"/>
              <a:ext cx="630" cy="347"/>
              <a:chOff x="1531" y="13498"/>
              <a:chExt cx="2552" cy="2123"/>
            </a:xfrm>
          </p:grpSpPr>
          <p:sp>
            <p:nvSpPr>
              <p:cNvPr id="926868" name="Freeform 148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6869" name="Freeform 149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6870" name="Freeform 150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CC66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6871" name="Freeform 151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ECFF">
                      <a:gamma/>
                      <a:tint val="5098"/>
                      <a:invGamma/>
                    </a:srgbClr>
                  </a:gs>
                  <a:gs pos="100000">
                    <a:srgbClr val="CCECFF"/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6872" name="Freeform 152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6873" name="Freeform 153" descr="Диагональный кирпич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6874" name="Freeform 154" descr="Диагональный кирпич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6875" name="Freeform 155" descr="Диагональный кирпич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6876" name="Freeform 156" descr="Диагональный кирпич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6877" name="Freeform 157" descr="Диагональный кирпич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26897" name="Line 177"/>
            <p:cNvSpPr>
              <a:spLocks noChangeShapeType="1"/>
            </p:cNvSpPr>
            <p:nvPr/>
          </p:nvSpPr>
          <p:spPr bwMode="auto">
            <a:xfrm>
              <a:off x="4092" y="1559"/>
              <a:ext cx="398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6903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2241" y="3051"/>
              <a:ext cx="1001" cy="196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6222"/>
                </a:avLst>
              </a:prstTxWarp>
            </a:bodyPr>
            <a:lstStyle/>
            <a:p>
              <a:r>
                <a:rPr lang="en-US" kern="10">
                  <a:ln w="9525">
                    <a:solidFill>
                      <a:srgbClr val="3366FF"/>
                    </a:solidFill>
                    <a:round/>
                    <a:headEnd/>
                    <a:tailEnd/>
                  </a:ln>
                  <a:solidFill>
                    <a:srgbClr val="3366FF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</a:rPr>
                <a:t> INTERNET </a:t>
              </a:r>
              <a:endParaRPr lang="ru-RU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366FF"/>
                </a:solidFill>
                <a:effectLst>
                  <a:outerShdw dist="28398" dir="3806097" algn="ctr" rotWithShape="0">
                    <a:srgbClr val="FF9933"/>
                  </a:outerShdw>
                </a:effectLst>
              </a:endParaRPr>
            </a:p>
          </p:txBody>
        </p:sp>
        <p:sp>
          <p:nvSpPr>
            <p:cNvPr id="926904" name="AutoShape 184"/>
            <p:cNvSpPr>
              <a:spLocks noChangeArrowheads="1"/>
            </p:cNvSpPr>
            <p:nvPr/>
          </p:nvSpPr>
          <p:spPr bwMode="auto">
            <a:xfrm>
              <a:off x="4092" y="3297"/>
              <a:ext cx="1482" cy="329"/>
            </a:xfrm>
            <a:prstGeom prst="wedgeRoundRectCallout">
              <a:avLst>
                <a:gd name="adj1" fmla="val -87245"/>
                <a:gd name="adj2" fmla="val -323250"/>
                <a:gd name="adj3" fmla="val 16667"/>
              </a:avLst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3600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chemeClr val="accent2"/>
                  </a:solidFill>
                </a:rPr>
                <a:t>Прямой и обратный каналы управления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926905" name="Freeform 185"/>
            <p:cNvSpPr>
              <a:spLocks/>
            </p:cNvSpPr>
            <p:nvPr/>
          </p:nvSpPr>
          <p:spPr bwMode="auto">
            <a:xfrm>
              <a:off x="2964" y="972"/>
              <a:ext cx="1756" cy="548"/>
            </a:xfrm>
            <a:custGeom>
              <a:avLst/>
              <a:gdLst>
                <a:gd name="T0" fmla="*/ 0 w 1756"/>
                <a:gd name="T1" fmla="*/ 96 h 548"/>
                <a:gd name="T2" fmla="*/ 164 w 1756"/>
                <a:gd name="T3" fmla="*/ 0 h 548"/>
                <a:gd name="T4" fmla="*/ 1756 w 1756"/>
                <a:gd name="T5" fmla="*/ 54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" h="548">
                  <a:moveTo>
                    <a:pt x="0" y="96"/>
                  </a:moveTo>
                  <a:lnTo>
                    <a:pt x="164" y="0"/>
                  </a:lnTo>
                  <a:lnTo>
                    <a:pt x="1756" y="548"/>
                  </a:ln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009999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26950" name="Group 230"/>
            <p:cNvGrpSpPr>
              <a:grpSpLocks/>
            </p:cNvGrpSpPr>
            <p:nvPr/>
          </p:nvGrpSpPr>
          <p:grpSpPr bwMode="auto">
            <a:xfrm>
              <a:off x="4634" y="1420"/>
              <a:ext cx="429" cy="688"/>
              <a:chOff x="4632" y="1419"/>
              <a:chExt cx="429" cy="688"/>
            </a:xfrm>
          </p:grpSpPr>
          <p:grpSp>
            <p:nvGrpSpPr>
              <p:cNvPr id="926907" name="Group 187"/>
              <p:cNvGrpSpPr>
                <a:grpSpLocks/>
              </p:cNvGrpSpPr>
              <p:nvPr/>
            </p:nvGrpSpPr>
            <p:grpSpPr bwMode="auto">
              <a:xfrm>
                <a:off x="4632" y="1419"/>
                <a:ext cx="429" cy="630"/>
                <a:chOff x="2249" y="2886"/>
                <a:chExt cx="738" cy="1079"/>
              </a:xfrm>
            </p:grpSpPr>
            <p:sp>
              <p:nvSpPr>
                <p:cNvPr id="926908" name="Freeform 188"/>
                <p:cNvSpPr>
                  <a:spLocks/>
                </p:cNvSpPr>
                <p:nvPr/>
              </p:nvSpPr>
              <p:spPr bwMode="auto">
                <a:xfrm>
                  <a:off x="2249" y="2886"/>
                  <a:ext cx="738" cy="1079"/>
                </a:xfrm>
                <a:custGeom>
                  <a:avLst/>
                  <a:gdLst>
                    <a:gd name="T0" fmla="*/ 5368 w 5368"/>
                    <a:gd name="T1" fmla="*/ 1103 h 7441"/>
                    <a:gd name="T2" fmla="*/ 3303 w 5368"/>
                    <a:gd name="T3" fmla="*/ 0 h 7441"/>
                    <a:gd name="T4" fmla="*/ 0 w 5368"/>
                    <a:gd name="T5" fmla="*/ 1795 h 7441"/>
                    <a:gd name="T6" fmla="*/ 3 w 5368"/>
                    <a:gd name="T7" fmla="*/ 6409 h 7441"/>
                    <a:gd name="T8" fmla="*/ 3 w 5368"/>
                    <a:gd name="T9" fmla="*/ 6409 h 7441"/>
                    <a:gd name="T10" fmla="*/ 105 w 5368"/>
                    <a:gd name="T11" fmla="*/ 6510 h 7441"/>
                    <a:gd name="T12" fmla="*/ 209 w 5368"/>
                    <a:gd name="T13" fmla="*/ 6605 h 7441"/>
                    <a:gd name="T14" fmla="*/ 321 w 5368"/>
                    <a:gd name="T15" fmla="*/ 6698 h 7441"/>
                    <a:gd name="T16" fmla="*/ 435 w 5368"/>
                    <a:gd name="T17" fmla="*/ 6785 h 7441"/>
                    <a:gd name="T18" fmla="*/ 553 w 5368"/>
                    <a:gd name="T19" fmla="*/ 6869 h 7441"/>
                    <a:gd name="T20" fmla="*/ 673 w 5368"/>
                    <a:gd name="T21" fmla="*/ 6945 h 7441"/>
                    <a:gd name="T22" fmla="*/ 799 w 5368"/>
                    <a:gd name="T23" fmla="*/ 7019 h 7441"/>
                    <a:gd name="T24" fmla="*/ 926 w 5368"/>
                    <a:gd name="T25" fmla="*/ 7087 h 7441"/>
                    <a:gd name="T26" fmla="*/ 1056 w 5368"/>
                    <a:gd name="T27" fmla="*/ 7150 h 7441"/>
                    <a:gd name="T28" fmla="*/ 1190 w 5368"/>
                    <a:gd name="T29" fmla="*/ 7207 h 7441"/>
                    <a:gd name="T30" fmla="*/ 1326 w 5368"/>
                    <a:gd name="T31" fmla="*/ 7261 h 7441"/>
                    <a:gd name="T32" fmla="*/ 1465 w 5368"/>
                    <a:gd name="T33" fmla="*/ 7308 h 7441"/>
                    <a:gd name="T34" fmla="*/ 1604 w 5368"/>
                    <a:gd name="T35" fmla="*/ 7349 h 7441"/>
                    <a:gd name="T36" fmla="*/ 1747 w 5368"/>
                    <a:gd name="T37" fmla="*/ 7384 h 7441"/>
                    <a:gd name="T38" fmla="*/ 1893 w 5368"/>
                    <a:gd name="T39" fmla="*/ 7417 h 7441"/>
                    <a:gd name="T40" fmla="*/ 2038 w 5368"/>
                    <a:gd name="T41" fmla="*/ 7441 h 7441"/>
                    <a:gd name="T42" fmla="*/ 2038 w 5368"/>
                    <a:gd name="T43" fmla="*/ 7441 h 7441"/>
                    <a:gd name="T44" fmla="*/ 5368 w 5368"/>
                    <a:gd name="T45" fmla="*/ 5643 h 7441"/>
                    <a:gd name="T46" fmla="*/ 5368 w 5368"/>
                    <a:gd name="T47" fmla="*/ 1103 h 7441"/>
                    <a:gd name="T48" fmla="*/ 5368 w 5368"/>
                    <a:gd name="T49" fmla="*/ 1103 h 7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68" h="7441">
                      <a:moveTo>
                        <a:pt x="5368" y="1103"/>
                      </a:moveTo>
                      <a:lnTo>
                        <a:pt x="3303" y="0"/>
                      </a:lnTo>
                      <a:lnTo>
                        <a:pt x="0" y="1795"/>
                      </a:lnTo>
                      <a:lnTo>
                        <a:pt x="3" y="6409"/>
                      </a:lnTo>
                      <a:lnTo>
                        <a:pt x="3" y="6409"/>
                      </a:lnTo>
                      <a:lnTo>
                        <a:pt x="105" y="6510"/>
                      </a:lnTo>
                      <a:lnTo>
                        <a:pt x="209" y="6605"/>
                      </a:lnTo>
                      <a:lnTo>
                        <a:pt x="321" y="6698"/>
                      </a:lnTo>
                      <a:lnTo>
                        <a:pt x="435" y="6785"/>
                      </a:lnTo>
                      <a:lnTo>
                        <a:pt x="553" y="6869"/>
                      </a:lnTo>
                      <a:lnTo>
                        <a:pt x="673" y="6945"/>
                      </a:lnTo>
                      <a:lnTo>
                        <a:pt x="799" y="7019"/>
                      </a:lnTo>
                      <a:lnTo>
                        <a:pt x="926" y="7087"/>
                      </a:lnTo>
                      <a:lnTo>
                        <a:pt x="1056" y="7150"/>
                      </a:lnTo>
                      <a:lnTo>
                        <a:pt x="1190" y="7207"/>
                      </a:lnTo>
                      <a:lnTo>
                        <a:pt x="1326" y="7261"/>
                      </a:lnTo>
                      <a:lnTo>
                        <a:pt x="1465" y="7308"/>
                      </a:lnTo>
                      <a:lnTo>
                        <a:pt x="1604" y="7349"/>
                      </a:lnTo>
                      <a:lnTo>
                        <a:pt x="1747" y="7384"/>
                      </a:lnTo>
                      <a:lnTo>
                        <a:pt x="1893" y="7417"/>
                      </a:lnTo>
                      <a:lnTo>
                        <a:pt x="2038" y="7441"/>
                      </a:lnTo>
                      <a:lnTo>
                        <a:pt x="2038" y="7441"/>
                      </a:lnTo>
                      <a:lnTo>
                        <a:pt x="5368" y="5643"/>
                      </a:lnTo>
                      <a:lnTo>
                        <a:pt x="5368" y="1103"/>
                      </a:lnTo>
                      <a:lnTo>
                        <a:pt x="5368" y="1103"/>
                      </a:lnTo>
                    </a:path>
                  </a:pathLst>
                </a:custGeom>
                <a:solidFill>
                  <a:srgbClr val="FFCC99"/>
                </a:solidFill>
                <a:ln w="28575" cmpd="sng">
                  <a:solidFill>
                    <a:srgbClr val="CC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09" name="Freeform 189"/>
                <p:cNvSpPr>
                  <a:spLocks/>
                </p:cNvSpPr>
                <p:nvPr/>
              </p:nvSpPr>
              <p:spPr bwMode="auto">
                <a:xfrm>
                  <a:off x="2249" y="3146"/>
                  <a:ext cx="280" cy="819"/>
                </a:xfrm>
                <a:custGeom>
                  <a:avLst/>
                  <a:gdLst>
                    <a:gd name="T0" fmla="*/ 2035 w 2035"/>
                    <a:gd name="T1" fmla="*/ 1119 h 5649"/>
                    <a:gd name="T2" fmla="*/ 1887 w 2035"/>
                    <a:gd name="T3" fmla="*/ 1090 h 5649"/>
                    <a:gd name="T4" fmla="*/ 1742 w 2035"/>
                    <a:gd name="T5" fmla="*/ 1054 h 5649"/>
                    <a:gd name="T6" fmla="*/ 1596 w 2035"/>
                    <a:gd name="T7" fmla="*/ 1013 h 5649"/>
                    <a:gd name="T8" fmla="*/ 1455 w 2035"/>
                    <a:gd name="T9" fmla="*/ 964 h 5649"/>
                    <a:gd name="T10" fmla="*/ 1316 w 2035"/>
                    <a:gd name="T11" fmla="*/ 912 h 5649"/>
                    <a:gd name="T12" fmla="*/ 1178 w 2035"/>
                    <a:gd name="T13" fmla="*/ 855 h 5649"/>
                    <a:gd name="T14" fmla="*/ 1046 w 2035"/>
                    <a:gd name="T15" fmla="*/ 790 h 5649"/>
                    <a:gd name="T16" fmla="*/ 914 w 2035"/>
                    <a:gd name="T17" fmla="*/ 722 h 5649"/>
                    <a:gd name="T18" fmla="*/ 786 w 2035"/>
                    <a:gd name="T19" fmla="*/ 648 h 5649"/>
                    <a:gd name="T20" fmla="*/ 661 w 2035"/>
                    <a:gd name="T21" fmla="*/ 569 h 5649"/>
                    <a:gd name="T22" fmla="*/ 541 w 2035"/>
                    <a:gd name="T23" fmla="*/ 488 h 5649"/>
                    <a:gd name="T24" fmla="*/ 425 w 2035"/>
                    <a:gd name="T25" fmla="*/ 398 h 5649"/>
                    <a:gd name="T26" fmla="*/ 311 w 2035"/>
                    <a:gd name="T27" fmla="*/ 305 h 5649"/>
                    <a:gd name="T28" fmla="*/ 204 w 2035"/>
                    <a:gd name="T29" fmla="*/ 207 h 5649"/>
                    <a:gd name="T30" fmla="*/ 100 w 2035"/>
                    <a:gd name="T31" fmla="*/ 106 h 5649"/>
                    <a:gd name="T32" fmla="*/ 0 w 2035"/>
                    <a:gd name="T33" fmla="*/ 0 h 5649"/>
                    <a:gd name="T34" fmla="*/ 0 w 2035"/>
                    <a:gd name="T35" fmla="*/ 0 h 5649"/>
                    <a:gd name="T36" fmla="*/ 0 w 2035"/>
                    <a:gd name="T37" fmla="*/ 4617 h 5649"/>
                    <a:gd name="T38" fmla="*/ 0 w 2035"/>
                    <a:gd name="T39" fmla="*/ 4617 h 5649"/>
                    <a:gd name="T40" fmla="*/ 102 w 2035"/>
                    <a:gd name="T41" fmla="*/ 4718 h 5649"/>
                    <a:gd name="T42" fmla="*/ 206 w 2035"/>
                    <a:gd name="T43" fmla="*/ 4816 h 5649"/>
                    <a:gd name="T44" fmla="*/ 318 w 2035"/>
                    <a:gd name="T45" fmla="*/ 4906 h 5649"/>
                    <a:gd name="T46" fmla="*/ 432 w 2035"/>
                    <a:gd name="T47" fmla="*/ 4993 h 5649"/>
                    <a:gd name="T48" fmla="*/ 550 w 2035"/>
                    <a:gd name="T49" fmla="*/ 5077 h 5649"/>
                    <a:gd name="T50" fmla="*/ 670 w 2035"/>
                    <a:gd name="T51" fmla="*/ 5153 h 5649"/>
                    <a:gd name="T52" fmla="*/ 796 w 2035"/>
                    <a:gd name="T53" fmla="*/ 5227 h 5649"/>
                    <a:gd name="T54" fmla="*/ 923 w 2035"/>
                    <a:gd name="T55" fmla="*/ 5295 h 5649"/>
                    <a:gd name="T56" fmla="*/ 1053 w 2035"/>
                    <a:gd name="T57" fmla="*/ 5358 h 5649"/>
                    <a:gd name="T58" fmla="*/ 1187 w 2035"/>
                    <a:gd name="T59" fmla="*/ 5415 h 5649"/>
                    <a:gd name="T60" fmla="*/ 1323 w 2035"/>
                    <a:gd name="T61" fmla="*/ 5469 h 5649"/>
                    <a:gd name="T62" fmla="*/ 1462 w 2035"/>
                    <a:gd name="T63" fmla="*/ 5516 h 5649"/>
                    <a:gd name="T64" fmla="*/ 1601 w 2035"/>
                    <a:gd name="T65" fmla="*/ 5557 h 5649"/>
                    <a:gd name="T66" fmla="*/ 1744 w 2035"/>
                    <a:gd name="T67" fmla="*/ 5592 h 5649"/>
                    <a:gd name="T68" fmla="*/ 1890 w 2035"/>
                    <a:gd name="T69" fmla="*/ 5625 h 5649"/>
                    <a:gd name="T70" fmla="*/ 2035 w 2035"/>
                    <a:gd name="T71" fmla="*/ 5649 h 5649"/>
                    <a:gd name="T72" fmla="*/ 2035 w 2035"/>
                    <a:gd name="T73" fmla="*/ 5649 h 5649"/>
                    <a:gd name="T74" fmla="*/ 2035 w 2035"/>
                    <a:gd name="T75" fmla="*/ 1119 h 5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35" h="5649">
                      <a:moveTo>
                        <a:pt x="2035" y="1119"/>
                      </a:moveTo>
                      <a:lnTo>
                        <a:pt x="1887" y="1090"/>
                      </a:lnTo>
                      <a:lnTo>
                        <a:pt x="1742" y="1054"/>
                      </a:lnTo>
                      <a:lnTo>
                        <a:pt x="1596" y="1013"/>
                      </a:lnTo>
                      <a:lnTo>
                        <a:pt x="1455" y="964"/>
                      </a:lnTo>
                      <a:lnTo>
                        <a:pt x="1316" y="912"/>
                      </a:lnTo>
                      <a:lnTo>
                        <a:pt x="1178" y="855"/>
                      </a:lnTo>
                      <a:lnTo>
                        <a:pt x="1046" y="790"/>
                      </a:lnTo>
                      <a:lnTo>
                        <a:pt x="914" y="722"/>
                      </a:lnTo>
                      <a:lnTo>
                        <a:pt x="786" y="648"/>
                      </a:lnTo>
                      <a:lnTo>
                        <a:pt x="661" y="569"/>
                      </a:lnTo>
                      <a:lnTo>
                        <a:pt x="541" y="488"/>
                      </a:lnTo>
                      <a:lnTo>
                        <a:pt x="425" y="398"/>
                      </a:lnTo>
                      <a:lnTo>
                        <a:pt x="311" y="305"/>
                      </a:lnTo>
                      <a:lnTo>
                        <a:pt x="204" y="207"/>
                      </a:lnTo>
                      <a:lnTo>
                        <a:pt x="100" y="10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17"/>
                      </a:lnTo>
                      <a:lnTo>
                        <a:pt x="0" y="4617"/>
                      </a:lnTo>
                      <a:lnTo>
                        <a:pt x="102" y="4718"/>
                      </a:lnTo>
                      <a:lnTo>
                        <a:pt x="206" y="4816"/>
                      </a:lnTo>
                      <a:lnTo>
                        <a:pt x="318" y="4906"/>
                      </a:lnTo>
                      <a:lnTo>
                        <a:pt x="432" y="4993"/>
                      </a:lnTo>
                      <a:lnTo>
                        <a:pt x="550" y="5077"/>
                      </a:lnTo>
                      <a:lnTo>
                        <a:pt x="670" y="5153"/>
                      </a:lnTo>
                      <a:lnTo>
                        <a:pt x="796" y="5227"/>
                      </a:lnTo>
                      <a:lnTo>
                        <a:pt x="923" y="5295"/>
                      </a:lnTo>
                      <a:lnTo>
                        <a:pt x="1053" y="5358"/>
                      </a:lnTo>
                      <a:lnTo>
                        <a:pt x="1187" y="5415"/>
                      </a:lnTo>
                      <a:lnTo>
                        <a:pt x="1323" y="5469"/>
                      </a:lnTo>
                      <a:lnTo>
                        <a:pt x="1462" y="5516"/>
                      </a:lnTo>
                      <a:lnTo>
                        <a:pt x="1601" y="5557"/>
                      </a:lnTo>
                      <a:lnTo>
                        <a:pt x="1744" y="5592"/>
                      </a:lnTo>
                      <a:lnTo>
                        <a:pt x="1890" y="5625"/>
                      </a:lnTo>
                      <a:lnTo>
                        <a:pt x="2035" y="5649"/>
                      </a:lnTo>
                      <a:lnTo>
                        <a:pt x="2035" y="5649"/>
                      </a:lnTo>
                      <a:lnTo>
                        <a:pt x="2035" y="1119"/>
                      </a:lnTo>
                    </a:path>
                  </a:pathLst>
                </a:custGeom>
                <a:solidFill>
                  <a:srgbClr val="FFCC99"/>
                </a:solidFill>
                <a:ln w="28575" cmpd="sng">
                  <a:solidFill>
                    <a:srgbClr val="CC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10" name="Freeform 190"/>
                <p:cNvSpPr>
                  <a:spLocks/>
                </p:cNvSpPr>
                <p:nvPr/>
              </p:nvSpPr>
              <p:spPr bwMode="auto">
                <a:xfrm>
                  <a:off x="2529" y="3046"/>
                  <a:ext cx="458" cy="918"/>
                </a:xfrm>
                <a:custGeom>
                  <a:avLst/>
                  <a:gdLst>
                    <a:gd name="T0" fmla="*/ 0 w 3330"/>
                    <a:gd name="T1" fmla="*/ 1808 h 6333"/>
                    <a:gd name="T2" fmla="*/ 0 w 3330"/>
                    <a:gd name="T3" fmla="*/ 6333 h 6333"/>
                    <a:gd name="T4" fmla="*/ 3330 w 3330"/>
                    <a:gd name="T5" fmla="*/ 4540 h 6333"/>
                    <a:gd name="T6" fmla="*/ 3330 w 3330"/>
                    <a:gd name="T7" fmla="*/ 0 h 6333"/>
                    <a:gd name="T8" fmla="*/ 0 w 3330"/>
                    <a:gd name="T9" fmla="*/ 1808 h 6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30" h="6333">
                      <a:moveTo>
                        <a:pt x="0" y="1808"/>
                      </a:moveTo>
                      <a:lnTo>
                        <a:pt x="0" y="6333"/>
                      </a:lnTo>
                      <a:lnTo>
                        <a:pt x="3330" y="4540"/>
                      </a:lnTo>
                      <a:lnTo>
                        <a:pt x="3330" y="0"/>
                      </a:lnTo>
                      <a:lnTo>
                        <a:pt x="0" y="1808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28575" cmpd="sng">
                  <a:solidFill>
                    <a:srgbClr val="CC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11" name="Freeform 191"/>
                <p:cNvSpPr>
                  <a:spLocks/>
                </p:cNvSpPr>
                <p:nvPr/>
              </p:nvSpPr>
              <p:spPr bwMode="auto">
                <a:xfrm>
                  <a:off x="2295" y="3688"/>
                  <a:ext cx="188" cy="102"/>
                </a:xfrm>
                <a:custGeom>
                  <a:avLst/>
                  <a:gdLst>
                    <a:gd name="T0" fmla="*/ 0 w 1376"/>
                    <a:gd name="T1" fmla="*/ 0 h 706"/>
                    <a:gd name="T2" fmla="*/ 157 w 1376"/>
                    <a:gd name="T3" fmla="*/ 123 h 706"/>
                    <a:gd name="T4" fmla="*/ 318 w 1376"/>
                    <a:gd name="T5" fmla="*/ 234 h 706"/>
                    <a:gd name="T6" fmla="*/ 487 w 1376"/>
                    <a:gd name="T7" fmla="*/ 338 h 706"/>
                    <a:gd name="T8" fmla="*/ 657 w 1376"/>
                    <a:gd name="T9" fmla="*/ 430 h 706"/>
                    <a:gd name="T10" fmla="*/ 832 w 1376"/>
                    <a:gd name="T11" fmla="*/ 515 h 706"/>
                    <a:gd name="T12" fmla="*/ 1010 w 1376"/>
                    <a:gd name="T13" fmla="*/ 588 h 706"/>
                    <a:gd name="T14" fmla="*/ 1192 w 1376"/>
                    <a:gd name="T15" fmla="*/ 651 h 706"/>
                    <a:gd name="T16" fmla="*/ 1376 w 1376"/>
                    <a:gd name="T1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706">
                      <a:moveTo>
                        <a:pt x="0" y="0"/>
                      </a:moveTo>
                      <a:lnTo>
                        <a:pt x="157" y="123"/>
                      </a:lnTo>
                      <a:lnTo>
                        <a:pt x="318" y="234"/>
                      </a:lnTo>
                      <a:lnTo>
                        <a:pt x="487" y="338"/>
                      </a:lnTo>
                      <a:lnTo>
                        <a:pt x="657" y="430"/>
                      </a:lnTo>
                      <a:lnTo>
                        <a:pt x="832" y="515"/>
                      </a:lnTo>
                      <a:lnTo>
                        <a:pt x="1010" y="588"/>
                      </a:lnTo>
                      <a:lnTo>
                        <a:pt x="1192" y="651"/>
                      </a:lnTo>
                      <a:lnTo>
                        <a:pt x="1376" y="706"/>
                      </a:lnTo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12" name="Freeform 192"/>
                <p:cNvSpPr>
                  <a:spLocks/>
                </p:cNvSpPr>
                <p:nvPr/>
              </p:nvSpPr>
              <p:spPr bwMode="auto">
                <a:xfrm>
                  <a:off x="2295" y="3727"/>
                  <a:ext cx="188" cy="104"/>
                </a:xfrm>
                <a:custGeom>
                  <a:avLst/>
                  <a:gdLst>
                    <a:gd name="T0" fmla="*/ 0 w 1376"/>
                    <a:gd name="T1" fmla="*/ 0 h 706"/>
                    <a:gd name="T2" fmla="*/ 157 w 1376"/>
                    <a:gd name="T3" fmla="*/ 123 h 706"/>
                    <a:gd name="T4" fmla="*/ 318 w 1376"/>
                    <a:gd name="T5" fmla="*/ 234 h 706"/>
                    <a:gd name="T6" fmla="*/ 487 w 1376"/>
                    <a:gd name="T7" fmla="*/ 338 h 706"/>
                    <a:gd name="T8" fmla="*/ 657 w 1376"/>
                    <a:gd name="T9" fmla="*/ 431 h 706"/>
                    <a:gd name="T10" fmla="*/ 832 w 1376"/>
                    <a:gd name="T11" fmla="*/ 515 h 706"/>
                    <a:gd name="T12" fmla="*/ 1010 w 1376"/>
                    <a:gd name="T13" fmla="*/ 589 h 706"/>
                    <a:gd name="T14" fmla="*/ 1192 w 1376"/>
                    <a:gd name="T15" fmla="*/ 654 h 706"/>
                    <a:gd name="T16" fmla="*/ 1376 w 1376"/>
                    <a:gd name="T1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706">
                      <a:moveTo>
                        <a:pt x="0" y="0"/>
                      </a:moveTo>
                      <a:lnTo>
                        <a:pt x="157" y="123"/>
                      </a:lnTo>
                      <a:lnTo>
                        <a:pt x="318" y="234"/>
                      </a:lnTo>
                      <a:lnTo>
                        <a:pt x="487" y="338"/>
                      </a:lnTo>
                      <a:lnTo>
                        <a:pt x="657" y="431"/>
                      </a:lnTo>
                      <a:lnTo>
                        <a:pt x="832" y="515"/>
                      </a:lnTo>
                      <a:lnTo>
                        <a:pt x="1010" y="589"/>
                      </a:lnTo>
                      <a:lnTo>
                        <a:pt x="1192" y="654"/>
                      </a:lnTo>
                      <a:lnTo>
                        <a:pt x="1376" y="706"/>
                      </a:lnTo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13" name="Freeform 193"/>
                <p:cNvSpPr>
                  <a:spLocks/>
                </p:cNvSpPr>
                <p:nvPr/>
              </p:nvSpPr>
              <p:spPr bwMode="auto">
                <a:xfrm>
                  <a:off x="2295" y="3767"/>
                  <a:ext cx="188" cy="103"/>
                </a:xfrm>
                <a:custGeom>
                  <a:avLst/>
                  <a:gdLst>
                    <a:gd name="T0" fmla="*/ 0 w 1376"/>
                    <a:gd name="T1" fmla="*/ 0 h 706"/>
                    <a:gd name="T2" fmla="*/ 157 w 1376"/>
                    <a:gd name="T3" fmla="*/ 123 h 706"/>
                    <a:gd name="T4" fmla="*/ 318 w 1376"/>
                    <a:gd name="T5" fmla="*/ 235 h 706"/>
                    <a:gd name="T6" fmla="*/ 487 w 1376"/>
                    <a:gd name="T7" fmla="*/ 338 h 706"/>
                    <a:gd name="T8" fmla="*/ 657 w 1376"/>
                    <a:gd name="T9" fmla="*/ 433 h 706"/>
                    <a:gd name="T10" fmla="*/ 832 w 1376"/>
                    <a:gd name="T11" fmla="*/ 515 h 706"/>
                    <a:gd name="T12" fmla="*/ 1010 w 1376"/>
                    <a:gd name="T13" fmla="*/ 589 h 706"/>
                    <a:gd name="T14" fmla="*/ 1192 w 1376"/>
                    <a:gd name="T15" fmla="*/ 654 h 706"/>
                    <a:gd name="T16" fmla="*/ 1376 w 1376"/>
                    <a:gd name="T1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706">
                      <a:moveTo>
                        <a:pt x="0" y="0"/>
                      </a:moveTo>
                      <a:lnTo>
                        <a:pt x="157" y="123"/>
                      </a:lnTo>
                      <a:lnTo>
                        <a:pt x="318" y="235"/>
                      </a:lnTo>
                      <a:lnTo>
                        <a:pt x="487" y="338"/>
                      </a:lnTo>
                      <a:lnTo>
                        <a:pt x="657" y="433"/>
                      </a:lnTo>
                      <a:lnTo>
                        <a:pt x="832" y="515"/>
                      </a:lnTo>
                      <a:lnTo>
                        <a:pt x="1010" y="589"/>
                      </a:lnTo>
                      <a:lnTo>
                        <a:pt x="1192" y="654"/>
                      </a:lnTo>
                      <a:lnTo>
                        <a:pt x="1376" y="706"/>
                      </a:lnTo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14" name="Freeform 194"/>
                <p:cNvSpPr>
                  <a:spLocks/>
                </p:cNvSpPr>
                <p:nvPr/>
              </p:nvSpPr>
              <p:spPr bwMode="auto">
                <a:xfrm>
                  <a:off x="2287" y="3272"/>
                  <a:ext cx="203" cy="121"/>
                </a:xfrm>
                <a:custGeom>
                  <a:avLst/>
                  <a:gdLst>
                    <a:gd name="T0" fmla="*/ 50 w 1481"/>
                    <a:gd name="T1" fmla="*/ 120 h 826"/>
                    <a:gd name="T2" fmla="*/ 201 w 1481"/>
                    <a:gd name="T3" fmla="*/ 240 h 826"/>
                    <a:gd name="T4" fmla="*/ 360 w 1481"/>
                    <a:gd name="T5" fmla="*/ 349 h 826"/>
                    <a:gd name="T6" fmla="*/ 524 w 1481"/>
                    <a:gd name="T7" fmla="*/ 452 h 826"/>
                    <a:gd name="T8" fmla="*/ 694 w 1481"/>
                    <a:gd name="T9" fmla="*/ 545 h 826"/>
                    <a:gd name="T10" fmla="*/ 869 w 1481"/>
                    <a:gd name="T11" fmla="*/ 630 h 826"/>
                    <a:gd name="T12" fmla="*/ 1051 w 1481"/>
                    <a:gd name="T13" fmla="*/ 703 h 826"/>
                    <a:gd name="T14" fmla="*/ 1235 w 1481"/>
                    <a:gd name="T15" fmla="*/ 768 h 826"/>
                    <a:gd name="T16" fmla="*/ 1426 w 1481"/>
                    <a:gd name="T17" fmla="*/ 826 h 826"/>
                    <a:gd name="T18" fmla="*/ 1426 w 1481"/>
                    <a:gd name="T19" fmla="*/ 826 h 826"/>
                    <a:gd name="T20" fmla="*/ 1451 w 1481"/>
                    <a:gd name="T21" fmla="*/ 815 h 826"/>
                    <a:gd name="T22" fmla="*/ 1470 w 1481"/>
                    <a:gd name="T23" fmla="*/ 796 h 826"/>
                    <a:gd name="T24" fmla="*/ 1477 w 1481"/>
                    <a:gd name="T25" fmla="*/ 785 h 826"/>
                    <a:gd name="T26" fmla="*/ 1479 w 1481"/>
                    <a:gd name="T27" fmla="*/ 771 h 826"/>
                    <a:gd name="T28" fmla="*/ 1481 w 1481"/>
                    <a:gd name="T29" fmla="*/ 760 h 826"/>
                    <a:gd name="T30" fmla="*/ 1479 w 1481"/>
                    <a:gd name="T31" fmla="*/ 747 h 826"/>
                    <a:gd name="T32" fmla="*/ 1472 w 1481"/>
                    <a:gd name="T33" fmla="*/ 728 h 826"/>
                    <a:gd name="T34" fmla="*/ 1461 w 1481"/>
                    <a:gd name="T35" fmla="*/ 714 h 826"/>
                    <a:gd name="T36" fmla="*/ 1445 w 1481"/>
                    <a:gd name="T37" fmla="*/ 703 h 826"/>
                    <a:gd name="T38" fmla="*/ 1426 w 1481"/>
                    <a:gd name="T39" fmla="*/ 698 h 826"/>
                    <a:gd name="T40" fmla="*/ 1240 w 1481"/>
                    <a:gd name="T41" fmla="*/ 643 h 826"/>
                    <a:gd name="T42" fmla="*/ 1058 w 1481"/>
                    <a:gd name="T43" fmla="*/ 581 h 826"/>
                    <a:gd name="T44" fmla="*/ 881 w 1481"/>
                    <a:gd name="T45" fmla="*/ 507 h 826"/>
                    <a:gd name="T46" fmla="*/ 710 w 1481"/>
                    <a:gd name="T47" fmla="*/ 425 h 826"/>
                    <a:gd name="T48" fmla="*/ 542 w 1481"/>
                    <a:gd name="T49" fmla="*/ 335 h 826"/>
                    <a:gd name="T50" fmla="*/ 380 w 1481"/>
                    <a:gd name="T51" fmla="*/ 237 h 826"/>
                    <a:gd name="T52" fmla="*/ 226 w 1481"/>
                    <a:gd name="T53" fmla="*/ 128 h 826"/>
                    <a:gd name="T54" fmla="*/ 78 w 1481"/>
                    <a:gd name="T55" fmla="*/ 11 h 826"/>
                    <a:gd name="T56" fmla="*/ 78 w 1481"/>
                    <a:gd name="T57" fmla="*/ 11 h 826"/>
                    <a:gd name="T58" fmla="*/ 62 w 1481"/>
                    <a:gd name="T59" fmla="*/ 3 h 826"/>
                    <a:gd name="T60" fmla="*/ 44 w 1481"/>
                    <a:gd name="T61" fmla="*/ 0 h 826"/>
                    <a:gd name="T62" fmla="*/ 28 w 1481"/>
                    <a:gd name="T63" fmla="*/ 3 h 826"/>
                    <a:gd name="T64" fmla="*/ 12 w 1481"/>
                    <a:gd name="T65" fmla="*/ 14 h 826"/>
                    <a:gd name="T66" fmla="*/ 3 w 1481"/>
                    <a:gd name="T67" fmla="*/ 30 h 826"/>
                    <a:gd name="T68" fmla="*/ 0 w 1481"/>
                    <a:gd name="T69" fmla="*/ 47 h 826"/>
                    <a:gd name="T70" fmla="*/ 5 w 1481"/>
                    <a:gd name="T71" fmla="*/ 68 h 826"/>
                    <a:gd name="T72" fmla="*/ 16 w 1481"/>
                    <a:gd name="T73" fmla="*/ 90 h 826"/>
                    <a:gd name="T74" fmla="*/ 30 w 1481"/>
                    <a:gd name="T75" fmla="*/ 107 h 826"/>
                    <a:gd name="T76" fmla="*/ 50 w 1481"/>
                    <a:gd name="T77" fmla="*/ 120 h 826"/>
                    <a:gd name="T78" fmla="*/ 50 w 1481"/>
                    <a:gd name="T79" fmla="*/ 120 h 8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81" h="826">
                      <a:moveTo>
                        <a:pt x="50" y="120"/>
                      </a:moveTo>
                      <a:lnTo>
                        <a:pt x="201" y="240"/>
                      </a:lnTo>
                      <a:lnTo>
                        <a:pt x="360" y="349"/>
                      </a:lnTo>
                      <a:lnTo>
                        <a:pt x="524" y="452"/>
                      </a:lnTo>
                      <a:lnTo>
                        <a:pt x="694" y="545"/>
                      </a:lnTo>
                      <a:lnTo>
                        <a:pt x="869" y="630"/>
                      </a:lnTo>
                      <a:lnTo>
                        <a:pt x="1051" y="703"/>
                      </a:lnTo>
                      <a:lnTo>
                        <a:pt x="1235" y="768"/>
                      </a:lnTo>
                      <a:lnTo>
                        <a:pt x="1426" y="826"/>
                      </a:lnTo>
                      <a:lnTo>
                        <a:pt x="1426" y="826"/>
                      </a:lnTo>
                      <a:lnTo>
                        <a:pt x="1451" y="815"/>
                      </a:lnTo>
                      <a:lnTo>
                        <a:pt x="1470" y="796"/>
                      </a:lnTo>
                      <a:lnTo>
                        <a:pt x="1477" y="785"/>
                      </a:lnTo>
                      <a:lnTo>
                        <a:pt x="1479" y="771"/>
                      </a:lnTo>
                      <a:lnTo>
                        <a:pt x="1481" y="760"/>
                      </a:lnTo>
                      <a:lnTo>
                        <a:pt x="1479" y="747"/>
                      </a:lnTo>
                      <a:lnTo>
                        <a:pt x="1472" y="728"/>
                      </a:lnTo>
                      <a:lnTo>
                        <a:pt x="1461" y="714"/>
                      </a:lnTo>
                      <a:lnTo>
                        <a:pt x="1445" y="703"/>
                      </a:lnTo>
                      <a:lnTo>
                        <a:pt x="1426" y="698"/>
                      </a:lnTo>
                      <a:lnTo>
                        <a:pt x="1240" y="643"/>
                      </a:lnTo>
                      <a:lnTo>
                        <a:pt x="1058" y="581"/>
                      </a:lnTo>
                      <a:lnTo>
                        <a:pt x="881" y="507"/>
                      </a:lnTo>
                      <a:lnTo>
                        <a:pt x="710" y="425"/>
                      </a:lnTo>
                      <a:lnTo>
                        <a:pt x="542" y="335"/>
                      </a:lnTo>
                      <a:lnTo>
                        <a:pt x="380" y="237"/>
                      </a:lnTo>
                      <a:lnTo>
                        <a:pt x="226" y="128"/>
                      </a:lnTo>
                      <a:lnTo>
                        <a:pt x="78" y="11"/>
                      </a:lnTo>
                      <a:lnTo>
                        <a:pt x="78" y="11"/>
                      </a:lnTo>
                      <a:lnTo>
                        <a:pt x="62" y="3"/>
                      </a:lnTo>
                      <a:lnTo>
                        <a:pt x="44" y="0"/>
                      </a:lnTo>
                      <a:lnTo>
                        <a:pt x="28" y="3"/>
                      </a:lnTo>
                      <a:lnTo>
                        <a:pt x="12" y="14"/>
                      </a:lnTo>
                      <a:lnTo>
                        <a:pt x="3" y="30"/>
                      </a:lnTo>
                      <a:lnTo>
                        <a:pt x="0" y="47"/>
                      </a:lnTo>
                      <a:lnTo>
                        <a:pt x="5" y="68"/>
                      </a:lnTo>
                      <a:lnTo>
                        <a:pt x="16" y="90"/>
                      </a:lnTo>
                      <a:lnTo>
                        <a:pt x="30" y="107"/>
                      </a:lnTo>
                      <a:lnTo>
                        <a:pt x="50" y="120"/>
                      </a:lnTo>
                      <a:lnTo>
                        <a:pt x="50" y="120"/>
                      </a:lnTo>
                    </a:path>
                  </a:pathLst>
                </a:custGeom>
                <a:solidFill>
                  <a:srgbClr val="33CC33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15" name="Freeform 195"/>
                <p:cNvSpPr>
                  <a:spLocks/>
                </p:cNvSpPr>
                <p:nvPr/>
              </p:nvSpPr>
              <p:spPr bwMode="auto">
                <a:xfrm>
                  <a:off x="2295" y="3355"/>
                  <a:ext cx="188" cy="115"/>
                </a:xfrm>
                <a:custGeom>
                  <a:avLst/>
                  <a:gdLst>
                    <a:gd name="T0" fmla="*/ 0 w 1376"/>
                    <a:gd name="T1" fmla="*/ 90 h 795"/>
                    <a:gd name="T2" fmla="*/ 152 w 1376"/>
                    <a:gd name="T3" fmla="*/ 210 h 795"/>
                    <a:gd name="T4" fmla="*/ 309 w 1376"/>
                    <a:gd name="T5" fmla="*/ 321 h 795"/>
                    <a:gd name="T6" fmla="*/ 473 w 1376"/>
                    <a:gd name="T7" fmla="*/ 425 h 795"/>
                    <a:gd name="T8" fmla="*/ 644 w 1376"/>
                    <a:gd name="T9" fmla="*/ 517 h 795"/>
                    <a:gd name="T10" fmla="*/ 821 w 1376"/>
                    <a:gd name="T11" fmla="*/ 602 h 795"/>
                    <a:gd name="T12" fmla="*/ 1001 w 1376"/>
                    <a:gd name="T13" fmla="*/ 675 h 795"/>
                    <a:gd name="T14" fmla="*/ 1187 w 1376"/>
                    <a:gd name="T15" fmla="*/ 741 h 795"/>
                    <a:gd name="T16" fmla="*/ 1376 w 1376"/>
                    <a:gd name="T17" fmla="*/ 795 h 795"/>
                    <a:gd name="T18" fmla="*/ 1376 w 1376"/>
                    <a:gd name="T19" fmla="*/ 795 h 795"/>
                    <a:gd name="T20" fmla="*/ 1376 w 1376"/>
                    <a:gd name="T21" fmla="*/ 705 h 795"/>
                    <a:gd name="T22" fmla="*/ 1190 w 1376"/>
                    <a:gd name="T23" fmla="*/ 648 h 795"/>
                    <a:gd name="T24" fmla="*/ 1005 w 1376"/>
                    <a:gd name="T25" fmla="*/ 580 h 795"/>
                    <a:gd name="T26" fmla="*/ 823 w 1376"/>
                    <a:gd name="T27" fmla="*/ 504 h 795"/>
                    <a:gd name="T28" fmla="*/ 648 w 1376"/>
                    <a:gd name="T29" fmla="*/ 419 h 795"/>
                    <a:gd name="T30" fmla="*/ 478 w 1376"/>
                    <a:gd name="T31" fmla="*/ 327 h 795"/>
                    <a:gd name="T32" fmla="*/ 314 w 1376"/>
                    <a:gd name="T33" fmla="*/ 226 h 795"/>
                    <a:gd name="T34" fmla="*/ 155 w 1376"/>
                    <a:gd name="T35" fmla="*/ 117 h 795"/>
                    <a:gd name="T36" fmla="*/ 0 w 1376"/>
                    <a:gd name="T37" fmla="*/ 0 h 795"/>
                    <a:gd name="T38" fmla="*/ 0 w 1376"/>
                    <a:gd name="T39" fmla="*/ 0 h 795"/>
                    <a:gd name="T40" fmla="*/ 0 w 1376"/>
                    <a:gd name="T41" fmla="*/ 90 h 795"/>
                    <a:gd name="T42" fmla="*/ 0 w 1376"/>
                    <a:gd name="T43" fmla="*/ 90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76" h="795">
                      <a:moveTo>
                        <a:pt x="0" y="90"/>
                      </a:moveTo>
                      <a:lnTo>
                        <a:pt x="152" y="210"/>
                      </a:lnTo>
                      <a:lnTo>
                        <a:pt x="309" y="321"/>
                      </a:lnTo>
                      <a:lnTo>
                        <a:pt x="473" y="425"/>
                      </a:lnTo>
                      <a:lnTo>
                        <a:pt x="644" y="517"/>
                      </a:lnTo>
                      <a:lnTo>
                        <a:pt x="821" y="602"/>
                      </a:lnTo>
                      <a:lnTo>
                        <a:pt x="1001" y="675"/>
                      </a:lnTo>
                      <a:lnTo>
                        <a:pt x="1187" y="741"/>
                      </a:lnTo>
                      <a:lnTo>
                        <a:pt x="1376" y="795"/>
                      </a:lnTo>
                      <a:lnTo>
                        <a:pt x="1376" y="795"/>
                      </a:lnTo>
                      <a:lnTo>
                        <a:pt x="1376" y="705"/>
                      </a:lnTo>
                      <a:lnTo>
                        <a:pt x="1190" y="648"/>
                      </a:lnTo>
                      <a:lnTo>
                        <a:pt x="1005" y="580"/>
                      </a:lnTo>
                      <a:lnTo>
                        <a:pt x="823" y="504"/>
                      </a:lnTo>
                      <a:lnTo>
                        <a:pt x="648" y="419"/>
                      </a:lnTo>
                      <a:lnTo>
                        <a:pt x="478" y="327"/>
                      </a:lnTo>
                      <a:lnTo>
                        <a:pt x="314" y="226"/>
                      </a:lnTo>
                      <a:lnTo>
                        <a:pt x="155" y="11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9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16" name="Freeform 196"/>
                <p:cNvSpPr>
                  <a:spLocks/>
                </p:cNvSpPr>
                <p:nvPr/>
              </p:nvSpPr>
              <p:spPr bwMode="auto">
                <a:xfrm>
                  <a:off x="2356" y="3551"/>
                  <a:ext cx="45" cy="60"/>
                </a:xfrm>
                <a:custGeom>
                  <a:avLst/>
                  <a:gdLst>
                    <a:gd name="T0" fmla="*/ 311 w 327"/>
                    <a:gd name="T1" fmla="*/ 153 h 412"/>
                    <a:gd name="T2" fmla="*/ 293 w 327"/>
                    <a:gd name="T3" fmla="*/ 115 h 412"/>
                    <a:gd name="T4" fmla="*/ 270 w 327"/>
                    <a:gd name="T5" fmla="*/ 79 h 412"/>
                    <a:gd name="T6" fmla="*/ 245 w 327"/>
                    <a:gd name="T7" fmla="*/ 52 h 412"/>
                    <a:gd name="T8" fmla="*/ 216 w 327"/>
                    <a:gd name="T9" fmla="*/ 28 h 412"/>
                    <a:gd name="T10" fmla="*/ 186 w 327"/>
                    <a:gd name="T11" fmla="*/ 11 h 412"/>
                    <a:gd name="T12" fmla="*/ 154 w 327"/>
                    <a:gd name="T13" fmla="*/ 3 h 412"/>
                    <a:gd name="T14" fmla="*/ 122 w 327"/>
                    <a:gd name="T15" fmla="*/ 0 h 412"/>
                    <a:gd name="T16" fmla="*/ 90 w 327"/>
                    <a:gd name="T17" fmla="*/ 9 h 412"/>
                    <a:gd name="T18" fmla="*/ 63 w 327"/>
                    <a:gd name="T19" fmla="*/ 22 h 412"/>
                    <a:gd name="T20" fmla="*/ 40 w 327"/>
                    <a:gd name="T21" fmla="*/ 44 h 412"/>
                    <a:gd name="T22" fmla="*/ 22 w 327"/>
                    <a:gd name="T23" fmla="*/ 71 h 412"/>
                    <a:gd name="T24" fmla="*/ 9 w 327"/>
                    <a:gd name="T25" fmla="*/ 104 h 412"/>
                    <a:gd name="T26" fmla="*/ 2 w 327"/>
                    <a:gd name="T27" fmla="*/ 139 h 412"/>
                    <a:gd name="T28" fmla="*/ 0 w 327"/>
                    <a:gd name="T29" fmla="*/ 177 h 412"/>
                    <a:gd name="T30" fmla="*/ 6 w 327"/>
                    <a:gd name="T31" fmla="*/ 218 h 412"/>
                    <a:gd name="T32" fmla="*/ 18 w 327"/>
                    <a:gd name="T33" fmla="*/ 259 h 412"/>
                    <a:gd name="T34" fmla="*/ 34 w 327"/>
                    <a:gd name="T35" fmla="*/ 300 h 412"/>
                    <a:gd name="T36" fmla="*/ 56 w 327"/>
                    <a:gd name="T37" fmla="*/ 333 h 412"/>
                    <a:gd name="T38" fmla="*/ 84 w 327"/>
                    <a:gd name="T39" fmla="*/ 363 h 412"/>
                    <a:gd name="T40" fmla="*/ 111 w 327"/>
                    <a:gd name="T41" fmla="*/ 384 h 412"/>
                    <a:gd name="T42" fmla="*/ 143 w 327"/>
                    <a:gd name="T43" fmla="*/ 401 h 412"/>
                    <a:gd name="T44" fmla="*/ 175 w 327"/>
                    <a:gd name="T45" fmla="*/ 412 h 412"/>
                    <a:gd name="T46" fmla="*/ 204 w 327"/>
                    <a:gd name="T47" fmla="*/ 412 h 412"/>
                    <a:gd name="T48" fmla="*/ 236 w 327"/>
                    <a:gd name="T49" fmla="*/ 406 h 412"/>
                    <a:gd name="T50" fmla="*/ 263 w 327"/>
                    <a:gd name="T51" fmla="*/ 390 h 412"/>
                    <a:gd name="T52" fmla="*/ 288 w 327"/>
                    <a:gd name="T53" fmla="*/ 371 h 412"/>
                    <a:gd name="T54" fmla="*/ 307 w 327"/>
                    <a:gd name="T55" fmla="*/ 344 h 412"/>
                    <a:gd name="T56" fmla="*/ 318 w 327"/>
                    <a:gd name="T57" fmla="*/ 311 h 412"/>
                    <a:gd name="T58" fmla="*/ 325 w 327"/>
                    <a:gd name="T59" fmla="*/ 273 h 412"/>
                    <a:gd name="T60" fmla="*/ 327 w 327"/>
                    <a:gd name="T61" fmla="*/ 235 h 412"/>
                    <a:gd name="T62" fmla="*/ 322 w 327"/>
                    <a:gd name="T63" fmla="*/ 194 h 412"/>
                    <a:gd name="T64" fmla="*/ 311 w 327"/>
                    <a:gd name="T65" fmla="*/ 153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7" h="412">
                      <a:moveTo>
                        <a:pt x="311" y="153"/>
                      </a:moveTo>
                      <a:lnTo>
                        <a:pt x="293" y="115"/>
                      </a:lnTo>
                      <a:lnTo>
                        <a:pt x="270" y="79"/>
                      </a:lnTo>
                      <a:lnTo>
                        <a:pt x="245" y="52"/>
                      </a:lnTo>
                      <a:lnTo>
                        <a:pt x="216" y="28"/>
                      </a:lnTo>
                      <a:lnTo>
                        <a:pt x="186" y="11"/>
                      </a:lnTo>
                      <a:lnTo>
                        <a:pt x="154" y="3"/>
                      </a:lnTo>
                      <a:lnTo>
                        <a:pt x="122" y="0"/>
                      </a:lnTo>
                      <a:lnTo>
                        <a:pt x="90" y="9"/>
                      </a:lnTo>
                      <a:lnTo>
                        <a:pt x="63" y="22"/>
                      </a:lnTo>
                      <a:lnTo>
                        <a:pt x="40" y="44"/>
                      </a:lnTo>
                      <a:lnTo>
                        <a:pt x="22" y="71"/>
                      </a:lnTo>
                      <a:lnTo>
                        <a:pt x="9" y="104"/>
                      </a:lnTo>
                      <a:lnTo>
                        <a:pt x="2" y="139"/>
                      </a:lnTo>
                      <a:lnTo>
                        <a:pt x="0" y="177"/>
                      </a:lnTo>
                      <a:lnTo>
                        <a:pt x="6" y="218"/>
                      </a:lnTo>
                      <a:lnTo>
                        <a:pt x="18" y="259"/>
                      </a:lnTo>
                      <a:lnTo>
                        <a:pt x="34" y="300"/>
                      </a:lnTo>
                      <a:lnTo>
                        <a:pt x="56" y="333"/>
                      </a:lnTo>
                      <a:lnTo>
                        <a:pt x="84" y="363"/>
                      </a:lnTo>
                      <a:lnTo>
                        <a:pt x="111" y="384"/>
                      </a:lnTo>
                      <a:lnTo>
                        <a:pt x="143" y="401"/>
                      </a:lnTo>
                      <a:lnTo>
                        <a:pt x="175" y="412"/>
                      </a:lnTo>
                      <a:lnTo>
                        <a:pt x="204" y="412"/>
                      </a:lnTo>
                      <a:lnTo>
                        <a:pt x="236" y="406"/>
                      </a:lnTo>
                      <a:lnTo>
                        <a:pt x="263" y="390"/>
                      </a:lnTo>
                      <a:lnTo>
                        <a:pt x="288" y="371"/>
                      </a:lnTo>
                      <a:lnTo>
                        <a:pt x="307" y="344"/>
                      </a:lnTo>
                      <a:lnTo>
                        <a:pt x="318" y="311"/>
                      </a:lnTo>
                      <a:lnTo>
                        <a:pt x="325" y="273"/>
                      </a:lnTo>
                      <a:lnTo>
                        <a:pt x="327" y="235"/>
                      </a:lnTo>
                      <a:lnTo>
                        <a:pt x="322" y="194"/>
                      </a:lnTo>
                      <a:lnTo>
                        <a:pt x="311" y="153"/>
                      </a:lnTo>
                    </a:path>
                  </a:pathLst>
                </a:custGeom>
                <a:solidFill>
                  <a:srgbClr val="FF6600"/>
                </a:soli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26917" name="Group 197"/>
              <p:cNvGrpSpPr>
                <a:grpSpLocks/>
              </p:cNvGrpSpPr>
              <p:nvPr/>
            </p:nvGrpSpPr>
            <p:grpSpPr bwMode="auto">
              <a:xfrm>
                <a:off x="4805" y="1893"/>
                <a:ext cx="223" cy="214"/>
                <a:chOff x="6850" y="1185"/>
                <a:chExt cx="8860" cy="8440"/>
              </a:xfrm>
            </p:grpSpPr>
            <p:grpSp>
              <p:nvGrpSpPr>
                <p:cNvPr id="926918" name="Group 198"/>
                <p:cNvGrpSpPr>
                  <a:grpSpLocks/>
                </p:cNvGrpSpPr>
                <p:nvPr/>
              </p:nvGrpSpPr>
              <p:grpSpPr bwMode="auto">
                <a:xfrm>
                  <a:off x="9246" y="1185"/>
                  <a:ext cx="6464" cy="6763"/>
                  <a:chOff x="9246" y="1185"/>
                  <a:chExt cx="6464" cy="6763"/>
                </a:xfrm>
              </p:grpSpPr>
              <p:grpSp>
                <p:nvGrpSpPr>
                  <p:cNvPr id="926919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9246" y="1185"/>
                    <a:ext cx="6464" cy="6763"/>
                    <a:chOff x="9246" y="1185"/>
                    <a:chExt cx="6464" cy="6763"/>
                  </a:xfrm>
                </p:grpSpPr>
                <p:sp>
                  <p:nvSpPr>
                    <p:cNvPr id="926920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246" y="1185"/>
                      <a:ext cx="6464" cy="6763"/>
                    </a:xfrm>
                    <a:custGeom>
                      <a:avLst/>
                      <a:gdLst>
                        <a:gd name="T0" fmla="*/ 3308 w 6406"/>
                        <a:gd name="T1" fmla="*/ 6971 h 6971"/>
                        <a:gd name="T2" fmla="*/ 6406 w 6406"/>
                        <a:gd name="T3" fmla="*/ 5188 h 6971"/>
                        <a:gd name="T4" fmla="*/ 6406 w 6406"/>
                        <a:gd name="T5" fmla="*/ 3826 h 6971"/>
                        <a:gd name="T6" fmla="*/ 5384 w 6406"/>
                        <a:gd name="T7" fmla="*/ 3233 h 6971"/>
                        <a:gd name="T8" fmla="*/ 5384 w 6406"/>
                        <a:gd name="T9" fmla="*/ 1362 h 6971"/>
                        <a:gd name="T10" fmla="*/ 3224 w 6406"/>
                        <a:gd name="T11" fmla="*/ 113 h 6971"/>
                        <a:gd name="T12" fmla="*/ 2230 w 6406"/>
                        <a:gd name="T13" fmla="*/ 397 h 6971"/>
                        <a:gd name="T14" fmla="*/ 1549 w 6406"/>
                        <a:gd name="T15" fmla="*/ 0 h 6971"/>
                        <a:gd name="T16" fmla="*/ 752 w 6406"/>
                        <a:gd name="T17" fmla="*/ 314 h 6971"/>
                        <a:gd name="T18" fmla="*/ 752 w 6406"/>
                        <a:gd name="T19" fmla="*/ 3287 h 6971"/>
                        <a:gd name="T20" fmla="*/ 0 w 6406"/>
                        <a:gd name="T21" fmla="*/ 3713 h 6971"/>
                        <a:gd name="T22" fmla="*/ 0 w 6406"/>
                        <a:gd name="T23" fmla="*/ 5075 h 6971"/>
                        <a:gd name="T24" fmla="*/ 0 w 6406"/>
                        <a:gd name="T25" fmla="*/ 5075 h 6971"/>
                        <a:gd name="T26" fmla="*/ 176 w 6406"/>
                        <a:gd name="T27" fmla="*/ 5238 h 6971"/>
                        <a:gd name="T28" fmla="*/ 358 w 6406"/>
                        <a:gd name="T29" fmla="*/ 5401 h 6971"/>
                        <a:gd name="T30" fmla="*/ 541 w 6406"/>
                        <a:gd name="T31" fmla="*/ 5551 h 6971"/>
                        <a:gd name="T32" fmla="*/ 734 w 6406"/>
                        <a:gd name="T33" fmla="*/ 5701 h 6971"/>
                        <a:gd name="T34" fmla="*/ 927 w 6406"/>
                        <a:gd name="T35" fmla="*/ 5843 h 6971"/>
                        <a:gd name="T36" fmla="*/ 1127 w 6406"/>
                        <a:gd name="T37" fmla="*/ 5977 h 6971"/>
                        <a:gd name="T38" fmla="*/ 1328 w 6406"/>
                        <a:gd name="T39" fmla="*/ 6107 h 6971"/>
                        <a:gd name="T40" fmla="*/ 1535 w 6406"/>
                        <a:gd name="T41" fmla="*/ 6228 h 6971"/>
                        <a:gd name="T42" fmla="*/ 1746 w 6406"/>
                        <a:gd name="T43" fmla="*/ 6345 h 6971"/>
                        <a:gd name="T44" fmla="*/ 1960 w 6406"/>
                        <a:gd name="T45" fmla="*/ 6457 h 6971"/>
                        <a:gd name="T46" fmla="*/ 2178 w 6406"/>
                        <a:gd name="T47" fmla="*/ 6558 h 6971"/>
                        <a:gd name="T48" fmla="*/ 2399 w 6406"/>
                        <a:gd name="T49" fmla="*/ 6654 h 6971"/>
                        <a:gd name="T50" fmla="*/ 2620 w 6406"/>
                        <a:gd name="T51" fmla="*/ 6746 h 6971"/>
                        <a:gd name="T52" fmla="*/ 2848 w 6406"/>
                        <a:gd name="T53" fmla="*/ 6829 h 6971"/>
                        <a:gd name="T54" fmla="*/ 3077 w 6406"/>
                        <a:gd name="T55" fmla="*/ 6904 h 6971"/>
                        <a:gd name="T56" fmla="*/ 3308 w 6406"/>
                        <a:gd name="T57" fmla="*/ 6971 h 6971"/>
                        <a:gd name="T58" fmla="*/ 3308 w 6406"/>
                        <a:gd name="T59" fmla="*/ 6971 h 69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6406" h="6971">
                          <a:moveTo>
                            <a:pt x="3308" y="6971"/>
                          </a:moveTo>
                          <a:lnTo>
                            <a:pt x="6406" y="5188"/>
                          </a:lnTo>
                          <a:lnTo>
                            <a:pt x="6406" y="3826"/>
                          </a:lnTo>
                          <a:lnTo>
                            <a:pt x="5384" y="3233"/>
                          </a:lnTo>
                          <a:lnTo>
                            <a:pt x="5384" y="1362"/>
                          </a:lnTo>
                          <a:lnTo>
                            <a:pt x="3224" y="113"/>
                          </a:lnTo>
                          <a:lnTo>
                            <a:pt x="2230" y="397"/>
                          </a:lnTo>
                          <a:lnTo>
                            <a:pt x="1549" y="0"/>
                          </a:lnTo>
                          <a:lnTo>
                            <a:pt x="752" y="314"/>
                          </a:lnTo>
                          <a:lnTo>
                            <a:pt x="752" y="3287"/>
                          </a:lnTo>
                          <a:lnTo>
                            <a:pt x="0" y="3713"/>
                          </a:lnTo>
                          <a:lnTo>
                            <a:pt x="0" y="5075"/>
                          </a:lnTo>
                          <a:lnTo>
                            <a:pt x="0" y="5075"/>
                          </a:lnTo>
                          <a:lnTo>
                            <a:pt x="176" y="5238"/>
                          </a:lnTo>
                          <a:lnTo>
                            <a:pt x="358" y="5401"/>
                          </a:lnTo>
                          <a:lnTo>
                            <a:pt x="541" y="5551"/>
                          </a:lnTo>
                          <a:lnTo>
                            <a:pt x="734" y="5701"/>
                          </a:lnTo>
                          <a:lnTo>
                            <a:pt x="927" y="5843"/>
                          </a:lnTo>
                          <a:lnTo>
                            <a:pt x="1127" y="5977"/>
                          </a:lnTo>
                          <a:lnTo>
                            <a:pt x="1328" y="6107"/>
                          </a:lnTo>
                          <a:lnTo>
                            <a:pt x="1535" y="6228"/>
                          </a:lnTo>
                          <a:lnTo>
                            <a:pt x="1746" y="6345"/>
                          </a:lnTo>
                          <a:lnTo>
                            <a:pt x="1960" y="6457"/>
                          </a:lnTo>
                          <a:lnTo>
                            <a:pt x="2178" y="6558"/>
                          </a:lnTo>
                          <a:lnTo>
                            <a:pt x="2399" y="6654"/>
                          </a:lnTo>
                          <a:lnTo>
                            <a:pt x="2620" y="6746"/>
                          </a:lnTo>
                          <a:lnTo>
                            <a:pt x="2848" y="6829"/>
                          </a:lnTo>
                          <a:lnTo>
                            <a:pt x="3077" y="6904"/>
                          </a:lnTo>
                          <a:lnTo>
                            <a:pt x="3308" y="6971"/>
                          </a:lnTo>
                          <a:lnTo>
                            <a:pt x="3308" y="6971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21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9246" y="4787"/>
                      <a:ext cx="3338" cy="3161"/>
                    </a:xfrm>
                    <a:custGeom>
                      <a:avLst/>
                      <a:gdLst>
                        <a:gd name="T0" fmla="*/ 0 w 3308"/>
                        <a:gd name="T1" fmla="*/ 1362 h 3258"/>
                        <a:gd name="T2" fmla="*/ 176 w 3308"/>
                        <a:gd name="T3" fmla="*/ 1525 h 3258"/>
                        <a:gd name="T4" fmla="*/ 355 w 3308"/>
                        <a:gd name="T5" fmla="*/ 1688 h 3258"/>
                        <a:gd name="T6" fmla="*/ 541 w 3308"/>
                        <a:gd name="T7" fmla="*/ 1842 h 3258"/>
                        <a:gd name="T8" fmla="*/ 731 w 3308"/>
                        <a:gd name="T9" fmla="*/ 1988 h 3258"/>
                        <a:gd name="T10" fmla="*/ 924 w 3308"/>
                        <a:gd name="T11" fmla="*/ 2130 h 3258"/>
                        <a:gd name="T12" fmla="*/ 1124 w 3308"/>
                        <a:gd name="T13" fmla="*/ 2268 h 3258"/>
                        <a:gd name="T14" fmla="*/ 1328 w 3308"/>
                        <a:gd name="T15" fmla="*/ 2398 h 3258"/>
                        <a:gd name="T16" fmla="*/ 1535 w 3308"/>
                        <a:gd name="T17" fmla="*/ 2519 h 3258"/>
                        <a:gd name="T18" fmla="*/ 1742 w 3308"/>
                        <a:gd name="T19" fmla="*/ 2636 h 3258"/>
                        <a:gd name="T20" fmla="*/ 1956 w 3308"/>
                        <a:gd name="T21" fmla="*/ 2744 h 3258"/>
                        <a:gd name="T22" fmla="*/ 2174 w 3308"/>
                        <a:gd name="T23" fmla="*/ 2849 h 3258"/>
                        <a:gd name="T24" fmla="*/ 2395 w 3308"/>
                        <a:gd name="T25" fmla="*/ 2945 h 3258"/>
                        <a:gd name="T26" fmla="*/ 2620 w 3308"/>
                        <a:gd name="T27" fmla="*/ 3033 h 3258"/>
                        <a:gd name="T28" fmla="*/ 2848 w 3308"/>
                        <a:gd name="T29" fmla="*/ 3116 h 3258"/>
                        <a:gd name="T30" fmla="*/ 3077 w 3308"/>
                        <a:gd name="T31" fmla="*/ 3191 h 3258"/>
                        <a:gd name="T32" fmla="*/ 3308 w 3308"/>
                        <a:gd name="T33" fmla="*/ 3258 h 3258"/>
                        <a:gd name="T34" fmla="*/ 3308 w 3308"/>
                        <a:gd name="T35" fmla="*/ 3258 h 3258"/>
                        <a:gd name="T36" fmla="*/ 3308 w 3308"/>
                        <a:gd name="T37" fmla="*/ 1897 h 3258"/>
                        <a:gd name="T38" fmla="*/ 3308 w 3308"/>
                        <a:gd name="T39" fmla="*/ 1897 h 3258"/>
                        <a:gd name="T40" fmla="*/ 3077 w 3308"/>
                        <a:gd name="T41" fmla="*/ 1830 h 3258"/>
                        <a:gd name="T42" fmla="*/ 2848 w 3308"/>
                        <a:gd name="T43" fmla="*/ 1755 h 3258"/>
                        <a:gd name="T44" fmla="*/ 2620 w 3308"/>
                        <a:gd name="T45" fmla="*/ 1671 h 3258"/>
                        <a:gd name="T46" fmla="*/ 2395 w 3308"/>
                        <a:gd name="T47" fmla="*/ 1583 h 3258"/>
                        <a:gd name="T48" fmla="*/ 2178 w 3308"/>
                        <a:gd name="T49" fmla="*/ 1487 h 3258"/>
                        <a:gd name="T50" fmla="*/ 1960 w 3308"/>
                        <a:gd name="T51" fmla="*/ 1383 h 3258"/>
                        <a:gd name="T52" fmla="*/ 1746 w 3308"/>
                        <a:gd name="T53" fmla="*/ 1274 h 3258"/>
                        <a:gd name="T54" fmla="*/ 1535 w 3308"/>
                        <a:gd name="T55" fmla="*/ 1157 h 3258"/>
                        <a:gd name="T56" fmla="*/ 1328 w 3308"/>
                        <a:gd name="T57" fmla="*/ 1032 h 3258"/>
                        <a:gd name="T58" fmla="*/ 1124 w 3308"/>
                        <a:gd name="T59" fmla="*/ 907 h 3258"/>
                        <a:gd name="T60" fmla="*/ 927 w 3308"/>
                        <a:gd name="T61" fmla="*/ 769 h 3258"/>
                        <a:gd name="T62" fmla="*/ 731 w 3308"/>
                        <a:gd name="T63" fmla="*/ 627 h 3258"/>
                        <a:gd name="T64" fmla="*/ 541 w 3308"/>
                        <a:gd name="T65" fmla="*/ 481 h 3258"/>
                        <a:gd name="T66" fmla="*/ 355 w 3308"/>
                        <a:gd name="T67" fmla="*/ 326 h 3258"/>
                        <a:gd name="T68" fmla="*/ 176 w 3308"/>
                        <a:gd name="T69" fmla="*/ 167 h 3258"/>
                        <a:gd name="T70" fmla="*/ 0 w 3308"/>
                        <a:gd name="T71" fmla="*/ 0 h 3258"/>
                        <a:gd name="T72" fmla="*/ 0 w 3308"/>
                        <a:gd name="T73" fmla="*/ 0 h 3258"/>
                        <a:gd name="T74" fmla="*/ 0 w 3308"/>
                        <a:gd name="T75" fmla="*/ 1362 h 3258"/>
                        <a:gd name="T76" fmla="*/ 0 w 3308"/>
                        <a:gd name="T77" fmla="*/ 1362 h 32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3308" h="3258">
                          <a:moveTo>
                            <a:pt x="0" y="1362"/>
                          </a:moveTo>
                          <a:lnTo>
                            <a:pt x="176" y="1525"/>
                          </a:lnTo>
                          <a:lnTo>
                            <a:pt x="355" y="1688"/>
                          </a:lnTo>
                          <a:lnTo>
                            <a:pt x="541" y="1842"/>
                          </a:lnTo>
                          <a:lnTo>
                            <a:pt x="731" y="1988"/>
                          </a:lnTo>
                          <a:lnTo>
                            <a:pt x="924" y="2130"/>
                          </a:lnTo>
                          <a:lnTo>
                            <a:pt x="1124" y="2268"/>
                          </a:lnTo>
                          <a:lnTo>
                            <a:pt x="1328" y="2398"/>
                          </a:lnTo>
                          <a:lnTo>
                            <a:pt x="1535" y="2519"/>
                          </a:lnTo>
                          <a:lnTo>
                            <a:pt x="1742" y="2636"/>
                          </a:lnTo>
                          <a:lnTo>
                            <a:pt x="1956" y="2744"/>
                          </a:lnTo>
                          <a:lnTo>
                            <a:pt x="2174" y="2849"/>
                          </a:lnTo>
                          <a:lnTo>
                            <a:pt x="2395" y="2945"/>
                          </a:lnTo>
                          <a:lnTo>
                            <a:pt x="2620" y="3033"/>
                          </a:lnTo>
                          <a:lnTo>
                            <a:pt x="2848" y="3116"/>
                          </a:lnTo>
                          <a:lnTo>
                            <a:pt x="3077" y="3191"/>
                          </a:lnTo>
                          <a:lnTo>
                            <a:pt x="3308" y="3258"/>
                          </a:lnTo>
                          <a:lnTo>
                            <a:pt x="3308" y="3258"/>
                          </a:lnTo>
                          <a:lnTo>
                            <a:pt x="3308" y="1897"/>
                          </a:lnTo>
                          <a:lnTo>
                            <a:pt x="3308" y="1897"/>
                          </a:lnTo>
                          <a:lnTo>
                            <a:pt x="3077" y="1830"/>
                          </a:lnTo>
                          <a:lnTo>
                            <a:pt x="2848" y="1755"/>
                          </a:lnTo>
                          <a:lnTo>
                            <a:pt x="2620" y="1671"/>
                          </a:lnTo>
                          <a:lnTo>
                            <a:pt x="2395" y="1583"/>
                          </a:lnTo>
                          <a:lnTo>
                            <a:pt x="2178" y="1487"/>
                          </a:lnTo>
                          <a:lnTo>
                            <a:pt x="1960" y="1383"/>
                          </a:lnTo>
                          <a:lnTo>
                            <a:pt x="1746" y="1274"/>
                          </a:lnTo>
                          <a:lnTo>
                            <a:pt x="1535" y="1157"/>
                          </a:lnTo>
                          <a:lnTo>
                            <a:pt x="1328" y="1032"/>
                          </a:lnTo>
                          <a:lnTo>
                            <a:pt x="1124" y="907"/>
                          </a:lnTo>
                          <a:lnTo>
                            <a:pt x="927" y="769"/>
                          </a:lnTo>
                          <a:lnTo>
                            <a:pt x="731" y="627"/>
                          </a:lnTo>
                          <a:lnTo>
                            <a:pt x="541" y="481"/>
                          </a:lnTo>
                          <a:lnTo>
                            <a:pt x="355" y="326"/>
                          </a:lnTo>
                          <a:lnTo>
                            <a:pt x="176" y="16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362"/>
                          </a:lnTo>
                          <a:lnTo>
                            <a:pt x="0" y="1362"/>
                          </a:lnTo>
                        </a:path>
                      </a:pathLst>
                    </a:custGeom>
                    <a:solidFill>
                      <a:schemeClr val="folHlink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22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11022" y="6247"/>
                      <a:ext cx="1407" cy="827"/>
                    </a:xfrm>
                    <a:custGeom>
                      <a:avLst/>
                      <a:gdLst>
                        <a:gd name="T0" fmla="*/ 0 w 1394"/>
                        <a:gd name="T1" fmla="*/ 0 h 852"/>
                        <a:gd name="T2" fmla="*/ 1394 w 1394"/>
                        <a:gd name="T3" fmla="*/ 568 h 852"/>
                        <a:gd name="T4" fmla="*/ 1394 w 1394"/>
                        <a:gd name="T5" fmla="*/ 852 h 852"/>
                        <a:gd name="T6" fmla="*/ 0 w 1394"/>
                        <a:gd name="T7" fmla="*/ 313 h 852"/>
                        <a:gd name="T8" fmla="*/ 0 w 1394"/>
                        <a:gd name="T9" fmla="*/ 0 h 8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94" h="852">
                          <a:moveTo>
                            <a:pt x="0" y="0"/>
                          </a:moveTo>
                          <a:lnTo>
                            <a:pt x="1394" y="568"/>
                          </a:lnTo>
                          <a:lnTo>
                            <a:pt x="1394" y="852"/>
                          </a:lnTo>
                          <a:lnTo>
                            <a:pt x="0" y="31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23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13446" y="2506"/>
                      <a:ext cx="1233" cy="2776"/>
                    </a:xfrm>
                    <a:custGeom>
                      <a:avLst/>
                      <a:gdLst>
                        <a:gd name="T0" fmla="*/ 24 w 1222"/>
                        <a:gd name="T1" fmla="*/ 455 h 2861"/>
                        <a:gd name="T2" fmla="*/ 1222 w 1222"/>
                        <a:gd name="T3" fmla="*/ 0 h 2861"/>
                        <a:gd name="T4" fmla="*/ 1222 w 1222"/>
                        <a:gd name="T5" fmla="*/ 1871 h 2861"/>
                        <a:gd name="T6" fmla="*/ 0 w 1222"/>
                        <a:gd name="T7" fmla="*/ 2861 h 2861"/>
                        <a:gd name="T8" fmla="*/ 24 w 1222"/>
                        <a:gd name="T9" fmla="*/ 455 h 28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22" h="2861">
                          <a:moveTo>
                            <a:pt x="24" y="455"/>
                          </a:moveTo>
                          <a:lnTo>
                            <a:pt x="1222" y="0"/>
                          </a:lnTo>
                          <a:lnTo>
                            <a:pt x="1222" y="1871"/>
                          </a:lnTo>
                          <a:lnTo>
                            <a:pt x="0" y="2861"/>
                          </a:lnTo>
                          <a:lnTo>
                            <a:pt x="24" y="455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24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12815" y="2661"/>
                      <a:ext cx="655" cy="3447"/>
                    </a:xfrm>
                    <a:custGeom>
                      <a:avLst/>
                      <a:gdLst>
                        <a:gd name="T0" fmla="*/ 0 w 649"/>
                        <a:gd name="T1" fmla="*/ 3554 h 3554"/>
                        <a:gd name="T2" fmla="*/ 0 w 649"/>
                        <a:gd name="T3" fmla="*/ 380 h 3554"/>
                        <a:gd name="T4" fmla="*/ 649 w 649"/>
                        <a:gd name="T5" fmla="*/ 0 h 3554"/>
                        <a:gd name="T6" fmla="*/ 625 w 649"/>
                        <a:gd name="T7" fmla="*/ 3015 h 3554"/>
                        <a:gd name="T8" fmla="*/ 0 w 649"/>
                        <a:gd name="T9" fmla="*/ 3554 h 35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9" h="3554">
                          <a:moveTo>
                            <a:pt x="0" y="3554"/>
                          </a:moveTo>
                          <a:lnTo>
                            <a:pt x="0" y="380"/>
                          </a:lnTo>
                          <a:lnTo>
                            <a:pt x="649" y="0"/>
                          </a:lnTo>
                          <a:lnTo>
                            <a:pt x="625" y="3015"/>
                          </a:lnTo>
                          <a:lnTo>
                            <a:pt x="0" y="3554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25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10004" y="1490"/>
                      <a:ext cx="2811" cy="4618"/>
                    </a:xfrm>
                    <a:custGeom>
                      <a:avLst/>
                      <a:gdLst>
                        <a:gd name="T0" fmla="*/ 2785 w 2785"/>
                        <a:gd name="T1" fmla="*/ 4761 h 4761"/>
                        <a:gd name="T2" fmla="*/ 2588 w 2785"/>
                        <a:gd name="T3" fmla="*/ 4707 h 4761"/>
                        <a:gd name="T4" fmla="*/ 2395 w 2785"/>
                        <a:gd name="T5" fmla="*/ 4644 h 4761"/>
                        <a:gd name="T6" fmla="*/ 2205 w 2785"/>
                        <a:gd name="T7" fmla="*/ 4577 h 4761"/>
                        <a:gd name="T8" fmla="*/ 2019 w 2785"/>
                        <a:gd name="T9" fmla="*/ 4506 h 4761"/>
                        <a:gd name="T10" fmla="*/ 1833 w 2785"/>
                        <a:gd name="T11" fmla="*/ 4427 h 4761"/>
                        <a:gd name="T12" fmla="*/ 1650 w 2785"/>
                        <a:gd name="T13" fmla="*/ 4343 h 4761"/>
                        <a:gd name="T14" fmla="*/ 1468 w 2785"/>
                        <a:gd name="T15" fmla="*/ 4251 h 4761"/>
                        <a:gd name="T16" fmla="*/ 1292 w 2785"/>
                        <a:gd name="T17" fmla="*/ 4159 h 4761"/>
                        <a:gd name="T18" fmla="*/ 1116 w 2785"/>
                        <a:gd name="T19" fmla="*/ 4055 h 4761"/>
                        <a:gd name="T20" fmla="*/ 948 w 2785"/>
                        <a:gd name="T21" fmla="*/ 3951 h 4761"/>
                        <a:gd name="T22" fmla="*/ 779 w 2785"/>
                        <a:gd name="T23" fmla="*/ 3838 h 4761"/>
                        <a:gd name="T24" fmla="*/ 618 w 2785"/>
                        <a:gd name="T25" fmla="*/ 3721 h 4761"/>
                        <a:gd name="T26" fmla="*/ 456 w 2785"/>
                        <a:gd name="T27" fmla="*/ 3600 h 4761"/>
                        <a:gd name="T28" fmla="*/ 302 w 2785"/>
                        <a:gd name="T29" fmla="*/ 3470 h 4761"/>
                        <a:gd name="T30" fmla="*/ 147 w 2785"/>
                        <a:gd name="T31" fmla="*/ 3337 h 4761"/>
                        <a:gd name="T32" fmla="*/ 0 w 2785"/>
                        <a:gd name="T33" fmla="*/ 3199 h 4761"/>
                        <a:gd name="T34" fmla="*/ 0 w 2785"/>
                        <a:gd name="T35" fmla="*/ 3199 h 4761"/>
                        <a:gd name="T36" fmla="*/ 0 w 2785"/>
                        <a:gd name="T37" fmla="*/ 0 h 4761"/>
                        <a:gd name="T38" fmla="*/ 0 w 2785"/>
                        <a:gd name="T39" fmla="*/ 0 h 4761"/>
                        <a:gd name="T40" fmla="*/ 154 w 2785"/>
                        <a:gd name="T41" fmla="*/ 129 h 4761"/>
                        <a:gd name="T42" fmla="*/ 309 w 2785"/>
                        <a:gd name="T43" fmla="*/ 259 h 4761"/>
                        <a:gd name="T44" fmla="*/ 467 w 2785"/>
                        <a:gd name="T45" fmla="*/ 384 h 4761"/>
                        <a:gd name="T46" fmla="*/ 632 w 2785"/>
                        <a:gd name="T47" fmla="*/ 505 h 4761"/>
                        <a:gd name="T48" fmla="*/ 797 w 2785"/>
                        <a:gd name="T49" fmla="*/ 618 h 4761"/>
                        <a:gd name="T50" fmla="*/ 962 w 2785"/>
                        <a:gd name="T51" fmla="*/ 731 h 4761"/>
                        <a:gd name="T52" fmla="*/ 1134 w 2785"/>
                        <a:gd name="T53" fmla="*/ 835 h 4761"/>
                        <a:gd name="T54" fmla="*/ 1310 w 2785"/>
                        <a:gd name="T55" fmla="*/ 939 h 4761"/>
                        <a:gd name="T56" fmla="*/ 1485 w 2785"/>
                        <a:gd name="T57" fmla="*/ 1035 h 4761"/>
                        <a:gd name="T58" fmla="*/ 1664 w 2785"/>
                        <a:gd name="T59" fmla="*/ 1127 h 4761"/>
                        <a:gd name="T60" fmla="*/ 1843 w 2785"/>
                        <a:gd name="T61" fmla="*/ 1215 h 4761"/>
                        <a:gd name="T62" fmla="*/ 2030 w 2785"/>
                        <a:gd name="T63" fmla="*/ 1299 h 4761"/>
                        <a:gd name="T64" fmla="*/ 2216 w 2785"/>
                        <a:gd name="T65" fmla="*/ 1378 h 4761"/>
                        <a:gd name="T66" fmla="*/ 2402 w 2785"/>
                        <a:gd name="T67" fmla="*/ 1453 h 4761"/>
                        <a:gd name="T68" fmla="*/ 2592 w 2785"/>
                        <a:gd name="T69" fmla="*/ 1520 h 4761"/>
                        <a:gd name="T70" fmla="*/ 2785 w 2785"/>
                        <a:gd name="T71" fmla="*/ 1587 h 4761"/>
                        <a:gd name="T72" fmla="*/ 2785 w 2785"/>
                        <a:gd name="T73" fmla="*/ 1587 h 4761"/>
                        <a:gd name="T74" fmla="*/ 2785 w 2785"/>
                        <a:gd name="T75" fmla="*/ 4761 h 4761"/>
                        <a:gd name="T76" fmla="*/ 2785 w 2785"/>
                        <a:gd name="T77" fmla="*/ 4761 h 47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2785" h="4761">
                          <a:moveTo>
                            <a:pt x="2785" y="4761"/>
                          </a:moveTo>
                          <a:lnTo>
                            <a:pt x="2588" y="4707"/>
                          </a:lnTo>
                          <a:lnTo>
                            <a:pt x="2395" y="4644"/>
                          </a:lnTo>
                          <a:lnTo>
                            <a:pt x="2205" y="4577"/>
                          </a:lnTo>
                          <a:lnTo>
                            <a:pt x="2019" y="4506"/>
                          </a:lnTo>
                          <a:lnTo>
                            <a:pt x="1833" y="4427"/>
                          </a:lnTo>
                          <a:lnTo>
                            <a:pt x="1650" y="4343"/>
                          </a:lnTo>
                          <a:lnTo>
                            <a:pt x="1468" y="4251"/>
                          </a:lnTo>
                          <a:lnTo>
                            <a:pt x="1292" y="4159"/>
                          </a:lnTo>
                          <a:lnTo>
                            <a:pt x="1116" y="4055"/>
                          </a:lnTo>
                          <a:lnTo>
                            <a:pt x="948" y="3951"/>
                          </a:lnTo>
                          <a:lnTo>
                            <a:pt x="779" y="3838"/>
                          </a:lnTo>
                          <a:lnTo>
                            <a:pt x="618" y="3721"/>
                          </a:lnTo>
                          <a:lnTo>
                            <a:pt x="456" y="3600"/>
                          </a:lnTo>
                          <a:lnTo>
                            <a:pt x="302" y="3470"/>
                          </a:lnTo>
                          <a:lnTo>
                            <a:pt x="147" y="3337"/>
                          </a:lnTo>
                          <a:lnTo>
                            <a:pt x="0" y="3199"/>
                          </a:lnTo>
                          <a:lnTo>
                            <a:pt x="0" y="3199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54" y="129"/>
                          </a:lnTo>
                          <a:lnTo>
                            <a:pt x="309" y="259"/>
                          </a:lnTo>
                          <a:lnTo>
                            <a:pt x="467" y="384"/>
                          </a:lnTo>
                          <a:lnTo>
                            <a:pt x="632" y="505"/>
                          </a:lnTo>
                          <a:lnTo>
                            <a:pt x="797" y="618"/>
                          </a:lnTo>
                          <a:lnTo>
                            <a:pt x="962" y="731"/>
                          </a:lnTo>
                          <a:lnTo>
                            <a:pt x="1134" y="835"/>
                          </a:lnTo>
                          <a:lnTo>
                            <a:pt x="1310" y="939"/>
                          </a:lnTo>
                          <a:lnTo>
                            <a:pt x="1485" y="1035"/>
                          </a:lnTo>
                          <a:lnTo>
                            <a:pt x="1664" y="1127"/>
                          </a:lnTo>
                          <a:lnTo>
                            <a:pt x="1843" y="1215"/>
                          </a:lnTo>
                          <a:lnTo>
                            <a:pt x="2030" y="1299"/>
                          </a:lnTo>
                          <a:lnTo>
                            <a:pt x="2216" y="1378"/>
                          </a:lnTo>
                          <a:lnTo>
                            <a:pt x="2402" y="1453"/>
                          </a:lnTo>
                          <a:lnTo>
                            <a:pt x="2592" y="1520"/>
                          </a:lnTo>
                          <a:lnTo>
                            <a:pt x="2785" y="1587"/>
                          </a:lnTo>
                          <a:lnTo>
                            <a:pt x="2785" y="1587"/>
                          </a:lnTo>
                          <a:lnTo>
                            <a:pt x="2785" y="4761"/>
                          </a:lnTo>
                          <a:lnTo>
                            <a:pt x="2785" y="4761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26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11496" y="1295"/>
                      <a:ext cx="3183" cy="1653"/>
                    </a:xfrm>
                    <a:custGeom>
                      <a:avLst/>
                      <a:gdLst>
                        <a:gd name="T0" fmla="*/ 1956 w 3154"/>
                        <a:gd name="T1" fmla="*/ 1704 h 1704"/>
                        <a:gd name="T2" fmla="*/ 1956 w 3154"/>
                        <a:gd name="T3" fmla="*/ 1408 h 1704"/>
                        <a:gd name="T4" fmla="*/ 0 w 3154"/>
                        <a:gd name="T5" fmla="*/ 284 h 1704"/>
                        <a:gd name="T6" fmla="*/ 994 w 3154"/>
                        <a:gd name="T7" fmla="*/ 0 h 1704"/>
                        <a:gd name="T8" fmla="*/ 3154 w 3154"/>
                        <a:gd name="T9" fmla="*/ 1249 h 1704"/>
                        <a:gd name="T10" fmla="*/ 1956 w 3154"/>
                        <a:gd name="T11" fmla="*/ 1704 h 17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154" h="1704">
                          <a:moveTo>
                            <a:pt x="1956" y="1704"/>
                          </a:moveTo>
                          <a:lnTo>
                            <a:pt x="1956" y="1408"/>
                          </a:lnTo>
                          <a:lnTo>
                            <a:pt x="0" y="284"/>
                          </a:lnTo>
                          <a:lnTo>
                            <a:pt x="994" y="0"/>
                          </a:lnTo>
                          <a:lnTo>
                            <a:pt x="3154" y="1249"/>
                          </a:lnTo>
                          <a:lnTo>
                            <a:pt x="1956" y="1704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27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2584" y="4897"/>
                      <a:ext cx="3126" cy="3051"/>
                    </a:xfrm>
                    <a:custGeom>
                      <a:avLst/>
                      <a:gdLst>
                        <a:gd name="T0" fmla="*/ 0 w 3098"/>
                        <a:gd name="T1" fmla="*/ 1784 h 3145"/>
                        <a:gd name="T2" fmla="*/ 3098 w 3098"/>
                        <a:gd name="T3" fmla="*/ 0 h 3145"/>
                        <a:gd name="T4" fmla="*/ 3098 w 3098"/>
                        <a:gd name="T5" fmla="*/ 1362 h 3145"/>
                        <a:gd name="T6" fmla="*/ 0 w 3098"/>
                        <a:gd name="T7" fmla="*/ 3145 h 3145"/>
                        <a:gd name="T8" fmla="*/ 0 w 3098"/>
                        <a:gd name="T9" fmla="*/ 1784 h 3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98" h="3145">
                          <a:moveTo>
                            <a:pt x="0" y="1784"/>
                          </a:moveTo>
                          <a:lnTo>
                            <a:pt x="3098" y="0"/>
                          </a:lnTo>
                          <a:lnTo>
                            <a:pt x="3098" y="1362"/>
                          </a:lnTo>
                          <a:lnTo>
                            <a:pt x="0" y="3145"/>
                          </a:lnTo>
                          <a:lnTo>
                            <a:pt x="0" y="178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28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15196" y="5314"/>
                      <a:ext cx="177" cy="806"/>
                    </a:xfrm>
                    <a:custGeom>
                      <a:avLst/>
                      <a:gdLst>
                        <a:gd name="T0" fmla="*/ 0 w 175"/>
                        <a:gd name="T1" fmla="*/ 109 h 831"/>
                        <a:gd name="T2" fmla="*/ 175 w 175"/>
                        <a:gd name="T3" fmla="*/ 0 h 831"/>
                        <a:gd name="T4" fmla="*/ 175 w 175"/>
                        <a:gd name="T5" fmla="*/ 723 h 831"/>
                        <a:gd name="T6" fmla="*/ 0 w 175"/>
                        <a:gd name="T7" fmla="*/ 831 h 831"/>
                        <a:gd name="T8" fmla="*/ 0 w 175"/>
                        <a:gd name="T9" fmla="*/ 109 h 8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5" h="831">
                          <a:moveTo>
                            <a:pt x="0" y="109"/>
                          </a:moveTo>
                          <a:lnTo>
                            <a:pt x="175" y="0"/>
                          </a:lnTo>
                          <a:lnTo>
                            <a:pt x="175" y="723"/>
                          </a:lnTo>
                          <a:lnTo>
                            <a:pt x="0" y="831"/>
                          </a:lnTo>
                          <a:lnTo>
                            <a:pt x="0" y="109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29" name="Freeform 209"/>
                    <p:cNvSpPr>
                      <a:spLocks/>
                    </p:cNvSpPr>
                    <p:nvPr/>
                  </p:nvSpPr>
                  <p:spPr bwMode="auto">
                    <a:xfrm>
                      <a:off x="14980" y="5476"/>
                      <a:ext cx="99" cy="757"/>
                    </a:xfrm>
                    <a:custGeom>
                      <a:avLst/>
                      <a:gdLst>
                        <a:gd name="T0" fmla="*/ 0 w 98"/>
                        <a:gd name="T1" fmla="*/ 55 h 781"/>
                        <a:gd name="T2" fmla="*/ 98 w 98"/>
                        <a:gd name="T3" fmla="*/ 0 h 781"/>
                        <a:gd name="T4" fmla="*/ 98 w 98"/>
                        <a:gd name="T5" fmla="*/ 723 h 781"/>
                        <a:gd name="T6" fmla="*/ 0 w 98"/>
                        <a:gd name="T7" fmla="*/ 781 h 781"/>
                        <a:gd name="T8" fmla="*/ 0 w 98"/>
                        <a:gd name="T9" fmla="*/ 55 h 7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8" h="781">
                          <a:moveTo>
                            <a:pt x="0" y="55"/>
                          </a:moveTo>
                          <a:lnTo>
                            <a:pt x="98" y="0"/>
                          </a:lnTo>
                          <a:lnTo>
                            <a:pt x="98" y="723"/>
                          </a:lnTo>
                          <a:lnTo>
                            <a:pt x="0" y="781"/>
                          </a:lnTo>
                          <a:lnTo>
                            <a:pt x="0" y="55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0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9487" y="5338"/>
                      <a:ext cx="748" cy="575"/>
                    </a:xfrm>
                    <a:custGeom>
                      <a:avLst/>
                      <a:gdLst>
                        <a:gd name="T0" fmla="*/ 0 w 741"/>
                        <a:gd name="T1" fmla="*/ 0 h 593"/>
                        <a:gd name="T2" fmla="*/ 176 w 741"/>
                        <a:gd name="T3" fmla="*/ 163 h 593"/>
                        <a:gd name="T4" fmla="*/ 355 w 741"/>
                        <a:gd name="T5" fmla="*/ 318 h 593"/>
                        <a:gd name="T6" fmla="*/ 544 w 741"/>
                        <a:gd name="T7" fmla="*/ 460 h 593"/>
                        <a:gd name="T8" fmla="*/ 741 w 741"/>
                        <a:gd name="T9" fmla="*/ 593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3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8"/>
                          </a:lnTo>
                          <a:lnTo>
                            <a:pt x="544" y="460"/>
                          </a:lnTo>
                          <a:lnTo>
                            <a:pt x="741" y="593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1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487" y="5529"/>
                      <a:ext cx="748" cy="579"/>
                    </a:xfrm>
                    <a:custGeom>
                      <a:avLst/>
                      <a:gdLst>
                        <a:gd name="T0" fmla="*/ 0 w 741"/>
                        <a:gd name="T1" fmla="*/ 0 h 597"/>
                        <a:gd name="T2" fmla="*/ 176 w 741"/>
                        <a:gd name="T3" fmla="*/ 163 h 597"/>
                        <a:gd name="T4" fmla="*/ 355 w 741"/>
                        <a:gd name="T5" fmla="*/ 317 h 597"/>
                        <a:gd name="T6" fmla="*/ 544 w 741"/>
                        <a:gd name="T7" fmla="*/ 463 h 597"/>
                        <a:gd name="T8" fmla="*/ 741 w 741"/>
                        <a:gd name="T9" fmla="*/ 597 h 5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7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7"/>
                          </a:lnTo>
                          <a:lnTo>
                            <a:pt x="544" y="463"/>
                          </a:lnTo>
                          <a:lnTo>
                            <a:pt x="741" y="597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2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487" y="5723"/>
                      <a:ext cx="748" cy="575"/>
                    </a:xfrm>
                    <a:custGeom>
                      <a:avLst/>
                      <a:gdLst>
                        <a:gd name="T0" fmla="*/ 0 w 741"/>
                        <a:gd name="T1" fmla="*/ 0 h 593"/>
                        <a:gd name="T2" fmla="*/ 176 w 741"/>
                        <a:gd name="T3" fmla="*/ 163 h 593"/>
                        <a:gd name="T4" fmla="*/ 355 w 741"/>
                        <a:gd name="T5" fmla="*/ 318 h 593"/>
                        <a:gd name="T6" fmla="*/ 544 w 741"/>
                        <a:gd name="T7" fmla="*/ 460 h 593"/>
                        <a:gd name="T8" fmla="*/ 741 w 741"/>
                        <a:gd name="T9" fmla="*/ 593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3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8"/>
                          </a:lnTo>
                          <a:lnTo>
                            <a:pt x="544" y="460"/>
                          </a:lnTo>
                          <a:lnTo>
                            <a:pt x="741" y="593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3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487" y="5913"/>
                      <a:ext cx="748" cy="580"/>
                    </a:xfrm>
                    <a:custGeom>
                      <a:avLst/>
                      <a:gdLst>
                        <a:gd name="T0" fmla="*/ 0 w 741"/>
                        <a:gd name="T1" fmla="*/ 0 h 598"/>
                        <a:gd name="T2" fmla="*/ 176 w 741"/>
                        <a:gd name="T3" fmla="*/ 163 h 598"/>
                        <a:gd name="T4" fmla="*/ 355 w 741"/>
                        <a:gd name="T5" fmla="*/ 318 h 598"/>
                        <a:gd name="T6" fmla="*/ 544 w 741"/>
                        <a:gd name="T7" fmla="*/ 464 h 598"/>
                        <a:gd name="T8" fmla="*/ 741 w 741"/>
                        <a:gd name="T9" fmla="*/ 598 h 5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8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8"/>
                          </a:lnTo>
                          <a:lnTo>
                            <a:pt x="544" y="464"/>
                          </a:lnTo>
                          <a:lnTo>
                            <a:pt x="741" y="598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4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84" y="1801"/>
                      <a:ext cx="1318" cy="733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5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58" y="1756"/>
                      <a:ext cx="1318" cy="7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6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27" y="1712"/>
                      <a:ext cx="1319" cy="72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7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01" y="1663"/>
                      <a:ext cx="1319" cy="734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8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10348" y="2175"/>
                      <a:ext cx="2038" cy="3378"/>
                    </a:xfrm>
                    <a:custGeom>
                      <a:avLst/>
                      <a:gdLst>
                        <a:gd name="T0" fmla="*/ 0 w 2020"/>
                        <a:gd name="T1" fmla="*/ 0 h 3483"/>
                        <a:gd name="T2" fmla="*/ 0 w 2020"/>
                        <a:gd name="T3" fmla="*/ 2297 h 3483"/>
                        <a:gd name="T4" fmla="*/ 0 w 2020"/>
                        <a:gd name="T5" fmla="*/ 2297 h 3483"/>
                        <a:gd name="T6" fmla="*/ 229 w 2020"/>
                        <a:gd name="T7" fmla="*/ 2485 h 3483"/>
                        <a:gd name="T8" fmla="*/ 464 w 2020"/>
                        <a:gd name="T9" fmla="*/ 2660 h 3483"/>
                        <a:gd name="T10" fmla="*/ 706 w 2020"/>
                        <a:gd name="T11" fmla="*/ 2827 h 3483"/>
                        <a:gd name="T12" fmla="*/ 956 w 2020"/>
                        <a:gd name="T13" fmla="*/ 2982 h 3483"/>
                        <a:gd name="T14" fmla="*/ 1212 w 2020"/>
                        <a:gd name="T15" fmla="*/ 3124 h 3483"/>
                        <a:gd name="T16" fmla="*/ 1475 w 2020"/>
                        <a:gd name="T17" fmla="*/ 3253 h 3483"/>
                        <a:gd name="T18" fmla="*/ 1746 w 2020"/>
                        <a:gd name="T19" fmla="*/ 3374 h 3483"/>
                        <a:gd name="T20" fmla="*/ 2020 w 2020"/>
                        <a:gd name="T21" fmla="*/ 3483 h 34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020" h="3483">
                          <a:moveTo>
                            <a:pt x="0" y="0"/>
                          </a:moveTo>
                          <a:lnTo>
                            <a:pt x="0" y="2297"/>
                          </a:lnTo>
                          <a:lnTo>
                            <a:pt x="0" y="2297"/>
                          </a:lnTo>
                          <a:lnTo>
                            <a:pt x="229" y="2485"/>
                          </a:lnTo>
                          <a:lnTo>
                            <a:pt x="464" y="2660"/>
                          </a:lnTo>
                          <a:lnTo>
                            <a:pt x="706" y="2827"/>
                          </a:lnTo>
                          <a:lnTo>
                            <a:pt x="956" y="2982"/>
                          </a:lnTo>
                          <a:lnTo>
                            <a:pt x="1212" y="3124"/>
                          </a:lnTo>
                          <a:lnTo>
                            <a:pt x="1475" y="3253"/>
                          </a:lnTo>
                          <a:lnTo>
                            <a:pt x="1746" y="3374"/>
                          </a:lnTo>
                          <a:lnTo>
                            <a:pt x="2020" y="3483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39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28" y="6404"/>
                      <a:ext cx="1406" cy="547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40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1287" y="6903"/>
                      <a:ext cx="1134" cy="579"/>
                    </a:xfrm>
                    <a:custGeom>
                      <a:avLst/>
                      <a:gdLst>
                        <a:gd name="T0" fmla="*/ 91 w 1124"/>
                        <a:gd name="T1" fmla="*/ 0 h 597"/>
                        <a:gd name="T2" fmla="*/ 1061 w 1124"/>
                        <a:gd name="T3" fmla="*/ 384 h 597"/>
                        <a:gd name="T4" fmla="*/ 1096 w 1124"/>
                        <a:gd name="T5" fmla="*/ 409 h 597"/>
                        <a:gd name="T6" fmla="*/ 1110 w 1124"/>
                        <a:gd name="T7" fmla="*/ 426 h 597"/>
                        <a:gd name="T8" fmla="*/ 1117 w 1124"/>
                        <a:gd name="T9" fmla="*/ 446 h 597"/>
                        <a:gd name="T10" fmla="*/ 1124 w 1124"/>
                        <a:gd name="T11" fmla="*/ 467 h 597"/>
                        <a:gd name="T12" fmla="*/ 1124 w 1124"/>
                        <a:gd name="T13" fmla="*/ 488 h 597"/>
                        <a:gd name="T14" fmla="*/ 1124 w 1124"/>
                        <a:gd name="T15" fmla="*/ 509 h 597"/>
                        <a:gd name="T16" fmla="*/ 1117 w 1124"/>
                        <a:gd name="T17" fmla="*/ 530 h 597"/>
                        <a:gd name="T18" fmla="*/ 1103 w 1124"/>
                        <a:gd name="T19" fmla="*/ 555 h 597"/>
                        <a:gd name="T20" fmla="*/ 1082 w 1124"/>
                        <a:gd name="T21" fmla="*/ 576 h 597"/>
                        <a:gd name="T22" fmla="*/ 1057 w 1124"/>
                        <a:gd name="T23" fmla="*/ 588 h 597"/>
                        <a:gd name="T24" fmla="*/ 1029 w 1124"/>
                        <a:gd name="T25" fmla="*/ 597 h 597"/>
                        <a:gd name="T26" fmla="*/ 1029 w 1124"/>
                        <a:gd name="T27" fmla="*/ 597 h 597"/>
                        <a:gd name="T28" fmla="*/ 91 w 1124"/>
                        <a:gd name="T29" fmla="*/ 229 h 597"/>
                        <a:gd name="T30" fmla="*/ 70 w 1124"/>
                        <a:gd name="T31" fmla="*/ 221 h 597"/>
                        <a:gd name="T32" fmla="*/ 49 w 1124"/>
                        <a:gd name="T33" fmla="*/ 213 h 597"/>
                        <a:gd name="T34" fmla="*/ 18 w 1124"/>
                        <a:gd name="T35" fmla="*/ 179 h 597"/>
                        <a:gd name="T36" fmla="*/ 7 w 1124"/>
                        <a:gd name="T37" fmla="*/ 158 h 597"/>
                        <a:gd name="T38" fmla="*/ 0 w 1124"/>
                        <a:gd name="T39" fmla="*/ 137 h 597"/>
                        <a:gd name="T40" fmla="*/ 0 w 1124"/>
                        <a:gd name="T41" fmla="*/ 116 h 597"/>
                        <a:gd name="T42" fmla="*/ 0 w 1124"/>
                        <a:gd name="T43" fmla="*/ 91 h 597"/>
                        <a:gd name="T44" fmla="*/ 14 w 1124"/>
                        <a:gd name="T45" fmla="*/ 62 h 597"/>
                        <a:gd name="T46" fmla="*/ 32 w 1124"/>
                        <a:gd name="T47" fmla="*/ 33 h 597"/>
                        <a:gd name="T48" fmla="*/ 60 w 1124"/>
                        <a:gd name="T49" fmla="*/ 12 h 597"/>
                        <a:gd name="T50" fmla="*/ 91 w 1124"/>
                        <a:gd name="T51" fmla="*/ 0 h 597"/>
                        <a:gd name="T52" fmla="*/ 91 w 1124"/>
                        <a:gd name="T53" fmla="*/ 0 h 5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1124" h="597">
                          <a:moveTo>
                            <a:pt x="91" y="0"/>
                          </a:moveTo>
                          <a:lnTo>
                            <a:pt x="1061" y="384"/>
                          </a:lnTo>
                          <a:lnTo>
                            <a:pt x="1096" y="409"/>
                          </a:lnTo>
                          <a:lnTo>
                            <a:pt x="1110" y="426"/>
                          </a:lnTo>
                          <a:lnTo>
                            <a:pt x="1117" y="446"/>
                          </a:lnTo>
                          <a:lnTo>
                            <a:pt x="1124" y="467"/>
                          </a:lnTo>
                          <a:lnTo>
                            <a:pt x="1124" y="488"/>
                          </a:lnTo>
                          <a:lnTo>
                            <a:pt x="1124" y="509"/>
                          </a:lnTo>
                          <a:lnTo>
                            <a:pt x="1117" y="530"/>
                          </a:lnTo>
                          <a:lnTo>
                            <a:pt x="1103" y="555"/>
                          </a:lnTo>
                          <a:lnTo>
                            <a:pt x="1082" y="576"/>
                          </a:lnTo>
                          <a:lnTo>
                            <a:pt x="1057" y="588"/>
                          </a:lnTo>
                          <a:lnTo>
                            <a:pt x="1029" y="597"/>
                          </a:lnTo>
                          <a:lnTo>
                            <a:pt x="1029" y="597"/>
                          </a:lnTo>
                          <a:lnTo>
                            <a:pt x="91" y="229"/>
                          </a:lnTo>
                          <a:lnTo>
                            <a:pt x="70" y="221"/>
                          </a:lnTo>
                          <a:lnTo>
                            <a:pt x="49" y="213"/>
                          </a:lnTo>
                          <a:lnTo>
                            <a:pt x="18" y="179"/>
                          </a:lnTo>
                          <a:lnTo>
                            <a:pt x="7" y="158"/>
                          </a:lnTo>
                          <a:lnTo>
                            <a:pt x="0" y="137"/>
                          </a:lnTo>
                          <a:lnTo>
                            <a:pt x="0" y="116"/>
                          </a:lnTo>
                          <a:lnTo>
                            <a:pt x="0" y="91"/>
                          </a:lnTo>
                          <a:lnTo>
                            <a:pt x="14" y="62"/>
                          </a:lnTo>
                          <a:lnTo>
                            <a:pt x="32" y="33"/>
                          </a:lnTo>
                          <a:lnTo>
                            <a:pt x="60" y="12"/>
                          </a:lnTo>
                          <a:lnTo>
                            <a:pt x="91" y="0"/>
                          </a:lnTo>
                          <a:lnTo>
                            <a:pt x="91" y="0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926941" name="Freeform 221"/>
                  <p:cNvSpPr>
                    <a:spLocks/>
                  </p:cNvSpPr>
                  <p:nvPr/>
                </p:nvSpPr>
                <p:spPr bwMode="auto">
                  <a:xfrm>
                    <a:off x="11999" y="5574"/>
                    <a:ext cx="209" cy="235"/>
                  </a:xfrm>
                  <a:custGeom>
                    <a:avLst/>
                    <a:gdLst>
                      <a:gd name="T0" fmla="*/ 186 w 207"/>
                      <a:gd name="T1" fmla="*/ 75 h 242"/>
                      <a:gd name="T2" fmla="*/ 154 w 207"/>
                      <a:gd name="T3" fmla="*/ 33 h 242"/>
                      <a:gd name="T4" fmla="*/ 116 w 207"/>
                      <a:gd name="T5" fmla="*/ 8 h 242"/>
                      <a:gd name="T6" fmla="*/ 98 w 207"/>
                      <a:gd name="T7" fmla="*/ 4 h 242"/>
                      <a:gd name="T8" fmla="*/ 77 w 207"/>
                      <a:gd name="T9" fmla="*/ 0 h 242"/>
                      <a:gd name="T10" fmla="*/ 56 w 207"/>
                      <a:gd name="T11" fmla="*/ 4 h 242"/>
                      <a:gd name="T12" fmla="*/ 39 w 207"/>
                      <a:gd name="T13" fmla="*/ 12 h 242"/>
                      <a:gd name="T14" fmla="*/ 25 w 207"/>
                      <a:gd name="T15" fmla="*/ 25 h 242"/>
                      <a:gd name="T16" fmla="*/ 14 w 207"/>
                      <a:gd name="T17" fmla="*/ 37 h 242"/>
                      <a:gd name="T18" fmla="*/ 3 w 207"/>
                      <a:gd name="T19" fmla="*/ 58 h 242"/>
                      <a:gd name="T20" fmla="*/ 0 w 207"/>
                      <a:gd name="T21" fmla="*/ 75 h 242"/>
                      <a:gd name="T22" fmla="*/ 0 w 207"/>
                      <a:gd name="T23" fmla="*/ 100 h 242"/>
                      <a:gd name="T24" fmla="*/ 3 w 207"/>
                      <a:gd name="T25" fmla="*/ 121 h 242"/>
                      <a:gd name="T26" fmla="*/ 10 w 207"/>
                      <a:gd name="T27" fmla="*/ 146 h 242"/>
                      <a:gd name="T28" fmla="*/ 21 w 207"/>
                      <a:gd name="T29" fmla="*/ 167 h 242"/>
                      <a:gd name="T30" fmla="*/ 53 w 207"/>
                      <a:gd name="T31" fmla="*/ 208 h 242"/>
                      <a:gd name="T32" fmla="*/ 91 w 207"/>
                      <a:gd name="T33" fmla="*/ 233 h 242"/>
                      <a:gd name="T34" fmla="*/ 109 w 207"/>
                      <a:gd name="T35" fmla="*/ 238 h 242"/>
                      <a:gd name="T36" fmla="*/ 130 w 207"/>
                      <a:gd name="T37" fmla="*/ 242 h 242"/>
                      <a:gd name="T38" fmla="*/ 147 w 207"/>
                      <a:gd name="T39" fmla="*/ 238 h 242"/>
                      <a:gd name="T40" fmla="*/ 169 w 207"/>
                      <a:gd name="T41" fmla="*/ 229 h 242"/>
                      <a:gd name="T42" fmla="*/ 183 w 207"/>
                      <a:gd name="T43" fmla="*/ 217 h 242"/>
                      <a:gd name="T44" fmla="*/ 193 w 207"/>
                      <a:gd name="T45" fmla="*/ 204 h 242"/>
                      <a:gd name="T46" fmla="*/ 204 w 207"/>
                      <a:gd name="T47" fmla="*/ 183 h 242"/>
                      <a:gd name="T48" fmla="*/ 207 w 207"/>
                      <a:gd name="T49" fmla="*/ 167 h 242"/>
                      <a:gd name="T50" fmla="*/ 207 w 207"/>
                      <a:gd name="T51" fmla="*/ 142 h 242"/>
                      <a:gd name="T52" fmla="*/ 204 w 207"/>
                      <a:gd name="T53" fmla="*/ 121 h 242"/>
                      <a:gd name="T54" fmla="*/ 197 w 207"/>
                      <a:gd name="T55" fmla="*/ 96 h 242"/>
                      <a:gd name="T56" fmla="*/ 186 w 207"/>
                      <a:gd name="T57" fmla="*/ 75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7" h="242">
                        <a:moveTo>
                          <a:pt x="186" y="75"/>
                        </a:moveTo>
                        <a:lnTo>
                          <a:pt x="154" y="33"/>
                        </a:lnTo>
                        <a:lnTo>
                          <a:pt x="116" y="8"/>
                        </a:lnTo>
                        <a:lnTo>
                          <a:pt x="98" y="4"/>
                        </a:lnTo>
                        <a:lnTo>
                          <a:pt x="77" y="0"/>
                        </a:lnTo>
                        <a:lnTo>
                          <a:pt x="56" y="4"/>
                        </a:lnTo>
                        <a:lnTo>
                          <a:pt x="39" y="12"/>
                        </a:lnTo>
                        <a:lnTo>
                          <a:pt x="25" y="25"/>
                        </a:lnTo>
                        <a:lnTo>
                          <a:pt x="14" y="37"/>
                        </a:lnTo>
                        <a:lnTo>
                          <a:pt x="3" y="58"/>
                        </a:lnTo>
                        <a:lnTo>
                          <a:pt x="0" y="75"/>
                        </a:lnTo>
                        <a:lnTo>
                          <a:pt x="0" y="100"/>
                        </a:lnTo>
                        <a:lnTo>
                          <a:pt x="3" y="121"/>
                        </a:lnTo>
                        <a:lnTo>
                          <a:pt x="10" y="146"/>
                        </a:lnTo>
                        <a:lnTo>
                          <a:pt x="21" y="167"/>
                        </a:lnTo>
                        <a:lnTo>
                          <a:pt x="53" y="208"/>
                        </a:lnTo>
                        <a:lnTo>
                          <a:pt x="91" y="233"/>
                        </a:lnTo>
                        <a:lnTo>
                          <a:pt x="109" y="238"/>
                        </a:lnTo>
                        <a:lnTo>
                          <a:pt x="130" y="242"/>
                        </a:lnTo>
                        <a:lnTo>
                          <a:pt x="147" y="238"/>
                        </a:lnTo>
                        <a:lnTo>
                          <a:pt x="169" y="229"/>
                        </a:lnTo>
                        <a:lnTo>
                          <a:pt x="183" y="217"/>
                        </a:lnTo>
                        <a:lnTo>
                          <a:pt x="193" y="204"/>
                        </a:lnTo>
                        <a:lnTo>
                          <a:pt x="204" y="183"/>
                        </a:lnTo>
                        <a:lnTo>
                          <a:pt x="207" y="167"/>
                        </a:lnTo>
                        <a:lnTo>
                          <a:pt x="207" y="142"/>
                        </a:lnTo>
                        <a:lnTo>
                          <a:pt x="204" y="121"/>
                        </a:lnTo>
                        <a:lnTo>
                          <a:pt x="197" y="96"/>
                        </a:lnTo>
                        <a:lnTo>
                          <a:pt x="186" y="75"/>
                        </a:lnTo>
                      </a:path>
                    </a:pathLst>
                  </a:custGeom>
                  <a:solidFill>
                    <a:srgbClr val="99FF66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6942" name="Freeform 222"/>
                  <p:cNvSpPr>
                    <a:spLocks/>
                  </p:cNvSpPr>
                  <p:nvPr/>
                </p:nvSpPr>
                <p:spPr bwMode="auto">
                  <a:xfrm>
                    <a:off x="10348" y="2175"/>
                    <a:ext cx="2038" cy="3378"/>
                  </a:xfrm>
                  <a:custGeom>
                    <a:avLst/>
                    <a:gdLst>
                      <a:gd name="T0" fmla="*/ 88 w 2020"/>
                      <a:gd name="T1" fmla="*/ 2242 h 3483"/>
                      <a:gd name="T2" fmla="*/ 88 w 2020"/>
                      <a:gd name="T3" fmla="*/ 87 h 3483"/>
                      <a:gd name="T4" fmla="*/ 0 w 2020"/>
                      <a:gd name="T5" fmla="*/ 0 h 3483"/>
                      <a:gd name="T6" fmla="*/ 0 w 2020"/>
                      <a:gd name="T7" fmla="*/ 4 h 3483"/>
                      <a:gd name="T8" fmla="*/ 222 w 2020"/>
                      <a:gd name="T9" fmla="*/ 204 h 3483"/>
                      <a:gd name="T10" fmla="*/ 450 w 2020"/>
                      <a:gd name="T11" fmla="*/ 388 h 3483"/>
                      <a:gd name="T12" fmla="*/ 689 w 2020"/>
                      <a:gd name="T13" fmla="*/ 559 h 3483"/>
                      <a:gd name="T14" fmla="*/ 938 w 2020"/>
                      <a:gd name="T15" fmla="*/ 718 h 3483"/>
                      <a:gd name="T16" fmla="*/ 1198 w 2020"/>
                      <a:gd name="T17" fmla="*/ 860 h 3483"/>
                      <a:gd name="T18" fmla="*/ 1465 w 2020"/>
                      <a:gd name="T19" fmla="*/ 985 h 3483"/>
                      <a:gd name="T20" fmla="*/ 1739 w 2020"/>
                      <a:gd name="T21" fmla="*/ 1098 h 3483"/>
                      <a:gd name="T22" fmla="*/ 1879 w 2020"/>
                      <a:gd name="T23" fmla="*/ 1148 h 3483"/>
                      <a:gd name="T24" fmla="*/ 2020 w 2020"/>
                      <a:gd name="T25" fmla="*/ 1190 h 3483"/>
                      <a:gd name="T26" fmla="*/ 2020 w 2020"/>
                      <a:gd name="T27" fmla="*/ 1190 h 3483"/>
                      <a:gd name="T28" fmla="*/ 2020 w 2020"/>
                      <a:gd name="T29" fmla="*/ 3483 h 3483"/>
                      <a:gd name="T30" fmla="*/ 2020 w 2020"/>
                      <a:gd name="T31" fmla="*/ 3378 h 3483"/>
                      <a:gd name="T32" fmla="*/ 2020 w 2020"/>
                      <a:gd name="T33" fmla="*/ 3378 h 3483"/>
                      <a:gd name="T34" fmla="*/ 1756 w 2020"/>
                      <a:gd name="T35" fmla="*/ 3278 h 3483"/>
                      <a:gd name="T36" fmla="*/ 1496 w 2020"/>
                      <a:gd name="T37" fmla="*/ 3161 h 3483"/>
                      <a:gd name="T38" fmla="*/ 1247 w 2020"/>
                      <a:gd name="T39" fmla="*/ 3036 h 3483"/>
                      <a:gd name="T40" fmla="*/ 1001 w 2020"/>
                      <a:gd name="T41" fmla="*/ 2898 h 3483"/>
                      <a:gd name="T42" fmla="*/ 762 w 2020"/>
                      <a:gd name="T43" fmla="*/ 2752 h 3483"/>
                      <a:gd name="T44" fmla="*/ 531 w 2020"/>
                      <a:gd name="T45" fmla="*/ 2593 h 3483"/>
                      <a:gd name="T46" fmla="*/ 302 w 2020"/>
                      <a:gd name="T47" fmla="*/ 2422 h 3483"/>
                      <a:gd name="T48" fmla="*/ 88 w 2020"/>
                      <a:gd name="T49" fmla="*/ 2242 h 3483"/>
                      <a:gd name="T50" fmla="*/ 88 w 2020"/>
                      <a:gd name="T51" fmla="*/ 2242 h 34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020" h="3483">
                        <a:moveTo>
                          <a:pt x="88" y="2242"/>
                        </a:moveTo>
                        <a:lnTo>
                          <a:pt x="88" y="87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222" y="204"/>
                        </a:lnTo>
                        <a:lnTo>
                          <a:pt x="450" y="388"/>
                        </a:lnTo>
                        <a:lnTo>
                          <a:pt x="689" y="559"/>
                        </a:lnTo>
                        <a:lnTo>
                          <a:pt x="938" y="718"/>
                        </a:lnTo>
                        <a:lnTo>
                          <a:pt x="1198" y="860"/>
                        </a:lnTo>
                        <a:lnTo>
                          <a:pt x="1465" y="985"/>
                        </a:lnTo>
                        <a:lnTo>
                          <a:pt x="1739" y="1098"/>
                        </a:lnTo>
                        <a:lnTo>
                          <a:pt x="1879" y="1148"/>
                        </a:lnTo>
                        <a:lnTo>
                          <a:pt x="2020" y="1190"/>
                        </a:lnTo>
                        <a:lnTo>
                          <a:pt x="2020" y="1190"/>
                        </a:lnTo>
                        <a:lnTo>
                          <a:pt x="2020" y="3483"/>
                        </a:lnTo>
                        <a:lnTo>
                          <a:pt x="2020" y="3378"/>
                        </a:lnTo>
                        <a:lnTo>
                          <a:pt x="2020" y="3378"/>
                        </a:lnTo>
                        <a:lnTo>
                          <a:pt x="1756" y="3278"/>
                        </a:lnTo>
                        <a:lnTo>
                          <a:pt x="1496" y="3161"/>
                        </a:lnTo>
                        <a:lnTo>
                          <a:pt x="1247" y="3036"/>
                        </a:lnTo>
                        <a:lnTo>
                          <a:pt x="1001" y="2898"/>
                        </a:lnTo>
                        <a:lnTo>
                          <a:pt x="762" y="2752"/>
                        </a:lnTo>
                        <a:lnTo>
                          <a:pt x="531" y="2593"/>
                        </a:lnTo>
                        <a:lnTo>
                          <a:pt x="302" y="2422"/>
                        </a:lnTo>
                        <a:lnTo>
                          <a:pt x="88" y="2242"/>
                        </a:lnTo>
                        <a:lnTo>
                          <a:pt x="88" y="2242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CC99FF">
                          <a:gamma/>
                          <a:tint val="0"/>
                          <a:invGamma/>
                        </a:srgbClr>
                      </a:gs>
                      <a:gs pos="100000">
                        <a:srgbClr val="CC99FF"/>
                      </a:gs>
                    </a:gsLst>
                    <a:path path="rect">
                      <a:fillToRect l="50000" t="50000" r="50000" b="50000"/>
                    </a:path>
                  </a:gra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926943" name="Group 223"/>
                <p:cNvGrpSpPr>
                  <a:grpSpLocks/>
                </p:cNvGrpSpPr>
                <p:nvPr/>
              </p:nvGrpSpPr>
              <p:grpSpPr bwMode="auto">
                <a:xfrm>
                  <a:off x="6850" y="6356"/>
                  <a:ext cx="4962" cy="3269"/>
                  <a:chOff x="6850" y="6356"/>
                  <a:chExt cx="4962" cy="3269"/>
                </a:xfrm>
              </p:grpSpPr>
              <p:sp>
                <p:nvSpPr>
                  <p:cNvPr id="926944" name="Freeform 224"/>
                  <p:cNvSpPr>
                    <a:spLocks/>
                  </p:cNvSpPr>
                  <p:nvPr/>
                </p:nvSpPr>
                <p:spPr bwMode="auto">
                  <a:xfrm>
                    <a:off x="6850" y="6356"/>
                    <a:ext cx="4962" cy="3269"/>
                  </a:xfrm>
                  <a:custGeom>
                    <a:avLst/>
                    <a:gdLst>
                      <a:gd name="T0" fmla="*/ 0 w 4917"/>
                      <a:gd name="T1" fmla="*/ 1048 h 3370"/>
                      <a:gd name="T2" fmla="*/ 1507 w 4917"/>
                      <a:gd name="T3" fmla="*/ 0 h 3370"/>
                      <a:gd name="T4" fmla="*/ 4917 w 4917"/>
                      <a:gd name="T5" fmla="*/ 1954 h 3370"/>
                      <a:gd name="T6" fmla="*/ 4917 w 4917"/>
                      <a:gd name="T7" fmla="*/ 2464 h 3370"/>
                      <a:gd name="T8" fmla="*/ 3354 w 4917"/>
                      <a:gd name="T9" fmla="*/ 3370 h 3370"/>
                      <a:gd name="T10" fmla="*/ 0 w 4917"/>
                      <a:gd name="T11" fmla="*/ 1445 h 3370"/>
                      <a:gd name="T12" fmla="*/ 0 w 4917"/>
                      <a:gd name="T13" fmla="*/ 1048 h 3370"/>
                      <a:gd name="T14" fmla="*/ 0 w 4917"/>
                      <a:gd name="T15" fmla="*/ 1048 h 3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917" h="3370">
                        <a:moveTo>
                          <a:pt x="0" y="1048"/>
                        </a:moveTo>
                        <a:lnTo>
                          <a:pt x="1507" y="0"/>
                        </a:lnTo>
                        <a:lnTo>
                          <a:pt x="4917" y="1954"/>
                        </a:lnTo>
                        <a:lnTo>
                          <a:pt x="4917" y="2464"/>
                        </a:lnTo>
                        <a:lnTo>
                          <a:pt x="3354" y="3370"/>
                        </a:lnTo>
                        <a:lnTo>
                          <a:pt x="0" y="1445"/>
                        </a:lnTo>
                        <a:lnTo>
                          <a:pt x="0" y="1048"/>
                        </a:lnTo>
                        <a:lnTo>
                          <a:pt x="0" y="1048"/>
                        </a:lnTo>
                      </a:path>
                    </a:pathLst>
                  </a:custGeom>
                  <a:solidFill>
                    <a:schemeClr val="folHlink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6945" name="Freeform 225"/>
                  <p:cNvSpPr>
                    <a:spLocks/>
                  </p:cNvSpPr>
                  <p:nvPr/>
                </p:nvSpPr>
                <p:spPr bwMode="auto">
                  <a:xfrm>
                    <a:off x="6850" y="6356"/>
                    <a:ext cx="4962" cy="2889"/>
                  </a:xfrm>
                  <a:custGeom>
                    <a:avLst/>
                    <a:gdLst>
                      <a:gd name="T0" fmla="*/ 0 w 4917"/>
                      <a:gd name="T1" fmla="*/ 1048 h 2978"/>
                      <a:gd name="T2" fmla="*/ 1507 w 4917"/>
                      <a:gd name="T3" fmla="*/ 0 h 2978"/>
                      <a:gd name="T4" fmla="*/ 4917 w 4917"/>
                      <a:gd name="T5" fmla="*/ 1954 h 2978"/>
                      <a:gd name="T6" fmla="*/ 3354 w 4917"/>
                      <a:gd name="T7" fmla="*/ 2978 h 2978"/>
                      <a:gd name="T8" fmla="*/ 0 w 4917"/>
                      <a:gd name="T9" fmla="*/ 1048 h 29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917" h="2978">
                        <a:moveTo>
                          <a:pt x="0" y="1048"/>
                        </a:moveTo>
                        <a:lnTo>
                          <a:pt x="1507" y="0"/>
                        </a:lnTo>
                        <a:lnTo>
                          <a:pt x="4917" y="1954"/>
                        </a:lnTo>
                        <a:lnTo>
                          <a:pt x="3354" y="2978"/>
                        </a:lnTo>
                        <a:lnTo>
                          <a:pt x="0" y="1048"/>
                        </a:lnTo>
                        <a:close/>
                      </a:path>
                    </a:pathLst>
                  </a:custGeom>
                  <a:solidFill>
                    <a:srgbClr val="99FF66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6946" name="Freeform 226"/>
                  <p:cNvSpPr>
                    <a:spLocks/>
                  </p:cNvSpPr>
                  <p:nvPr/>
                </p:nvSpPr>
                <p:spPr bwMode="auto">
                  <a:xfrm>
                    <a:off x="6850" y="7372"/>
                    <a:ext cx="3385" cy="2253"/>
                  </a:xfrm>
                  <a:custGeom>
                    <a:avLst/>
                    <a:gdLst>
                      <a:gd name="T0" fmla="*/ 0 w 3354"/>
                      <a:gd name="T1" fmla="*/ 0 h 2322"/>
                      <a:gd name="T2" fmla="*/ 3354 w 3354"/>
                      <a:gd name="T3" fmla="*/ 1930 h 2322"/>
                      <a:gd name="T4" fmla="*/ 3354 w 3354"/>
                      <a:gd name="T5" fmla="*/ 2322 h 2322"/>
                      <a:gd name="T6" fmla="*/ 0 w 3354"/>
                      <a:gd name="T7" fmla="*/ 397 h 2322"/>
                      <a:gd name="T8" fmla="*/ 0 w 3354"/>
                      <a:gd name="T9" fmla="*/ 0 h 2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4" h="2322">
                        <a:moveTo>
                          <a:pt x="0" y="0"/>
                        </a:moveTo>
                        <a:lnTo>
                          <a:pt x="3354" y="1930"/>
                        </a:lnTo>
                        <a:lnTo>
                          <a:pt x="3354" y="2322"/>
                        </a:lnTo>
                        <a:lnTo>
                          <a:pt x="0" y="39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6947" name="Freeform 227"/>
                  <p:cNvSpPr>
                    <a:spLocks noEditPoints="1"/>
                  </p:cNvSpPr>
                  <p:nvPr/>
                </p:nvSpPr>
                <p:spPr bwMode="auto">
                  <a:xfrm>
                    <a:off x="7218" y="6546"/>
                    <a:ext cx="4140" cy="2447"/>
                  </a:xfrm>
                  <a:custGeom>
                    <a:avLst/>
                    <a:gdLst>
                      <a:gd name="T0" fmla="*/ 450 w 4102"/>
                      <a:gd name="T1" fmla="*/ 752 h 2523"/>
                      <a:gd name="T2" fmla="*/ 306 w 4102"/>
                      <a:gd name="T3" fmla="*/ 539 h 2523"/>
                      <a:gd name="T4" fmla="*/ 509 w 4102"/>
                      <a:gd name="T5" fmla="*/ 405 h 2523"/>
                      <a:gd name="T6" fmla="*/ 854 w 4102"/>
                      <a:gd name="T7" fmla="*/ 480 h 2523"/>
                      <a:gd name="T8" fmla="*/ 608 w 4102"/>
                      <a:gd name="T9" fmla="*/ 334 h 2523"/>
                      <a:gd name="T10" fmla="*/ 1363 w 4102"/>
                      <a:gd name="T11" fmla="*/ 142 h 2523"/>
                      <a:gd name="T12" fmla="*/ 1370 w 4102"/>
                      <a:gd name="T13" fmla="*/ 405 h 2523"/>
                      <a:gd name="T14" fmla="*/ 1574 w 4102"/>
                      <a:gd name="T15" fmla="*/ 271 h 2523"/>
                      <a:gd name="T16" fmla="*/ 2072 w 4102"/>
                      <a:gd name="T17" fmla="*/ 823 h 2523"/>
                      <a:gd name="T18" fmla="*/ 1826 w 4102"/>
                      <a:gd name="T19" fmla="*/ 677 h 2523"/>
                      <a:gd name="T20" fmla="*/ 2733 w 4102"/>
                      <a:gd name="T21" fmla="*/ 961 h 2523"/>
                      <a:gd name="T22" fmla="*/ 3196 w 4102"/>
                      <a:gd name="T23" fmla="*/ 1495 h 2523"/>
                      <a:gd name="T24" fmla="*/ 3400 w 4102"/>
                      <a:gd name="T25" fmla="*/ 1362 h 2523"/>
                      <a:gd name="T26" fmla="*/ 3899 w 4102"/>
                      <a:gd name="T27" fmla="*/ 1913 h 2523"/>
                      <a:gd name="T28" fmla="*/ 3653 w 4102"/>
                      <a:gd name="T29" fmla="*/ 1767 h 2523"/>
                      <a:gd name="T30" fmla="*/ 3800 w 4102"/>
                      <a:gd name="T31" fmla="*/ 1984 h 2523"/>
                      <a:gd name="T32" fmla="*/ 2891 w 4102"/>
                      <a:gd name="T33" fmla="*/ 1700 h 2523"/>
                      <a:gd name="T34" fmla="*/ 3098 w 4102"/>
                      <a:gd name="T35" fmla="*/ 1566 h 2523"/>
                      <a:gd name="T36" fmla="*/ 2985 w 4102"/>
                      <a:gd name="T37" fmla="*/ 1366 h 2523"/>
                      <a:gd name="T38" fmla="*/ 2740 w 4102"/>
                      <a:gd name="T39" fmla="*/ 1224 h 2523"/>
                      <a:gd name="T40" fmla="*/ 2887 w 4102"/>
                      <a:gd name="T41" fmla="*/ 1437 h 2523"/>
                      <a:gd name="T42" fmla="*/ 1977 w 4102"/>
                      <a:gd name="T43" fmla="*/ 1153 h 2523"/>
                      <a:gd name="T44" fmla="*/ 2185 w 4102"/>
                      <a:gd name="T45" fmla="*/ 1019 h 2523"/>
                      <a:gd name="T46" fmla="*/ 1767 w 4102"/>
                      <a:gd name="T47" fmla="*/ 1023 h 2523"/>
                      <a:gd name="T48" fmla="*/ 1521 w 4102"/>
                      <a:gd name="T49" fmla="*/ 881 h 2523"/>
                      <a:gd name="T50" fmla="*/ 1517 w 4102"/>
                      <a:gd name="T51" fmla="*/ 618 h 2523"/>
                      <a:gd name="T52" fmla="*/ 762 w 4102"/>
                      <a:gd name="T53" fmla="*/ 810 h 2523"/>
                      <a:gd name="T54" fmla="*/ 966 w 4102"/>
                      <a:gd name="T55" fmla="*/ 677 h 2523"/>
                      <a:gd name="T56" fmla="*/ 1465 w 4102"/>
                      <a:gd name="T57" fmla="*/ 1228 h 2523"/>
                      <a:gd name="T58" fmla="*/ 1219 w 4102"/>
                      <a:gd name="T59" fmla="*/ 1082 h 2523"/>
                      <a:gd name="T60" fmla="*/ 2125 w 4102"/>
                      <a:gd name="T61" fmla="*/ 1366 h 2523"/>
                      <a:gd name="T62" fmla="*/ 2132 w 4102"/>
                      <a:gd name="T63" fmla="*/ 1629 h 2523"/>
                      <a:gd name="T64" fmla="*/ 2336 w 4102"/>
                      <a:gd name="T65" fmla="*/ 1495 h 2523"/>
                      <a:gd name="T66" fmla="*/ 2834 w 4102"/>
                      <a:gd name="T67" fmla="*/ 2046 h 2523"/>
                      <a:gd name="T68" fmla="*/ 2589 w 4102"/>
                      <a:gd name="T69" fmla="*/ 1900 h 2523"/>
                      <a:gd name="T70" fmla="*/ 3495 w 4102"/>
                      <a:gd name="T71" fmla="*/ 2184 h 2523"/>
                      <a:gd name="T72" fmla="*/ 2740 w 4102"/>
                      <a:gd name="T73" fmla="*/ 2376 h 2523"/>
                      <a:gd name="T74" fmla="*/ 2943 w 4102"/>
                      <a:gd name="T75" fmla="*/ 2243 h 2523"/>
                      <a:gd name="T76" fmla="*/ 2529 w 4102"/>
                      <a:gd name="T77" fmla="*/ 2251 h 2523"/>
                      <a:gd name="T78" fmla="*/ 2283 w 4102"/>
                      <a:gd name="T79" fmla="*/ 2105 h 2523"/>
                      <a:gd name="T80" fmla="*/ 2276 w 4102"/>
                      <a:gd name="T81" fmla="*/ 1842 h 2523"/>
                      <a:gd name="T82" fmla="*/ 457 w 4102"/>
                      <a:gd name="T83" fmla="*/ 1015 h 2523"/>
                      <a:gd name="T84" fmla="*/ 660 w 4102"/>
                      <a:gd name="T85" fmla="*/ 881 h 2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102" h="2523">
                        <a:moveTo>
                          <a:pt x="0" y="739"/>
                        </a:moveTo>
                        <a:lnTo>
                          <a:pt x="246" y="885"/>
                        </a:lnTo>
                        <a:lnTo>
                          <a:pt x="450" y="752"/>
                        </a:lnTo>
                        <a:lnTo>
                          <a:pt x="204" y="610"/>
                        </a:lnTo>
                        <a:lnTo>
                          <a:pt x="0" y="739"/>
                        </a:lnTo>
                        <a:close/>
                        <a:moveTo>
                          <a:pt x="306" y="539"/>
                        </a:moveTo>
                        <a:lnTo>
                          <a:pt x="552" y="685"/>
                        </a:lnTo>
                        <a:lnTo>
                          <a:pt x="755" y="551"/>
                        </a:lnTo>
                        <a:lnTo>
                          <a:pt x="509" y="405"/>
                        </a:lnTo>
                        <a:lnTo>
                          <a:pt x="306" y="539"/>
                        </a:lnTo>
                        <a:close/>
                        <a:moveTo>
                          <a:pt x="608" y="334"/>
                        </a:moveTo>
                        <a:lnTo>
                          <a:pt x="854" y="480"/>
                        </a:lnTo>
                        <a:lnTo>
                          <a:pt x="1061" y="347"/>
                        </a:lnTo>
                        <a:lnTo>
                          <a:pt x="815" y="200"/>
                        </a:lnTo>
                        <a:lnTo>
                          <a:pt x="608" y="334"/>
                        </a:lnTo>
                        <a:close/>
                        <a:moveTo>
                          <a:pt x="913" y="134"/>
                        </a:moveTo>
                        <a:lnTo>
                          <a:pt x="1159" y="276"/>
                        </a:lnTo>
                        <a:lnTo>
                          <a:pt x="1363" y="142"/>
                        </a:lnTo>
                        <a:lnTo>
                          <a:pt x="1117" y="0"/>
                        </a:lnTo>
                        <a:lnTo>
                          <a:pt x="913" y="134"/>
                        </a:lnTo>
                        <a:close/>
                        <a:moveTo>
                          <a:pt x="1370" y="405"/>
                        </a:moveTo>
                        <a:lnTo>
                          <a:pt x="1616" y="551"/>
                        </a:lnTo>
                        <a:lnTo>
                          <a:pt x="1819" y="418"/>
                        </a:lnTo>
                        <a:lnTo>
                          <a:pt x="1574" y="271"/>
                        </a:lnTo>
                        <a:lnTo>
                          <a:pt x="1370" y="405"/>
                        </a:lnTo>
                        <a:close/>
                        <a:moveTo>
                          <a:pt x="1826" y="677"/>
                        </a:moveTo>
                        <a:lnTo>
                          <a:pt x="2072" y="823"/>
                        </a:lnTo>
                        <a:lnTo>
                          <a:pt x="2276" y="689"/>
                        </a:lnTo>
                        <a:lnTo>
                          <a:pt x="2030" y="543"/>
                        </a:lnTo>
                        <a:lnTo>
                          <a:pt x="1826" y="677"/>
                        </a:lnTo>
                        <a:close/>
                        <a:moveTo>
                          <a:pt x="2283" y="948"/>
                        </a:moveTo>
                        <a:lnTo>
                          <a:pt x="2529" y="1094"/>
                        </a:lnTo>
                        <a:lnTo>
                          <a:pt x="2733" y="961"/>
                        </a:lnTo>
                        <a:lnTo>
                          <a:pt x="2487" y="814"/>
                        </a:lnTo>
                        <a:lnTo>
                          <a:pt x="2283" y="948"/>
                        </a:lnTo>
                        <a:close/>
                        <a:moveTo>
                          <a:pt x="3196" y="1495"/>
                        </a:moveTo>
                        <a:lnTo>
                          <a:pt x="3442" y="1641"/>
                        </a:lnTo>
                        <a:lnTo>
                          <a:pt x="3646" y="1508"/>
                        </a:lnTo>
                        <a:lnTo>
                          <a:pt x="3400" y="1362"/>
                        </a:lnTo>
                        <a:lnTo>
                          <a:pt x="3196" y="1495"/>
                        </a:lnTo>
                        <a:close/>
                        <a:moveTo>
                          <a:pt x="3653" y="1767"/>
                        </a:moveTo>
                        <a:lnTo>
                          <a:pt x="3899" y="1913"/>
                        </a:lnTo>
                        <a:lnTo>
                          <a:pt x="4102" y="1779"/>
                        </a:lnTo>
                        <a:lnTo>
                          <a:pt x="3856" y="1633"/>
                        </a:lnTo>
                        <a:lnTo>
                          <a:pt x="3653" y="1767"/>
                        </a:lnTo>
                        <a:close/>
                        <a:moveTo>
                          <a:pt x="3347" y="1971"/>
                        </a:moveTo>
                        <a:lnTo>
                          <a:pt x="3593" y="2117"/>
                        </a:lnTo>
                        <a:lnTo>
                          <a:pt x="3800" y="1984"/>
                        </a:lnTo>
                        <a:lnTo>
                          <a:pt x="3554" y="1838"/>
                        </a:lnTo>
                        <a:lnTo>
                          <a:pt x="3347" y="1971"/>
                        </a:lnTo>
                        <a:close/>
                        <a:moveTo>
                          <a:pt x="2891" y="1700"/>
                        </a:moveTo>
                        <a:lnTo>
                          <a:pt x="3136" y="1842"/>
                        </a:lnTo>
                        <a:lnTo>
                          <a:pt x="3344" y="1708"/>
                        </a:lnTo>
                        <a:lnTo>
                          <a:pt x="3098" y="1566"/>
                        </a:lnTo>
                        <a:lnTo>
                          <a:pt x="2891" y="1700"/>
                        </a:lnTo>
                        <a:close/>
                        <a:moveTo>
                          <a:pt x="2740" y="1224"/>
                        </a:moveTo>
                        <a:lnTo>
                          <a:pt x="2985" y="1366"/>
                        </a:lnTo>
                        <a:lnTo>
                          <a:pt x="3189" y="1232"/>
                        </a:lnTo>
                        <a:lnTo>
                          <a:pt x="2943" y="1090"/>
                        </a:lnTo>
                        <a:lnTo>
                          <a:pt x="2740" y="1224"/>
                        </a:lnTo>
                        <a:close/>
                        <a:moveTo>
                          <a:pt x="2434" y="1424"/>
                        </a:moveTo>
                        <a:lnTo>
                          <a:pt x="2680" y="1570"/>
                        </a:lnTo>
                        <a:lnTo>
                          <a:pt x="2887" y="1437"/>
                        </a:lnTo>
                        <a:lnTo>
                          <a:pt x="2641" y="1291"/>
                        </a:lnTo>
                        <a:lnTo>
                          <a:pt x="2434" y="1424"/>
                        </a:lnTo>
                        <a:close/>
                        <a:moveTo>
                          <a:pt x="1977" y="1153"/>
                        </a:moveTo>
                        <a:lnTo>
                          <a:pt x="2223" y="1299"/>
                        </a:lnTo>
                        <a:lnTo>
                          <a:pt x="2431" y="1165"/>
                        </a:lnTo>
                        <a:lnTo>
                          <a:pt x="2185" y="1019"/>
                        </a:lnTo>
                        <a:lnTo>
                          <a:pt x="1977" y="1153"/>
                        </a:lnTo>
                        <a:close/>
                        <a:moveTo>
                          <a:pt x="1521" y="881"/>
                        </a:moveTo>
                        <a:lnTo>
                          <a:pt x="1767" y="1023"/>
                        </a:lnTo>
                        <a:lnTo>
                          <a:pt x="1974" y="894"/>
                        </a:lnTo>
                        <a:lnTo>
                          <a:pt x="1728" y="748"/>
                        </a:lnTo>
                        <a:lnTo>
                          <a:pt x="1521" y="881"/>
                        </a:lnTo>
                        <a:close/>
                        <a:moveTo>
                          <a:pt x="1064" y="610"/>
                        </a:moveTo>
                        <a:lnTo>
                          <a:pt x="1310" y="752"/>
                        </a:lnTo>
                        <a:lnTo>
                          <a:pt x="1517" y="618"/>
                        </a:lnTo>
                        <a:lnTo>
                          <a:pt x="1272" y="476"/>
                        </a:lnTo>
                        <a:lnTo>
                          <a:pt x="1064" y="610"/>
                        </a:lnTo>
                        <a:close/>
                        <a:moveTo>
                          <a:pt x="762" y="810"/>
                        </a:moveTo>
                        <a:lnTo>
                          <a:pt x="1008" y="956"/>
                        </a:lnTo>
                        <a:lnTo>
                          <a:pt x="1212" y="823"/>
                        </a:lnTo>
                        <a:lnTo>
                          <a:pt x="966" y="677"/>
                        </a:lnTo>
                        <a:lnTo>
                          <a:pt x="762" y="810"/>
                        </a:lnTo>
                        <a:close/>
                        <a:moveTo>
                          <a:pt x="1219" y="1082"/>
                        </a:moveTo>
                        <a:lnTo>
                          <a:pt x="1465" y="1228"/>
                        </a:lnTo>
                        <a:lnTo>
                          <a:pt x="1668" y="1094"/>
                        </a:lnTo>
                        <a:lnTo>
                          <a:pt x="1423" y="948"/>
                        </a:lnTo>
                        <a:lnTo>
                          <a:pt x="1219" y="1082"/>
                        </a:lnTo>
                        <a:close/>
                        <a:moveTo>
                          <a:pt x="1675" y="1357"/>
                        </a:moveTo>
                        <a:lnTo>
                          <a:pt x="1921" y="1499"/>
                        </a:lnTo>
                        <a:lnTo>
                          <a:pt x="2125" y="1366"/>
                        </a:lnTo>
                        <a:lnTo>
                          <a:pt x="1879" y="1224"/>
                        </a:lnTo>
                        <a:lnTo>
                          <a:pt x="1675" y="1357"/>
                        </a:lnTo>
                        <a:close/>
                        <a:moveTo>
                          <a:pt x="2132" y="1629"/>
                        </a:moveTo>
                        <a:lnTo>
                          <a:pt x="2378" y="1775"/>
                        </a:lnTo>
                        <a:lnTo>
                          <a:pt x="2582" y="1641"/>
                        </a:lnTo>
                        <a:lnTo>
                          <a:pt x="2336" y="1495"/>
                        </a:lnTo>
                        <a:lnTo>
                          <a:pt x="2132" y="1629"/>
                        </a:lnTo>
                        <a:close/>
                        <a:moveTo>
                          <a:pt x="2589" y="1900"/>
                        </a:moveTo>
                        <a:lnTo>
                          <a:pt x="2834" y="2046"/>
                        </a:lnTo>
                        <a:lnTo>
                          <a:pt x="3038" y="1913"/>
                        </a:lnTo>
                        <a:lnTo>
                          <a:pt x="2792" y="1767"/>
                        </a:lnTo>
                        <a:lnTo>
                          <a:pt x="2589" y="1900"/>
                        </a:lnTo>
                        <a:close/>
                        <a:moveTo>
                          <a:pt x="3045" y="2176"/>
                        </a:moveTo>
                        <a:lnTo>
                          <a:pt x="3291" y="2318"/>
                        </a:lnTo>
                        <a:lnTo>
                          <a:pt x="3495" y="2184"/>
                        </a:lnTo>
                        <a:lnTo>
                          <a:pt x="3249" y="2042"/>
                        </a:lnTo>
                        <a:lnTo>
                          <a:pt x="3045" y="2176"/>
                        </a:lnTo>
                        <a:close/>
                        <a:moveTo>
                          <a:pt x="2740" y="2376"/>
                        </a:moveTo>
                        <a:lnTo>
                          <a:pt x="2985" y="2523"/>
                        </a:lnTo>
                        <a:lnTo>
                          <a:pt x="3189" y="2389"/>
                        </a:lnTo>
                        <a:lnTo>
                          <a:pt x="2943" y="2243"/>
                        </a:lnTo>
                        <a:lnTo>
                          <a:pt x="2740" y="2376"/>
                        </a:lnTo>
                        <a:close/>
                        <a:moveTo>
                          <a:pt x="2283" y="2105"/>
                        </a:moveTo>
                        <a:lnTo>
                          <a:pt x="2529" y="2251"/>
                        </a:lnTo>
                        <a:lnTo>
                          <a:pt x="2733" y="2117"/>
                        </a:lnTo>
                        <a:lnTo>
                          <a:pt x="2487" y="1971"/>
                        </a:lnTo>
                        <a:lnTo>
                          <a:pt x="2283" y="2105"/>
                        </a:lnTo>
                        <a:close/>
                        <a:moveTo>
                          <a:pt x="913" y="1286"/>
                        </a:moveTo>
                        <a:lnTo>
                          <a:pt x="2072" y="1975"/>
                        </a:lnTo>
                        <a:lnTo>
                          <a:pt x="2276" y="1842"/>
                        </a:lnTo>
                        <a:lnTo>
                          <a:pt x="1117" y="1153"/>
                        </a:lnTo>
                        <a:lnTo>
                          <a:pt x="913" y="1286"/>
                        </a:lnTo>
                        <a:close/>
                        <a:moveTo>
                          <a:pt x="457" y="1015"/>
                        </a:moveTo>
                        <a:lnTo>
                          <a:pt x="703" y="1157"/>
                        </a:lnTo>
                        <a:lnTo>
                          <a:pt x="906" y="1027"/>
                        </a:lnTo>
                        <a:lnTo>
                          <a:pt x="660" y="881"/>
                        </a:lnTo>
                        <a:lnTo>
                          <a:pt x="457" y="1015"/>
                        </a:lnTo>
                        <a:close/>
                      </a:path>
                    </a:pathLst>
                  </a:custGeom>
                  <a:noFill/>
                  <a:ln w="3175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sp>
          <p:nvSpPr>
            <p:cNvPr id="926948" name="Line 228"/>
            <p:cNvSpPr>
              <a:spLocks noChangeShapeType="1"/>
            </p:cNvSpPr>
            <p:nvPr/>
          </p:nvSpPr>
          <p:spPr bwMode="auto">
            <a:xfrm>
              <a:off x="1254" y="1151"/>
              <a:ext cx="4367" cy="12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Dot"/>
              <a:round/>
              <a:headEnd/>
              <a:tailEnd/>
            </a:ln>
            <a:effectLst>
              <a:outerShdw dist="17961" dir="2700000" algn="ctr" rotWithShape="0">
                <a:srgbClr val="800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26951" name="Group 231"/>
            <p:cNvGrpSpPr>
              <a:grpSpLocks/>
            </p:cNvGrpSpPr>
            <p:nvPr/>
          </p:nvGrpSpPr>
          <p:grpSpPr bwMode="auto">
            <a:xfrm>
              <a:off x="3616" y="1143"/>
              <a:ext cx="429" cy="688"/>
              <a:chOff x="4632" y="1419"/>
              <a:chExt cx="429" cy="688"/>
            </a:xfrm>
          </p:grpSpPr>
          <p:grpSp>
            <p:nvGrpSpPr>
              <p:cNvPr id="926952" name="Group 232"/>
              <p:cNvGrpSpPr>
                <a:grpSpLocks/>
              </p:cNvGrpSpPr>
              <p:nvPr/>
            </p:nvGrpSpPr>
            <p:grpSpPr bwMode="auto">
              <a:xfrm>
                <a:off x="4632" y="1419"/>
                <a:ext cx="429" cy="630"/>
                <a:chOff x="2249" y="2886"/>
                <a:chExt cx="738" cy="1079"/>
              </a:xfrm>
            </p:grpSpPr>
            <p:sp>
              <p:nvSpPr>
                <p:cNvPr id="926953" name="Freeform 233"/>
                <p:cNvSpPr>
                  <a:spLocks/>
                </p:cNvSpPr>
                <p:nvPr/>
              </p:nvSpPr>
              <p:spPr bwMode="auto">
                <a:xfrm>
                  <a:off x="2249" y="2886"/>
                  <a:ext cx="738" cy="1079"/>
                </a:xfrm>
                <a:custGeom>
                  <a:avLst/>
                  <a:gdLst>
                    <a:gd name="T0" fmla="*/ 5368 w 5368"/>
                    <a:gd name="T1" fmla="*/ 1103 h 7441"/>
                    <a:gd name="T2" fmla="*/ 3303 w 5368"/>
                    <a:gd name="T3" fmla="*/ 0 h 7441"/>
                    <a:gd name="T4" fmla="*/ 0 w 5368"/>
                    <a:gd name="T5" fmla="*/ 1795 h 7441"/>
                    <a:gd name="T6" fmla="*/ 3 w 5368"/>
                    <a:gd name="T7" fmla="*/ 6409 h 7441"/>
                    <a:gd name="T8" fmla="*/ 3 w 5368"/>
                    <a:gd name="T9" fmla="*/ 6409 h 7441"/>
                    <a:gd name="T10" fmla="*/ 105 w 5368"/>
                    <a:gd name="T11" fmla="*/ 6510 h 7441"/>
                    <a:gd name="T12" fmla="*/ 209 w 5368"/>
                    <a:gd name="T13" fmla="*/ 6605 h 7441"/>
                    <a:gd name="T14" fmla="*/ 321 w 5368"/>
                    <a:gd name="T15" fmla="*/ 6698 h 7441"/>
                    <a:gd name="T16" fmla="*/ 435 w 5368"/>
                    <a:gd name="T17" fmla="*/ 6785 h 7441"/>
                    <a:gd name="T18" fmla="*/ 553 w 5368"/>
                    <a:gd name="T19" fmla="*/ 6869 h 7441"/>
                    <a:gd name="T20" fmla="*/ 673 w 5368"/>
                    <a:gd name="T21" fmla="*/ 6945 h 7441"/>
                    <a:gd name="T22" fmla="*/ 799 w 5368"/>
                    <a:gd name="T23" fmla="*/ 7019 h 7441"/>
                    <a:gd name="T24" fmla="*/ 926 w 5368"/>
                    <a:gd name="T25" fmla="*/ 7087 h 7441"/>
                    <a:gd name="T26" fmla="*/ 1056 w 5368"/>
                    <a:gd name="T27" fmla="*/ 7150 h 7441"/>
                    <a:gd name="T28" fmla="*/ 1190 w 5368"/>
                    <a:gd name="T29" fmla="*/ 7207 h 7441"/>
                    <a:gd name="T30" fmla="*/ 1326 w 5368"/>
                    <a:gd name="T31" fmla="*/ 7261 h 7441"/>
                    <a:gd name="T32" fmla="*/ 1465 w 5368"/>
                    <a:gd name="T33" fmla="*/ 7308 h 7441"/>
                    <a:gd name="T34" fmla="*/ 1604 w 5368"/>
                    <a:gd name="T35" fmla="*/ 7349 h 7441"/>
                    <a:gd name="T36" fmla="*/ 1747 w 5368"/>
                    <a:gd name="T37" fmla="*/ 7384 h 7441"/>
                    <a:gd name="T38" fmla="*/ 1893 w 5368"/>
                    <a:gd name="T39" fmla="*/ 7417 h 7441"/>
                    <a:gd name="T40" fmla="*/ 2038 w 5368"/>
                    <a:gd name="T41" fmla="*/ 7441 h 7441"/>
                    <a:gd name="T42" fmla="*/ 2038 w 5368"/>
                    <a:gd name="T43" fmla="*/ 7441 h 7441"/>
                    <a:gd name="T44" fmla="*/ 5368 w 5368"/>
                    <a:gd name="T45" fmla="*/ 5643 h 7441"/>
                    <a:gd name="T46" fmla="*/ 5368 w 5368"/>
                    <a:gd name="T47" fmla="*/ 1103 h 7441"/>
                    <a:gd name="T48" fmla="*/ 5368 w 5368"/>
                    <a:gd name="T49" fmla="*/ 1103 h 7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68" h="7441">
                      <a:moveTo>
                        <a:pt x="5368" y="1103"/>
                      </a:moveTo>
                      <a:lnTo>
                        <a:pt x="3303" y="0"/>
                      </a:lnTo>
                      <a:lnTo>
                        <a:pt x="0" y="1795"/>
                      </a:lnTo>
                      <a:lnTo>
                        <a:pt x="3" y="6409"/>
                      </a:lnTo>
                      <a:lnTo>
                        <a:pt x="3" y="6409"/>
                      </a:lnTo>
                      <a:lnTo>
                        <a:pt x="105" y="6510"/>
                      </a:lnTo>
                      <a:lnTo>
                        <a:pt x="209" y="6605"/>
                      </a:lnTo>
                      <a:lnTo>
                        <a:pt x="321" y="6698"/>
                      </a:lnTo>
                      <a:lnTo>
                        <a:pt x="435" y="6785"/>
                      </a:lnTo>
                      <a:lnTo>
                        <a:pt x="553" y="6869"/>
                      </a:lnTo>
                      <a:lnTo>
                        <a:pt x="673" y="6945"/>
                      </a:lnTo>
                      <a:lnTo>
                        <a:pt x="799" y="7019"/>
                      </a:lnTo>
                      <a:lnTo>
                        <a:pt x="926" y="7087"/>
                      </a:lnTo>
                      <a:lnTo>
                        <a:pt x="1056" y="7150"/>
                      </a:lnTo>
                      <a:lnTo>
                        <a:pt x="1190" y="7207"/>
                      </a:lnTo>
                      <a:lnTo>
                        <a:pt x="1326" y="7261"/>
                      </a:lnTo>
                      <a:lnTo>
                        <a:pt x="1465" y="7308"/>
                      </a:lnTo>
                      <a:lnTo>
                        <a:pt x="1604" y="7349"/>
                      </a:lnTo>
                      <a:lnTo>
                        <a:pt x="1747" y="7384"/>
                      </a:lnTo>
                      <a:lnTo>
                        <a:pt x="1893" y="7417"/>
                      </a:lnTo>
                      <a:lnTo>
                        <a:pt x="2038" y="7441"/>
                      </a:lnTo>
                      <a:lnTo>
                        <a:pt x="2038" y="7441"/>
                      </a:lnTo>
                      <a:lnTo>
                        <a:pt x="5368" y="5643"/>
                      </a:lnTo>
                      <a:lnTo>
                        <a:pt x="5368" y="1103"/>
                      </a:lnTo>
                      <a:lnTo>
                        <a:pt x="5368" y="1103"/>
                      </a:lnTo>
                    </a:path>
                  </a:pathLst>
                </a:custGeom>
                <a:solidFill>
                  <a:srgbClr val="CCFFFF"/>
                </a:solidFill>
                <a:ln w="28575" cmpd="sng">
                  <a:solidFill>
                    <a:srgbClr val="6699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54" name="Freeform 234"/>
                <p:cNvSpPr>
                  <a:spLocks/>
                </p:cNvSpPr>
                <p:nvPr/>
              </p:nvSpPr>
              <p:spPr bwMode="auto">
                <a:xfrm>
                  <a:off x="2249" y="3146"/>
                  <a:ext cx="280" cy="819"/>
                </a:xfrm>
                <a:custGeom>
                  <a:avLst/>
                  <a:gdLst>
                    <a:gd name="T0" fmla="*/ 2035 w 2035"/>
                    <a:gd name="T1" fmla="*/ 1119 h 5649"/>
                    <a:gd name="T2" fmla="*/ 1887 w 2035"/>
                    <a:gd name="T3" fmla="*/ 1090 h 5649"/>
                    <a:gd name="T4" fmla="*/ 1742 w 2035"/>
                    <a:gd name="T5" fmla="*/ 1054 h 5649"/>
                    <a:gd name="T6" fmla="*/ 1596 w 2035"/>
                    <a:gd name="T7" fmla="*/ 1013 h 5649"/>
                    <a:gd name="T8" fmla="*/ 1455 w 2035"/>
                    <a:gd name="T9" fmla="*/ 964 h 5649"/>
                    <a:gd name="T10" fmla="*/ 1316 w 2035"/>
                    <a:gd name="T11" fmla="*/ 912 h 5649"/>
                    <a:gd name="T12" fmla="*/ 1178 w 2035"/>
                    <a:gd name="T13" fmla="*/ 855 h 5649"/>
                    <a:gd name="T14" fmla="*/ 1046 w 2035"/>
                    <a:gd name="T15" fmla="*/ 790 h 5649"/>
                    <a:gd name="T16" fmla="*/ 914 w 2035"/>
                    <a:gd name="T17" fmla="*/ 722 h 5649"/>
                    <a:gd name="T18" fmla="*/ 786 w 2035"/>
                    <a:gd name="T19" fmla="*/ 648 h 5649"/>
                    <a:gd name="T20" fmla="*/ 661 w 2035"/>
                    <a:gd name="T21" fmla="*/ 569 h 5649"/>
                    <a:gd name="T22" fmla="*/ 541 w 2035"/>
                    <a:gd name="T23" fmla="*/ 488 h 5649"/>
                    <a:gd name="T24" fmla="*/ 425 w 2035"/>
                    <a:gd name="T25" fmla="*/ 398 h 5649"/>
                    <a:gd name="T26" fmla="*/ 311 w 2035"/>
                    <a:gd name="T27" fmla="*/ 305 h 5649"/>
                    <a:gd name="T28" fmla="*/ 204 w 2035"/>
                    <a:gd name="T29" fmla="*/ 207 h 5649"/>
                    <a:gd name="T30" fmla="*/ 100 w 2035"/>
                    <a:gd name="T31" fmla="*/ 106 h 5649"/>
                    <a:gd name="T32" fmla="*/ 0 w 2035"/>
                    <a:gd name="T33" fmla="*/ 0 h 5649"/>
                    <a:gd name="T34" fmla="*/ 0 w 2035"/>
                    <a:gd name="T35" fmla="*/ 0 h 5649"/>
                    <a:gd name="T36" fmla="*/ 0 w 2035"/>
                    <a:gd name="T37" fmla="*/ 4617 h 5649"/>
                    <a:gd name="T38" fmla="*/ 0 w 2035"/>
                    <a:gd name="T39" fmla="*/ 4617 h 5649"/>
                    <a:gd name="T40" fmla="*/ 102 w 2035"/>
                    <a:gd name="T41" fmla="*/ 4718 h 5649"/>
                    <a:gd name="T42" fmla="*/ 206 w 2035"/>
                    <a:gd name="T43" fmla="*/ 4816 h 5649"/>
                    <a:gd name="T44" fmla="*/ 318 w 2035"/>
                    <a:gd name="T45" fmla="*/ 4906 h 5649"/>
                    <a:gd name="T46" fmla="*/ 432 w 2035"/>
                    <a:gd name="T47" fmla="*/ 4993 h 5649"/>
                    <a:gd name="T48" fmla="*/ 550 w 2035"/>
                    <a:gd name="T49" fmla="*/ 5077 h 5649"/>
                    <a:gd name="T50" fmla="*/ 670 w 2035"/>
                    <a:gd name="T51" fmla="*/ 5153 h 5649"/>
                    <a:gd name="T52" fmla="*/ 796 w 2035"/>
                    <a:gd name="T53" fmla="*/ 5227 h 5649"/>
                    <a:gd name="T54" fmla="*/ 923 w 2035"/>
                    <a:gd name="T55" fmla="*/ 5295 h 5649"/>
                    <a:gd name="T56" fmla="*/ 1053 w 2035"/>
                    <a:gd name="T57" fmla="*/ 5358 h 5649"/>
                    <a:gd name="T58" fmla="*/ 1187 w 2035"/>
                    <a:gd name="T59" fmla="*/ 5415 h 5649"/>
                    <a:gd name="T60" fmla="*/ 1323 w 2035"/>
                    <a:gd name="T61" fmla="*/ 5469 h 5649"/>
                    <a:gd name="T62" fmla="*/ 1462 w 2035"/>
                    <a:gd name="T63" fmla="*/ 5516 h 5649"/>
                    <a:gd name="T64" fmla="*/ 1601 w 2035"/>
                    <a:gd name="T65" fmla="*/ 5557 h 5649"/>
                    <a:gd name="T66" fmla="*/ 1744 w 2035"/>
                    <a:gd name="T67" fmla="*/ 5592 h 5649"/>
                    <a:gd name="T68" fmla="*/ 1890 w 2035"/>
                    <a:gd name="T69" fmla="*/ 5625 h 5649"/>
                    <a:gd name="T70" fmla="*/ 2035 w 2035"/>
                    <a:gd name="T71" fmla="*/ 5649 h 5649"/>
                    <a:gd name="T72" fmla="*/ 2035 w 2035"/>
                    <a:gd name="T73" fmla="*/ 5649 h 5649"/>
                    <a:gd name="T74" fmla="*/ 2035 w 2035"/>
                    <a:gd name="T75" fmla="*/ 1119 h 5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35" h="5649">
                      <a:moveTo>
                        <a:pt x="2035" y="1119"/>
                      </a:moveTo>
                      <a:lnTo>
                        <a:pt x="1887" y="1090"/>
                      </a:lnTo>
                      <a:lnTo>
                        <a:pt x="1742" y="1054"/>
                      </a:lnTo>
                      <a:lnTo>
                        <a:pt x="1596" y="1013"/>
                      </a:lnTo>
                      <a:lnTo>
                        <a:pt x="1455" y="964"/>
                      </a:lnTo>
                      <a:lnTo>
                        <a:pt x="1316" y="912"/>
                      </a:lnTo>
                      <a:lnTo>
                        <a:pt x="1178" y="855"/>
                      </a:lnTo>
                      <a:lnTo>
                        <a:pt x="1046" y="790"/>
                      </a:lnTo>
                      <a:lnTo>
                        <a:pt x="914" y="722"/>
                      </a:lnTo>
                      <a:lnTo>
                        <a:pt x="786" y="648"/>
                      </a:lnTo>
                      <a:lnTo>
                        <a:pt x="661" y="569"/>
                      </a:lnTo>
                      <a:lnTo>
                        <a:pt x="541" y="488"/>
                      </a:lnTo>
                      <a:lnTo>
                        <a:pt x="425" y="398"/>
                      </a:lnTo>
                      <a:lnTo>
                        <a:pt x="311" y="305"/>
                      </a:lnTo>
                      <a:lnTo>
                        <a:pt x="204" y="207"/>
                      </a:lnTo>
                      <a:lnTo>
                        <a:pt x="100" y="10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17"/>
                      </a:lnTo>
                      <a:lnTo>
                        <a:pt x="0" y="4617"/>
                      </a:lnTo>
                      <a:lnTo>
                        <a:pt x="102" y="4718"/>
                      </a:lnTo>
                      <a:lnTo>
                        <a:pt x="206" y="4816"/>
                      </a:lnTo>
                      <a:lnTo>
                        <a:pt x="318" y="4906"/>
                      </a:lnTo>
                      <a:lnTo>
                        <a:pt x="432" y="4993"/>
                      </a:lnTo>
                      <a:lnTo>
                        <a:pt x="550" y="5077"/>
                      </a:lnTo>
                      <a:lnTo>
                        <a:pt x="670" y="5153"/>
                      </a:lnTo>
                      <a:lnTo>
                        <a:pt x="796" y="5227"/>
                      </a:lnTo>
                      <a:lnTo>
                        <a:pt x="923" y="5295"/>
                      </a:lnTo>
                      <a:lnTo>
                        <a:pt x="1053" y="5358"/>
                      </a:lnTo>
                      <a:lnTo>
                        <a:pt x="1187" y="5415"/>
                      </a:lnTo>
                      <a:lnTo>
                        <a:pt x="1323" y="5469"/>
                      </a:lnTo>
                      <a:lnTo>
                        <a:pt x="1462" y="5516"/>
                      </a:lnTo>
                      <a:lnTo>
                        <a:pt x="1601" y="5557"/>
                      </a:lnTo>
                      <a:lnTo>
                        <a:pt x="1744" y="5592"/>
                      </a:lnTo>
                      <a:lnTo>
                        <a:pt x="1890" y="5625"/>
                      </a:lnTo>
                      <a:lnTo>
                        <a:pt x="2035" y="5649"/>
                      </a:lnTo>
                      <a:lnTo>
                        <a:pt x="2035" y="5649"/>
                      </a:lnTo>
                      <a:lnTo>
                        <a:pt x="2035" y="1119"/>
                      </a:lnTo>
                    </a:path>
                  </a:pathLst>
                </a:custGeom>
                <a:solidFill>
                  <a:srgbClr val="CCFFFF"/>
                </a:solidFill>
                <a:ln w="28575" cmpd="sng">
                  <a:solidFill>
                    <a:srgbClr val="6699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55" name="Freeform 235"/>
                <p:cNvSpPr>
                  <a:spLocks/>
                </p:cNvSpPr>
                <p:nvPr/>
              </p:nvSpPr>
              <p:spPr bwMode="auto">
                <a:xfrm>
                  <a:off x="2529" y="3046"/>
                  <a:ext cx="458" cy="918"/>
                </a:xfrm>
                <a:custGeom>
                  <a:avLst/>
                  <a:gdLst>
                    <a:gd name="T0" fmla="*/ 0 w 3330"/>
                    <a:gd name="T1" fmla="*/ 1808 h 6333"/>
                    <a:gd name="T2" fmla="*/ 0 w 3330"/>
                    <a:gd name="T3" fmla="*/ 6333 h 6333"/>
                    <a:gd name="T4" fmla="*/ 3330 w 3330"/>
                    <a:gd name="T5" fmla="*/ 4540 h 6333"/>
                    <a:gd name="T6" fmla="*/ 3330 w 3330"/>
                    <a:gd name="T7" fmla="*/ 0 h 6333"/>
                    <a:gd name="T8" fmla="*/ 0 w 3330"/>
                    <a:gd name="T9" fmla="*/ 1808 h 6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30" h="6333">
                      <a:moveTo>
                        <a:pt x="0" y="1808"/>
                      </a:moveTo>
                      <a:lnTo>
                        <a:pt x="0" y="6333"/>
                      </a:lnTo>
                      <a:lnTo>
                        <a:pt x="3330" y="4540"/>
                      </a:lnTo>
                      <a:lnTo>
                        <a:pt x="3330" y="0"/>
                      </a:lnTo>
                      <a:lnTo>
                        <a:pt x="0" y="180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28575" cmpd="sng">
                  <a:solidFill>
                    <a:srgbClr val="6699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56" name="Freeform 236"/>
                <p:cNvSpPr>
                  <a:spLocks/>
                </p:cNvSpPr>
                <p:nvPr/>
              </p:nvSpPr>
              <p:spPr bwMode="auto">
                <a:xfrm>
                  <a:off x="2295" y="3688"/>
                  <a:ext cx="188" cy="102"/>
                </a:xfrm>
                <a:custGeom>
                  <a:avLst/>
                  <a:gdLst>
                    <a:gd name="T0" fmla="*/ 0 w 1376"/>
                    <a:gd name="T1" fmla="*/ 0 h 706"/>
                    <a:gd name="T2" fmla="*/ 157 w 1376"/>
                    <a:gd name="T3" fmla="*/ 123 h 706"/>
                    <a:gd name="T4" fmla="*/ 318 w 1376"/>
                    <a:gd name="T5" fmla="*/ 234 h 706"/>
                    <a:gd name="T6" fmla="*/ 487 w 1376"/>
                    <a:gd name="T7" fmla="*/ 338 h 706"/>
                    <a:gd name="T8" fmla="*/ 657 w 1376"/>
                    <a:gd name="T9" fmla="*/ 430 h 706"/>
                    <a:gd name="T10" fmla="*/ 832 w 1376"/>
                    <a:gd name="T11" fmla="*/ 515 h 706"/>
                    <a:gd name="T12" fmla="*/ 1010 w 1376"/>
                    <a:gd name="T13" fmla="*/ 588 h 706"/>
                    <a:gd name="T14" fmla="*/ 1192 w 1376"/>
                    <a:gd name="T15" fmla="*/ 651 h 706"/>
                    <a:gd name="T16" fmla="*/ 1376 w 1376"/>
                    <a:gd name="T1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706">
                      <a:moveTo>
                        <a:pt x="0" y="0"/>
                      </a:moveTo>
                      <a:lnTo>
                        <a:pt x="157" y="123"/>
                      </a:lnTo>
                      <a:lnTo>
                        <a:pt x="318" y="234"/>
                      </a:lnTo>
                      <a:lnTo>
                        <a:pt x="487" y="338"/>
                      </a:lnTo>
                      <a:lnTo>
                        <a:pt x="657" y="430"/>
                      </a:lnTo>
                      <a:lnTo>
                        <a:pt x="832" y="515"/>
                      </a:lnTo>
                      <a:lnTo>
                        <a:pt x="1010" y="588"/>
                      </a:lnTo>
                      <a:lnTo>
                        <a:pt x="1192" y="651"/>
                      </a:lnTo>
                      <a:lnTo>
                        <a:pt x="1376" y="706"/>
                      </a:lnTo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57" name="Freeform 237"/>
                <p:cNvSpPr>
                  <a:spLocks/>
                </p:cNvSpPr>
                <p:nvPr/>
              </p:nvSpPr>
              <p:spPr bwMode="auto">
                <a:xfrm>
                  <a:off x="2295" y="3727"/>
                  <a:ext cx="188" cy="104"/>
                </a:xfrm>
                <a:custGeom>
                  <a:avLst/>
                  <a:gdLst>
                    <a:gd name="T0" fmla="*/ 0 w 1376"/>
                    <a:gd name="T1" fmla="*/ 0 h 706"/>
                    <a:gd name="T2" fmla="*/ 157 w 1376"/>
                    <a:gd name="T3" fmla="*/ 123 h 706"/>
                    <a:gd name="T4" fmla="*/ 318 w 1376"/>
                    <a:gd name="T5" fmla="*/ 234 h 706"/>
                    <a:gd name="T6" fmla="*/ 487 w 1376"/>
                    <a:gd name="T7" fmla="*/ 338 h 706"/>
                    <a:gd name="T8" fmla="*/ 657 w 1376"/>
                    <a:gd name="T9" fmla="*/ 431 h 706"/>
                    <a:gd name="T10" fmla="*/ 832 w 1376"/>
                    <a:gd name="T11" fmla="*/ 515 h 706"/>
                    <a:gd name="T12" fmla="*/ 1010 w 1376"/>
                    <a:gd name="T13" fmla="*/ 589 h 706"/>
                    <a:gd name="T14" fmla="*/ 1192 w 1376"/>
                    <a:gd name="T15" fmla="*/ 654 h 706"/>
                    <a:gd name="T16" fmla="*/ 1376 w 1376"/>
                    <a:gd name="T1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706">
                      <a:moveTo>
                        <a:pt x="0" y="0"/>
                      </a:moveTo>
                      <a:lnTo>
                        <a:pt x="157" y="123"/>
                      </a:lnTo>
                      <a:lnTo>
                        <a:pt x="318" y="234"/>
                      </a:lnTo>
                      <a:lnTo>
                        <a:pt x="487" y="338"/>
                      </a:lnTo>
                      <a:lnTo>
                        <a:pt x="657" y="431"/>
                      </a:lnTo>
                      <a:lnTo>
                        <a:pt x="832" y="515"/>
                      </a:lnTo>
                      <a:lnTo>
                        <a:pt x="1010" y="589"/>
                      </a:lnTo>
                      <a:lnTo>
                        <a:pt x="1192" y="654"/>
                      </a:lnTo>
                      <a:lnTo>
                        <a:pt x="1376" y="706"/>
                      </a:lnTo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58" name="Freeform 238"/>
                <p:cNvSpPr>
                  <a:spLocks/>
                </p:cNvSpPr>
                <p:nvPr/>
              </p:nvSpPr>
              <p:spPr bwMode="auto">
                <a:xfrm>
                  <a:off x="2295" y="3767"/>
                  <a:ext cx="188" cy="103"/>
                </a:xfrm>
                <a:custGeom>
                  <a:avLst/>
                  <a:gdLst>
                    <a:gd name="T0" fmla="*/ 0 w 1376"/>
                    <a:gd name="T1" fmla="*/ 0 h 706"/>
                    <a:gd name="T2" fmla="*/ 157 w 1376"/>
                    <a:gd name="T3" fmla="*/ 123 h 706"/>
                    <a:gd name="T4" fmla="*/ 318 w 1376"/>
                    <a:gd name="T5" fmla="*/ 235 h 706"/>
                    <a:gd name="T6" fmla="*/ 487 w 1376"/>
                    <a:gd name="T7" fmla="*/ 338 h 706"/>
                    <a:gd name="T8" fmla="*/ 657 w 1376"/>
                    <a:gd name="T9" fmla="*/ 433 h 706"/>
                    <a:gd name="T10" fmla="*/ 832 w 1376"/>
                    <a:gd name="T11" fmla="*/ 515 h 706"/>
                    <a:gd name="T12" fmla="*/ 1010 w 1376"/>
                    <a:gd name="T13" fmla="*/ 589 h 706"/>
                    <a:gd name="T14" fmla="*/ 1192 w 1376"/>
                    <a:gd name="T15" fmla="*/ 654 h 706"/>
                    <a:gd name="T16" fmla="*/ 1376 w 1376"/>
                    <a:gd name="T1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706">
                      <a:moveTo>
                        <a:pt x="0" y="0"/>
                      </a:moveTo>
                      <a:lnTo>
                        <a:pt x="157" y="123"/>
                      </a:lnTo>
                      <a:lnTo>
                        <a:pt x="318" y="235"/>
                      </a:lnTo>
                      <a:lnTo>
                        <a:pt x="487" y="338"/>
                      </a:lnTo>
                      <a:lnTo>
                        <a:pt x="657" y="433"/>
                      </a:lnTo>
                      <a:lnTo>
                        <a:pt x="832" y="515"/>
                      </a:lnTo>
                      <a:lnTo>
                        <a:pt x="1010" y="589"/>
                      </a:lnTo>
                      <a:lnTo>
                        <a:pt x="1192" y="654"/>
                      </a:lnTo>
                      <a:lnTo>
                        <a:pt x="1376" y="706"/>
                      </a:lnTo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59" name="Freeform 239"/>
                <p:cNvSpPr>
                  <a:spLocks/>
                </p:cNvSpPr>
                <p:nvPr/>
              </p:nvSpPr>
              <p:spPr bwMode="auto">
                <a:xfrm>
                  <a:off x="2287" y="3272"/>
                  <a:ext cx="203" cy="121"/>
                </a:xfrm>
                <a:custGeom>
                  <a:avLst/>
                  <a:gdLst>
                    <a:gd name="T0" fmla="*/ 50 w 1481"/>
                    <a:gd name="T1" fmla="*/ 120 h 826"/>
                    <a:gd name="T2" fmla="*/ 201 w 1481"/>
                    <a:gd name="T3" fmla="*/ 240 h 826"/>
                    <a:gd name="T4" fmla="*/ 360 w 1481"/>
                    <a:gd name="T5" fmla="*/ 349 h 826"/>
                    <a:gd name="T6" fmla="*/ 524 w 1481"/>
                    <a:gd name="T7" fmla="*/ 452 h 826"/>
                    <a:gd name="T8" fmla="*/ 694 w 1481"/>
                    <a:gd name="T9" fmla="*/ 545 h 826"/>
                    <a:gd name="T10" fmla="*/ 869 w 1481"/>
                    <a:gd name="T11" fmla="*/ 630 h 826"/>
                    <a:gd name="T12" fmla="*/ 1051 w 1481"/>
                    <a:gd name="T13" fmla="*/ 703 h 826"/>
                    <a:gd name="T14" fmla="*/ 1235 w 1481"/>
                    <a:gd name="T15" fmla="*/ 768 h 826"/>
                    <a:gd name="T16" fmla="*/ 1426 w 1481"/>
                    <a:gd name="T17" fmla="*/ 826 h 826"/>
                    <a:gd name="T18" fmla="*/ 1426 w 1481"/>
                    <a:gd name="T19" fmla="*/ 826 h 826"/>
                    <a:gd name="T20" fmla="*/ 1451 w 1481"/>
                    <a:gd name="T21" fmla="*/ 815 h 826"/>
                    <a:gd name="T22" fmla="*/ 1470 w 1481"/>
                    <a:gd name="T23" fmla="*/ 796 h 826"/>
                    <a:gd name="T24" fmla="*/ 1477 w 1481"/>
                    <a:gd name="T25" fmla="*/ 785 h 826"/>
                    <a:gd name="T26" fmla="*/ 1479 w 1481"/>
                    <a:gd name="T27" fmla="*/ 771 h 826"/>
                    <a:gd name="T28" fmla="*/ 1481 w 1481"/>
                    <a:gd name="T29" fmla="*/ 760 h 826"/>
                    <a:gd name="T30" fmla="*/ 1479 w 1481"/>
                    <a:gd name="T31" fmla="*/ 747 h 826"/>
                    <a:gd name="T32" fmla="*/ 1472 w 1481"/>
                    <a:gd name="T33" fmla="*/ 728 h 826"/>
                    <a:gd name="T34" fmla="*/ 1461 w 1481"/>
                    <a:gd name="T35" fmla="*/ 714 h 826"/>
                    <a:gd name="T36" fmla="*/ 1445 w 1481"/>
                    <a:gd name="T37" fmla="*/ 703 h 826"/>
                    <a:gd name="T38" fmla="*/ 1426 w 1481"/>
                    <a:gd name="T39" fmla="*/ 698 h 826"/>
                    <a:gd name="T40" fmla="*/ 1240 w 1481"/>
                    <a:gd name="T41" fmla="*/ 643 h 826"/>
                    <a:gd name="T42" fmla="*/ 1058 w 1481"/>
                    <a:gd name="T43" fmla="*/ 581 h 826"/>
                    <a:gd name="T44" fmla="*/ 881 w 1481"/>
                    <a:gd name="T45" fmla="*/ 507 h 826"/>
                    <a:gd name="T46" fmla="*/ 710 w 1481"/>
                    <a:gd name="T47" fmla="*/ 425 h 826"/>
                    <a:gd name="T48" fmla="*/ 542 w 1481"/>
                    <a:gd name="T49" fmla="*/ 335 h 826"/>
                    <a:gd name="T50" fmla="*/ 380 w 1481"/>
                    <a:gd name="T51" fmla="*/ 237 h 826"/>
                    <a:gd name="T52" fmla="*/ 226 w 1481"/>
                    <a:gd name="T53" fmla="*/ 128 h 826"/>
                    <a:gd name="T54" fmla="*/ 78 w 1481"/>
                    <a:gd name="T55" fmla="*/ 11 h 826"/>
                    <a:gd name="T56" fmla="*/ 78 w 1481"/>
                    <a:gd name="T57" fmla="*/ 11 h 826"/>
                    <a:gd name="T58" fmla="*/ 62 w 1481"/>
                    <a:gd name="T59" fmla="*/ 3 h 826"/>
                    <a:gd name="T60" fmla="*/ 44 w 1481"/>
                    <a:gd name="T61" fmla="*/ 0 h 826"/>
                    <a:gd name="T62" fmla="*/ 28 w 1481"/>
                    <a:gd name="T63" fmla="*/ 3 h 826"/>
                    <a:gd name="T64" fmla="*/ 12 w 1481"/>
                    <a:gd name="T65" fmla="*/ 14 h 826"/>
                    <a:gd name="T66" fmla="*/ 3 w 1481"/>
                    <a:gd name="T67" fmla="*/ 30 h 826"/>
                    <a:gd name="T68" fmla="*/ 0 w 1481"/>
                    <a:gd name="T69" fmla="*/ 47 h 826"/>
                    <a:gd name="T70" fmla="*/ 5 w 1481"/>
                    <a:gd name="T71" fmla="*/ 68 h 826"/>
                    <a:gd name="T72" fmla="*/ 16 w 1481"/>
                    <a:gd name="T73" fmla="*/ 90 h 826"/>
                    <a:gd name="T74" fmla="*/ 30 w 1481"/>
                    <a:gd name="T75" fmla="*/ 107 h 826"/>
                    <a:gd name="T76" fmla="*/ 50 w 1481"/>
                    <a:gd name="T77" fmla="*/ 120 h 826"/>
                    <a:gd name="T78" fmla="*/ 50 w 1481"/>
                    <a:gd name="T79" fmla="*/ 120 h 8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81" h="826">
                      <a:moveTo>
                        <a:pt x="50" y="120"/>
                      </a:moveTo>
                      <a:lnTo>
                        <a:pt x="201" y="240"/>
                      </a:lnTo>
                      <a:lnTo>
                        <a:pt x="360" y="349"/>
                      </a:lnTo>
                      <a:lnTo>
                        <a:pt x="524" y="452"/>
                      </a:lnTo>
                      <a:lnTo>
                        <a:pt x="694" y="545"/>
                      </a:lnTo>
                      <a:lnTo>
                        <a:pt x="869" y="630"/>
                      </a:lnTo>
                      <a:lnTo>
                        <a:pt x="1051" y="703"/>
                      </a:lnTo>
                      <a:lnTo>
                        <a:pt x="1235" y="768"/>
                      </a:lnTo>
                      <a:lnTo>
                        <a:pt x="1426" y="826"/>
                      </a:lnTo>
                      <a:lnTo>
                        <a:pt x="1426" y="826"/>
                      </a:lnTo>
                      <a:lnTo>
                        <a:pt x="1451" y="815"/>
                      </a:lnTo>
                      <a:lnTo>
                        <a:pt x="1470" y="796"/>
                      </a:lnTo>
                      <a:lnTo>
                        <a:pt x="1477" y="785"/>
                      </a:lnTo>
                      <a:lnTo>
                        <a:pt x="1479" y="771"/>
                      </a:lnTo>
                      <a:lnTo>
                        <a:pt x="1481" y="760"/>
                      </a:lnTo>
                      <a:lnTo>
                        <a:pt x="1479" y="747"/>
                      </a:lnTo>
                      <a:lnTo>
                        <a:pt x="1472" y="728"/>
                      </a:lnTo>
                      <a:lnTo>
                        <a:pt x="1461" y="714"/>
                      </a:lnTo>
                      <a:lnTo>
                        <a:pt x="1445" y="703"/>
                      </a:lnTo>
                      <a:lnTo>
                        <a:pt x="1426" y="698"/>
                      </a:lnTo>
                      <a:lnTo>
                        <a:pt x="1240" y="643"/>
                      </a:lnTo>
                      <a:lnTo>
                        <a:pt x="1058" y="581"/>
                      </a:lnTo>
                      <a:lnTo>
                        <a:pt x="881" y="507"/>
                      </a:lnTo>
                      <a:lnTo>
                        <a:pt x="710" y="425"/>
                      </a:lnTo>
                      <a:lnTo>
                        <a:pt x="542" y="335"/>
                      </a:lnTo>
                      <a:lnTo>
                        <a:pt x="380" y="237"/>
                      </a:lnTo>
                      <a:lnTo>
                        <a:pt x="226" y="128"/>
                      </a:lnTo>
                      <a:lnTo>
                        <a:pt x="78" y="11"/>
                      </a:lnTo>
                      <a:lnTo>
                        <a:pt x="78" y="11"/>
                      </a:lnTo>
                      <a:lnTo>
                        <a:pt x="62" y="3"/>
                      </a:lnTo>
                      <a:lnTo>
                        <a:pt x="44" y="0"/>
                      </a:lnTo>
                      <a:lnTo>
                        <a:pt x="28" y="3"/>
                      </a:lnTo>
                      <a:lnTo>
                        <a:pt x="12" y="14"/>
                      </a:lnTo>
                      <a:lnTo>
                        <a:pt x="3" y="30"/>
                      </a:lnTo>
                      <a:lnTo>
                        <a:pt x="0" y="47"/>
                      </a:lnTo>
                      <a:lnTo>
                        <a:pt x="5" y="68"/>
                      </a:lnTo>
                      <a:lnTo>
                        <a:pt x="16" y="90"/>
                      </a:lnTo>
                      <a:lnTo>
                        <a:pt x="30" y="107"/>
                      </a:lnTo>
                      <a:lnTo>
                        <a:pt x="50" y="120"/>
                      </a:lnTo>
                      <a:lnTo>
                        <a:pt x="50" y="120"/>
                      </a:lnTo>
                    </a:path>
                  </a:pathLst>
                </a:custGeom>
                <a:solidFill>
                  <a:srgbClr val="33CC33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60" name="Freeform 240"/>
                <p:cNvSpPr>
                  <a:spLocks/>
                </p:cNvSpPr>
                <p:nvPr/>
              </p:nvSpPr>
              <p:spPr bwMode="auto">
                <a:xfrm>
                  <a:off x="2295" y="3355"/>
                  <a:ext cx="188" cy="115"/>
                </a:xfrm>
                <a:custGeom>
                  <a:avLst/>
                  <a:gdLst>
                    <a:gd name="T0" fmla="*/ 0 w 1376"/>
                    <a:gd name="T1" fmla="*/ 90 h 795"/>
                    <a:gd name="T2" fmla="*/ 152 w 1376"/>
                    <a:gd name="T3" fmla="*/ 210 h 795"/>
                    <a:gd name="T4" fmla="*/ 309 w 1376"/>
                    <a:gd name="T5" fmla="*/ 321 h 795"/>
                    <a:gd name="T6" fmla="*/ 473 w 1376"/>
                    <a:gd name="T7" fmla="*/ 425 h 795"/>
                    <a:gd name="T8" fmla="*/ 644 w 1376"/>
                    <a:gd name="T9" fmla="*/ 517 h 795"/>
                    <a:gd name="T10" fmla="*/ 821 w 1376"/>
                    <a:gd name="T11" fmla="*/ 602 h 795"/>
                    <a:gd name="T12" fmla="*/ 1001 w 1376"/>
                    <a:gd name="T13" fmla="*/ 675 h 795"/>
                    <a:gd name="T14" fmla="*/ 1187 w 1376"/>
                    <a:gd name="T15" fmla="*/ 741 h 795"/>
                    <a:gd name="T16" fmla="*/ 1376 w 1376"/>
                    <a:gd name="T17" fmla="*/ 795 h 795"/>
                    <a:gd name="T18" fmla="*/ 1376 w 1376"/>
                    <a:gd name="T19" fmla="*/ 795 h 795"/>
                    <a:gd name="T20" fmla="*/ 1376 w 1376"/>
                    <a:gd name="T21" fmla="*/ 705 h 795"/>
                    <a:gd name="T22" fmla="*/ 1190 w 1376"/>
                    <a:gd name="T23" fmla="*/ 648 h 795"/>
                    <a:gd name="T24" fmla="*/ 1005 w 1376"/>
                    <a:gd name="T25" fmla="*/ 580 h 795"/>
                    <a:gd name="T26" fmla="*/ 823 w 1376"/>
                    <a:gd name="T27" fmla="*/ 504 h 795"/>
                    <a:gd name="T28" fmla="*/ 648 w 1376"/>
                    <a:gd name="T29" fmla="*/ 419 h 795"/>
                    <a:gd name="T30" fmla="*/ 478 w 1376"/>
                    <a:gd name="T31" fmla="*/ 327 h 795"/>
                    <a:gd name="T32" fmla="*/ 314 w 1376"/>
                    <a:gd name="T33" fmla="*/ 226 h 795"/>
                    <a:gd name="T34" fmla="*/ 155 w 1376"/>
                    <a:gd name="T35" fmla="*/ 117 h 795"/>
                    <a:gd name="T36" fmla="*/ 0 w 1376"/>
                    <a:gd name="T37" fmla="*/ 0 h 795"/>
                    <a:gd name="T38" fmla="*/ 0 w 1376"/>
                    <a:gd name="T39" fmla="*/ 0 h 795"/>
                    <a:gd name="T40" fmla="*/ 0 w 1376"/>
                    <a:gd name="T41" fmla="*/ 90 h 795"/>
                    <a:gd name="T42" fmla="*/ 0 w 1376"/>
                    <a:gd name="T43" fmla="*/ 90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76" h="795">
                      <a:moveTo>
                        <a:pt x="0" y="90"/>
                      </a:moveTo>
                      <a:lnTo>
                        <a:pt x="152" y="210"/>
                      </a:lnTo>
                      <a:lnTo>
                        <a:pt x="309" y="321"/>
                      </a:lnTo>
                      <a:lnTo>
                        <a:pt x="473" y="425"/>
                      </a:lnTo>
                      <a:lnTo>
                        <a:pt x="644" y="517"/>
                      </a:lnTo>
                      <a:lnTo>
                        <a:pt x="821" y="602"/>
                      </a:lnTo>
                      <a:lnTo>
                        <a:pt x="1001" y="675"/>
                      </a:lnTo>
                      <a:lnTo>
                        <a:pt x="1187" y="741"/>
                      </a:lnTo>
                      <a:lnTo>
                        <a:pt x="1376" y="795"/>
                      </a:lnTo>
                      <a:lnTo>
                        <a:pt x="1376" y="795"/>
                      </a:lnTo>
                      <a:lnTo>
                        <a:pt x="1376" y="705"/>
                      </a:lnTo>
                      <a:lnTo>
                        <a:pt x="1190" y="648"/>
                      </a:lnTo>
                      <a:lnTo>
                        <a:pt x="1005" y="580"/>
                      </a:lnTo>
                      <a:lnTo>
                        <a:pt x="823" y="504"/>
                      </a:lnTo>
                      <a:lnTo>
                        <a:pt x="648" y="419"/>
                      </a:lnTo>
                      <a:lnTo>
                        <a:pt x="478" y="327"/>
                      </a:lnTo>
                      <a:lnTo>
                        <a:pt x="314" y="226"/>
                      </a:lnTo>
                      <a:lnTo>
                        <a:pt x="155" y="11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9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61" name="Freeform 241"/>
                <p:cNvSpPr>
                  <a:spLocks/>
                </p:cNvSpPr>
                <p:nvPr/>
              </p:nvSpPr>
              <p:spPr bwMode="auto">
                <a:xfrm>
                  <a:off x="2356" y="3551"/>
                  <a:ext cx="45" cy="60"/>
                </a:xfrm>
                <a:custGeom>
                  <a:avLst/>
                  <a:gdLst>
                    <a:gd name="T0" fmla="*/ 311 w 327"/>
                    <a:gd name="T1" fmla="*/ 153 h 412"/>
                    <a:gd name="T2" fmla="*/ 293 w 327"/>
                    <a:gd name="T3" fmla="*/ 115 h 412"/>
                    <a:gd name="T4" fmla="*/ 270 w 327"/>
                    <a:gd name="T5" fmla="*/ 79 h 412"/>
                    <a:gd name="T6" fmla="*/ 245 w 327"/>
                    <a:gd name="T7" fmla="*/ 52 h 412"/>
                    <a:gd name="T8" fmla="*/ 216 w 327"/>
                    <a:gd name="T9" fmla="*/ 28 h 412"/>
                    <a:gd name="T10" fmla="*/ 186 w 327"/>
                    <a:gd name="T11" fmla="*/ 11 h 412"/>
                    <a:gd name="T12" fmla="*/ 154 w 327"/>
                    <a:gd name="T13" fmla="*/ 3 h 412"/>
                    <a:gd name="T14" fmla="*/ 122 w 327"/>
                    <a:gd name="T15" fmla="*/ 0 h 412"/>
                    <a:gd name="T16" fmla="*/ 90 w 327"/>
                    <a:gd name="T17" fmla="*/ 9 h 412"/>
                    <a:gd name="T18" fmla="*/ 63 w 327"/>
                    <a:gd name="T19" fmla="*/ 22 h 412"/>
                    <a:gd name="T20" fmla="*/ 40 w 327"/>
                    <a:gd name="T21" fmla="*/ 44 h 412"/>
                    <a:gd name="T22" fmla="*/ 22 w 327"/>
                    <a:gd name="T23" fmla="*/ 71 h 412"/>
                    <a:gd name="T24" fmla="*/ 9 w 327"/>
                    <a:gd name="T25" fmla="*/ 104 h 412"/>
                    <a:gd name="T26" fmla="*/ 2 w 327"/>
                    <a:gd name="T27" fmla="*/ 139 h 412"/>
                    <a:gd name="T28" fmla="*/ 0 w 327"/>
                    <a:gd name="T29" fmla="*/ 177 h 412"/>
                    <a:gd name="T30" fmla="*/ 6 w 327"/>
                    <a:gd name="T31" fmla="*/ 218 h 412"/>
                    <a:gd name="T32" fmla="*/ 18 w 327"/>
                    <a:gd name="T33" fmla="*/ 259 h 412"/>
                    <a:gd name="T34" fmla="*/ 34 w 327"/>
                    <a:gd name="T35" fmla="*/ 300 h 412"/>
                    <a:gd name="T36" fmla="*/ 56 w 327"/>
                    <a:gd name="T37" fmla="*/ 333 h 412"/>
                    <a:gd name="T38" fmla="*/ 84 w 327"/>
                    <a:gd name="T39" fmla="*/ 363 h 412"/>
                    <a:gd name="T40" fmla="*/ 111 w 327"/>
                    <a:gd name="T41" fmla="*/ 384 h 412"/>
                    <a:gd name="T42" fmla="*/ 143 w 327"/>
                    <a:gd name="T43" fmla="*/ 401 h 412"/>
                    <a:gd name="T44" fmla="*/ 175 w 327"/>
                    <a:gd name="T45" fmla="*/ 412 h 412"/>
                    <a:gd name="T46" fmla="*/ 204 w 327"/>
                    <a:gd name="T47" fmla="*/ 412 h 412"/>
                    <a:gd name="T48" fmla="*/ 236 w 327"/>
                    <a:gd name="T49" fmla="*/ 406 h 412"/>
                    <a:gd name="T50" fmla="*/ 263 w 327"/>
                    <a:gd name="T51" fmla="*/ 390 h 412"/>
                    <a:gd name="T52" fmla="*/ 288 w 327"/>
                    <a:gd name="T53" fmla="*/ 371 h 412"/>
                    <a:gd name="T54" fmla="*/ 307 w 327"/>
                    <a:gd name="T55" fmla="*/ 344 h 412"/>
                    <a:gd name="T56" fmla="*/ 318 w 327"/>
                    <a:gd name="T57" fmla="*/ 311 h 412"/>
                    <a:gd name="T58" fmla="*/ 325 w 327"/>
                    <a:gd name="T59" fmla="*/ 273 h 412"/>
                    <a:gd name="T60" fmla="*/ 327 w 327"/>
                    <a:gd name="T61" fmla="*/ 235 h 412"/>
                    <a:gd name="T62" fmla="*/ 322 w 327"/>
                    <a:gd name="T63" fmla="*/ 194 h 412"/>
                    <a:gd name="T64" fmla="*/ 311 w 327"/>
                    <a:gd name="T65" fmla="*/ 153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7" h="412">
                      <a:moveTo>
                        <a:pt x="311" y="153"/>
                      </a:moveTo>
                      <a:lnTo>
                        <a:pt x="293" y="115"/>
                      </a:lnTo>
                      <a:lnTo>
                        <a:pt x="270" y="79"/>
                      </a:lnTo>
                      <a:lnTo>
                        <a:pt x="245" y="52"/>
                      </a:lnTo>
                      <a:lnTo>
                        <a:pt x="216" y="28"/>
                      </a:lnTo>
                      <a:lnTo>
                        <a:pt x="186" y="11"/>
                      </a:lnTo>
                      <a:lnTo>
                        <a:pt x="154" y="3"/>
                      </a:lnTo>
                      <a:lnTo>
                        <a:pt x="122" y="0"/>
                      </a:lnTo>
                      <a:lnTo>
                        <a:pt x="90" y="9"/>
                      </a:lnTo>
                      <a:lnTo>
                        <a:pt x="63" y="22"/>
                      </a:lnTo>
                      <a:lnTo>
                        <a:pt x="40" y="44"/>
                      </a:lnTo>
                      <a:lnTo>
                        <a:pt x="22" y="71"/>
                      </a:lnTo>
                      <a:lnTo>
                        <a:pt x="9" y="104"/>
                      </a:lnTo>
                      <a:lnTo>
                        <a:pt x="2" y="139"/>
                      </a:lnTo>
                      <a:lnTo>
                        <a:pt x="0" y="177"/>
                      </a:lnTo>
                      <a:lnTo>
                        <a:pt x="6" y="218"/>
                      </a:lnTo>
                      <a:lnTo>
                        <a:pt x="18" y="259"/>
                      </a:lnTo>
                      <a:lnTo>
                        <a:pt x="34" y="300"/>
                      </a:lnTo>
                      <a:lnTo>
                        <a:pt x="56" y="333"/>
                      </a:lnTo>
                      <a:lnTo>
                        <a:pt x="84" y="363"/>
                      </a:lnTo>
                      <a:lnTo>
                        <a:pt x="111" y="384"/>
                      </a:lnTo>
                      <a:lnTo>
                        <a:pt x="143" y="401"/>
                      </a:lnTo>
                      <a:lnTo>
                        <a:pt x="175" y="412"/>
                      </a:lnTo>
                      <a:lnTo>
                        <a:pt x="204" y="412"/>
                      </a:lnTo>
                      <a:lnTo>
                        <a:pt x="236" y="406"/>
                      </a:lnTo>
                      <a:lnTo>
                        <a:pt x="263" y="390"/>
                      </a:lnTo>
                      <a:lnTo>
                        <a:pt x="288" y="371"/>
                      </a:lnTo>
                      <a:lnTo>
                        <a:pt x="307" y="344"/>
                      </a:lnTo>
                      <a:lnTo>
                        <a:pt x="318" y="311"/>
                      </a:lnTo>
                      <a:lnTo>
                        <a:pt x="325" y="273"/>
                      </a:lnTo>
                      <a:lnTo>
                        <a:pt x="327" y="235"/>
                      </a:lnTo>
                      <a:lnTo>
                        <a:pt x="322" y="194"/>
                      </a:lnTo>
                      <a:lnTo>
                        <a:pt x="311" y="153"/>
                      </a:lnTo>
                    </a:path>
                  </a:pathLst>
                </a:custGeom>
                <a:solidFill>
                  <a:srgbClr val="FF6600"/>
                </a:soli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26962" name="Group 242"/>
              <p:cNvGrpSpPr>
                <a:grpSpLocks/>
              </p:cNvGrpSpPr>
              <p:nvPr/>
            </p:nvGrpSpPr>
            <p:grpSpPr bwMode="auto">
              <a:xfrm>
                <a:off x="4805" y="1893"/>
                <a:ext cx="223" cy="214"/>
                <a:chOff x="6850" y="1185"/>
                <a:chExt cx="8860" cy="8440"/>
              </a:xfrm>
            </p:grpSpPr>
            <p:grpSp>
              <p:nvGrpSpPr>
                <p:cNvPr id="926963" name="Group 243"/>
                <p:cNvGrpSpPr>
                  <a:grpSpLocks/>
                </p:cNvGrpSpPr>
                <p:nvPr/>
              </p:nvGrpSpPr>
              <p:grpSpPr bwMode="auto">
                <a:xfrm>
                  <a:off x="9246" y="1185"/>
                  <a:ext cx="6464" cy="6763"/>
                  <a:chOff x="9246" y="1185"/>
                  <a:chExt cx="6464" cy="6763"/>
                </a:xfrm>
              </p:grpSpPr>
              <p:grpSp>
                <p:nvGrpSpPr>
                  <p:cNvPr id="926964" name="Group 244"/>
                  <p:cNvGrpSpPr>
                    <a:grpSpLocks/>
                  </p:cNvGrpSpPr>
                  <p:nvPr/>
                </p:nvGrpSpPr>
                <p:grpSpPr bwMode="auto">
                  <a:xfrm>
                    <a:off x="9246" y="1185"/>
                    <a:ext cx="6464" cy="6763"/>
                    <a:chOff x="9246" y="1185"/>
                    <a:chExt cx="6464" cy="6763"/>
                  </a:xfrm>
                </p:grpSpPr>
                <p:sp>
                  <p:nvSpPr>
                    <p:cNvPr id="926965" name="Freeform 245"/>
                    <p:cNvSpPr>
                      <a:spLocks/>
                    </p:cNvSpPr>
                    <p:nvPr/>
                  </p:nvSpPr>
                  <p:spPr bwMode="auto">
                    <a:xfrm>
                      <a:off x="9246" y="1185"/>
                      <a:ext cx="6464" cy="6763"/>
                    </a:xfrm>
                    <a:custGeom>
                      <a:avLst/>
                      <a:gdLst>
                        <a:gd name="T0" fmla="*/ 3308 w 6406"/>
                        <a:gd name="T1" fmla="*/ 6971 h 6971"/>
                        <a:gd name="T2" fmla="*/ 6406 w 6406"/>
                        <a:gd name="T3" fmla="*/ 5188 h 6971"/>
                        <a:gd name="T4" fmla="*/ 6406 w 6406"/>
                        <a:gd name="T5" fmla="*/ 3826 h 6971"/>
                        <a:gd name="T6" fmla="*/ 5384 w 6406"/>
                        <a:gd name="T7" fmla="*/ 3233 h 6971"/>
                        <a:gd name="T8" fmla="*/ 5384 w 6406"/>
                        <a:gd name="T9" fmla="*/ 1362 h 6971"/>
                        <a:gd name="T10" fmla="*/ 3224 w 6406"/>
                        <a:gd name="T11" fmla="*/ 113 h 6971"/>
                        <a:gd name="T12" fmla="*/ 2230 w 6406"/>
                        <a:gd name="T13" fmla="*/ 397 h 6971"/>
                        <a:gd name="T14" fmla="*/ 1549 w 6406"/>
                        <a:gd name="T15" fmla="*/ 0 h 6971"/>
                        <a:gd name="T16" fmla="*/ 752 w 6406"/>
                        <a:gd name="T17" fmla="*/ 314 h 6971"/>
                        <a:gd name="T18" fmla="*/ 752 w 6406"/>
                        <a:gd name="T19" fmla="*/ 3287 h 6971"/>
                        <a:gd name="T20" fmla="*/ 0 w 6406"/>
                        <a:gd name="T21" fmla="*/ 3713 h 6971"/>
                        <a:gd name="T22" fmla="*/ 0 w 6406"/>
                        <a:gd name="T23" fmla="*/ 5075 h 6971"/>
                        <a:gd name="T24" fmla="*/ 0 w 6406"/>
                        <a:gd name="T25" fmla="*/ 5075 h 6971"/>
                        <a:gd name="T26" fmla="*/ 176 w 6406"/>
                        <a:gd name="T27" fmla="*/ 5238 h 6971"/>
                        <a:gd name="T28" fmla="*/ 358 w 6406"/>
                        <a:gd name="T29" fmla="*/ 5401 h 6971"/>
                        <a:gd name="T30" fmla="*/ 541 w 6406"/>
                        <a:gd name="T31" fmla="*/ 5551 h 6971"/>
                        <a:gd name="T32" fmla="*/ 734 w 6406"/>
                        <a:gd name="T33" fmla="*/ 5701 h 6971"/>
                        <a:gd name="T34" fmla="*/ 927 w 6406"/>
                        <a:gd name="T35" fmla="*/ 5843 h 6971"/>
                        <a:gd name="T36" fmla="*/ 1127 w 6406"/>
                        <a:gd name="T37" fmla="*/ 5977 h 6971"/>
                        <a:gd name="T38" fmla="*/ 1328 w 6406"/>
                        <a:gd name="T39" fmla="*/ 6107 h 6971"/>
                        <a:gd name="T40" fmla="*/ 1535 w 6406"/>
                        <a:gd name="T41" fmla="*/ 6228 h 6971"/>
                        <a:gd name="T42" fmla="*/ 1746 w 6406"/>
                        <a:gd name="T43" fmla="*/ 6345 h 6971"/>
                        <a:gd name="T44" fmla="*/ 1960 w 6406"/>
                        <a:gd name="T45" fmla="*/ 6457 h 6971"/>
                        <a:gd name="T46" fmla="*/ 2178 w 6406"/>
                        <a:gd name="T47" fmla="*/ 6558 h 6971"/>
                        <a:gd name="T48" fmla="*/ 2399 w 6406"/>
                        <a:gd name="T49" fmla="*/ 6654 h 6971"/>
                        <a:gd name="T50" fmla="*/ 2620 w 6406"/>
                        <a:gd name="T51" fmla="*/ 6746 h 6971"/>
                        <a:gd name="T52" fmla="*/ 2848 w 6406"/>
                        <a:gd name="T53" fmla="*/ 6829 h 6971"/>
                        <a:gd name="T54" fmla="*/ 3077 w 6406"/>
                        <a:gd name="T55" fmla="*/ 6904 h 6971"/>
                        <a:gd name="T56" fmla="*/ 3308 w 6406"/>
                        <a:gd name="T57" fmla="*/ 6971 h 6971"/>
                        <a:gd name="T58" fmla="*/ 3308 w 6406"/>
                        <a:gd name="T59" fmla="*/ 6971 h 69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6406" h="6971">
                          <a:moveTo>
                            <a:pt x="3308" y="6971"/>
                          </a:moveTo>
                          <a:lnTo>
                            <a:pt x="6406" y="5188"/>
                          </a:lnTo>
                          <a:lnTo>
                            <a:pt x="6406" y="3826"/>
                          </a:lnTo>
                          <a:lnTo>
                            <a:pt x="5384" y="3233"/>
                          </a:lnTo>
                          <a:lnTo>
                            <a:pt x="5384" y="1362"/>
                          </a:lnTo>
                          <a:lnTo>
                            <a:pt x="3224" y="113"/>
                          </a:lnTo>
                          <a:lnTo>
                            <a:pt x="2230" y="397"/>
                          </a:lnTo>
                          <a:lnTo>
                            <a:pt x="1549" y="0"/>
                          </a:lnTo>
                          <a:lnTo>
                            <a:pt x="752" y="314"/>
                          </a:lnTo>
                          <a:lnTo>
                            <a:pt x="752" y="3287"/>
                          </a:lnTo>
                          <a:lnTo>
                            <a:pt x="0" y="3713"/>
                          </a:lnTo>
                          <a:lnTo>
                            <a:pt x="0" y="5075"/>
                          </a:lnTo>
                          <a:lnTo>
                            <a:pt x="0" y="5075"/>
                          </a:lnTo>
                          <a:lnTo>
                            <a:pt x="176" y="5238"/>
                          </a:lnTo>
                          <a:lnTo>
                            <a:pt x="358" y="5401"/>
                          </a:lnTo>
                          <a:lnTo>
                            <a:pt x="541" y="5551"/>
                          </a:lnTo>
                          <a:lnTo>
                            <a:pt x="734" y="5701"/>
                          </a:lnTo>
                          <a:lnTo>
                            <a:pt x="927" y="5843"/>
                          </a:lnTo>
                          <a:lnTo>
                            <a:pt x="1127" y="5977"/>
                          </a:lnTo>
                          <a:lnTo>
                            <a:pt x="1328" y="6107"/>
                          </a:lnTo>
                          <a:lnTo>
                            <a:pt x="1535" y="6228"/>
                          </a:lnTo>
                          <a:lnTo>
                            <a:pt x="1746" y="6345"/>
                          </a:lnTo>
                          <a:lnTo>
                            <a:pt x="1960" y="6457"/>
                          </a:lnTo>
                          <a:lnTo>
                            <a:pt x="2178" y="6558"/>
                          </a:lnTo>
                          <a:lnTo>
                            <a:pt x="2399" y="6654"/>
                          </a:lnTo>
                          <a:lnTo>
                            <a:pt x="2620" y="6746"/>
                          </a:lnTo>
                          <a:lnTo>
                            <a:pt x="2848" y="6829"/>
                          </a:lnTo>
                          <a:lnTo>
                            <a:pt x="3077" y="6904"/>
                          </a:lnTo>
                          <a:lnTo>
                            <a:pt x="3308" y="6971"/>
                          </a:lnTo>
                          <a:lnTo>
                            <a:pt x="3308" y="6971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66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9246" y="4787"/>
                      <a:ext cx="3338" cy="3161"/>
                    </a:xfrm>
                    <a:custGeom>
                      <a:avLst/>
                      <a:gdLst>
                        <a:gd name="T0" fmla="*/ 0 w 3308"/>
                        <a:gd name="T1" fmla="*/ 1362 h 3258"/>
                        <a:gd name="T2" fmla="*/ 176 w 3308"/>
                        <a:gd name="T3" fmla="*/ 1525 h 3258"/>
                        <a:gd name="T4" fmla="*/ 355 w 3308"/>
                        <a:gd name="T5" fmla="*/ 1688 h 3258"/>
                        <a:gd name="T6" fmla="*/ 541 w 3308"/>
                        <a:gd name="T7" fmla="*/ 1842 h 3258"/>
                        <a:gd name="T8" fmla="*/ 731 w 3308"/>
                        <a:gd name="T9" fmla="*/ 1988 h 3258"/>
                        <a:gd name="T10" fmla="*/ 924 w 3308"/>
                        <a:gd name="T11" fmla="*/ 2130 h 3258"/>
                        <a:gd name="T12" fmla="*/ 1124 w 3308"/>
                        <a:gd name="T13" fmla="*/ 2268 h 3258"/>
                        <a:gd name="T14" fmla="*/ 1328 w 3308"/>
                        <a:gd name="T15" fmla="*/ 2398 h 3258"/>
                        <a:gd name="T16" fmla="*/ 1535 w 3308"/>
                        <a:gd name="T17" fmla="*/ 2519 h 3258"/>
                        <a:gd name="T18" fmla="*/ 1742 w 3308"/>
                        <a:gd name="T19" fmla="*/ 2636 h 3258"/>
                        <a:gd name="T20" fmla="*/ 1956 w 3308"/>
                        <a:gd name="T21" fmla="*/ 2744 h 3258"/>
                        <a:gd name="T22" fmla="*/ 2174 w 3308"/>
                        <a:gd name="T23" fmla="*/ 2849 h 3258"/>
                        <a:gd name="T24" fmla="*/ 2395 w 3308"/>
                        <a:gd name="T25" fmla="*/ 2945 h 3258"/>
                        <a:gd name="T26" fmla="*/ 2620 w 3308"/>
                        <a:gd name="T27" fmla="*/ 3033 h 3258"/>
                        <a:gd name="T28" fmla="*/ 2848 w 3308"/>
                        <a:gd name="T29" fmla="*/ 3116 h 3258"/>
                        <a:gd name="T30" fmla="*/ 3077 w 3308"/>
                        <a:gd name="T31" fmla="*/ 3191 h 3258"/>
                        <a:gd name="T32" fmla="*/ 3308 w 3308"/>
                        <a:gd name="T33" fmla="*/ 3258 h 3258"/>
                        <a:gd name="T34" fmla="*/ 3308 w 3308"/>
                        <a:gd name="T35" fmla="*/ 3258 h 3258"/>
                        <a:gd name="T36" fmla="*/ 3308 w 3308"/>
                        <a:gd name="T37" fmla="*/ 1897 h 3258"/>
                        <a:gd name="T38" fmla="*/ 3308 w 3308"/>
                        <a:gd name="T39" fmla="*/ 1897 h 3258"/>
                        <a:gd name="T40" fmla="*/ 3077 w 3308"/>
                        <a:gd name="T41" fmla="*/ 1830 h 3258"/>
                        <a:gd name="T42" fmla="*/ 2848 w 3308"/>
                        <a:gd name="T43" fmla="*/ 1755 h 3258"/>
                        <a:gd name="T44" fmla="*/ 2620 w 3308"/>
                        <a:gd name="T45" fmla="*/ 1671 h 3258"/>
                        <a:gd name="T46" fmla="*/ 2395 w 3308"/>
                        <a:gd name="T47" fmla="*/ 1583 h 3258"/>
                        <a:gd name="T48" fmla="*/ 2178 w 3308"/>
                        <a:gd name="T49" fmla="*/ 1487 h 3258"/>
                        <a:gd name="T50" fmla="*/ 1960 w 3308"/>
                        <a:gd name="T51" fmla="*/ 1383 h 3258"/>
                        <a:gd name="T52" fmla="*/ 1746 w 3308"/>
                        <a:gd name="T53" fmla="*/ 1274 h 3258"/>
                        <a:gd name="T54" fmla="*/ 1535 w 3308"/>
                        <a:gd name="T55" fmla="*/ 1157 h 3258"/>
                        <a:gd name="T56" fmla="*/ 1328 w 3308"/>
                        <a:gd name="T57" fmla="*/ 1032 h 3258"/>
                        <a:gd name="T58" fmla="*/ 1124 w 3308"/>
                        <a:gd name="T59" fmla="*/ 907 h 3258"/>
                        <a:gd name="T60" fmla="*/ 927 w 3308"/>
                        <a:gd name="T61" fmla="*/ 769 h 3258"/>
                        <a:gd name="T62" fmla="*/ 731 w 3308"/>
                        <a:gd name="T63" fmla="*/ 627 h 3258"/>
                        <a:gd name="T64" fmla="*/ 541 w 3308"/>
                        <a:gd name="T65" fmla="*/ 481 h 3258"/>
                        <a:gd name="T66" fmla="*/ 355 w 3308"/>
                        <a:gd name="T67" fmla="*/ 326 h 3258"/>
                        <a:gd name="T68" fmla="*/ 176 w 3308"/>
                        <a:gd name="T69" fmla="*/ 167 h 3258"/>
                        <a:gd name="T70" fmla="*/ 0 w 3308"/>
                        <a:gd name="T71" fmla="*/ 0 h 3258"/>
                        <a:gd name="T72" fmla="*/ 0 w 3308"/>
                        <a:gd name="T73" fmla="*/ 0 h 3258"/>
                        <a:gd name="T74" fmla="*/ 0 w 3308"/>
                        <a:gd name="T75" fmla="*/ 1362 h 3258"/>
                        <a:gd name="T76" fmla="*/ 0 w 3308"/>
                        <a:gd name="T77" fmla="*/ 1362 h 32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3308" h="3258">
                          <a:moveTo>
                            <a:pt x="0" y="1362"/>
                          </a:moveTo>
                          <a:lnTo>
                            <a:pt x="176" y="1525"/>
                          </a:lnTo>
                          <a:lnTo>
                            <a:pt x="355" y="1688"/>
                          </a:lnTo>
                          <a:lnTo>
                            <a:pt x="541" y="1842"/>
                          </a:lnTo>
                          <a:lnTo>
                            <a:pt x="731" y="1988"/>
                          </a:lnTo>
                          <a:lnTo>
                            <a:pt x="924" y="2130"/>
                          </a:lnTo>
                          <a:lnTo>
                            <a:pt x="1124" y="2268"/>
                          </a:lnTo>
                          <a:lnTo>
                            <a:pt x="1328" y="2398"/>
                          </a:lnTo>
                          <a:lnTo>
                            <a:pt x="1535" y="2519"/>
                          </a:lnTo>
                          <a:lnTo>
                            <a:pt x="1742" y="2636"/>
                          </a:lnTo>
                          <a:lnTo>
                            <a:pt x="1956" y="2744"/>
                          </a:lnTo>
                          <a:lnTo>
                            <a:pt x="2174" y="2849"/>
                          </a:lnTo>
                          <a:lnTo>
                            <a:pt x="2395" y="2945"/>
                          </a:lnTo>
                          <a:lnTo>
                            <a:pt x="2620" y="3033"/>
                          </a:lnTo>
                          <a:lnTo>
                            <a:pt x="2848" y="3116"/>
                          </a:lnTo>
                          <a:lnTo>
                            <a:pt x="3077" y="3191"/>
                          </a:lnTo>
                          <a:lnTo>
                            <a:pt x="3308" y="3258"/>
                          </a:lnTo>
                          <a:lnTo>
                            <a:pt x="3308" y="3258"/>
                          </a:lnTo>
                          <a:lnTo>
                            <a:pt x="3308" y="1897"/>
                          </a:lnTo>
                          <a:lnTo>
                            <a:pt x="3308" y="1897"/>
                          </a:lnTo>
                          <a:lnTo>
                            <a:pt x="3077" y="1830"/>
                          </a:lnTo>
                          <a:lnTo>
                            <a:pt x="2848" y="1755"/>
                          </a:lnTo>
                          <a:lnTo>
                            <a:pt x="2620" y="1671"/>
                          </a:lnTo>
                          <a:lnTo>
                            <a:pt x="2395" y="1583"/>
                          </a:lnTo>
                          <a:lnTo>
                            <a:pt x="2178" y="1487"/>
                          </a:lnTo>
                          <a:lnTo>
                            <a:pt x="1960" y="1383"/>
                          </a:lnTo>
                          <a:lnTo>
                            <a:pt x="1746" y="1274"/>
                          </a:lnTo>
                          <a:lnTo>
                            <a:pt x="1535" y="1157"/>
                          </a:lnTo>
                          <a:lnTo>
                            <a:pt x="1328" y="1032"/>
                          </a:lnTo>
                          <a:lnTo>
                            <a:pt x="1124" y="907"/>
                          </a:lnTo>
                          <a:lnTo>
                            <a:pt x="927" y="769"/>
                          </a:lnTo>
                          <a:lnTo>
                            <a:pt x="731" y="627"/>
                          </a:lnTo>
                          <a:lnTo>
                            <a:pt x="541" y="481"/>
                          </a:lnTo>
                          <a:lnTo>
                            <a:pt x="355" y="326"/>
                          </a:lnTo>
                          <a:lnTo>
                            <a:pt x="176" y="16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362"/>
                          </a:lnTo>
                          <a:lnTo>
                            <a:pt x="0" y="1362"/>
                          </a:lnTo>
                        </a:path>
                      </a:pathLst>
                    </a:custGeom>
                    <a:solidFill>
                      <a:schemeClr val="folHlink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67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11022" y="6247"/>
                      <a:ext cx="1407" cy="827"/>
                    </a:xfrm>
                    <a:custGeom>
                      <a:avLst/>
                      <a:gdLst>
                        <a:gd name="T0" fmla="*/ 0 w 1394"/>
                        <a:gd name="T1" fmla="*/ 0 h 852"/>
                        <a:gd name="T2" fmla="*/ 1394 w 1394"/>
                        <a:gd name="T3" fmla="*/ 568 h 852"/>
                        <a:gd name="T4" fmla="*/ 1394 w 1394"/>
                        <a:gd name="T5" fmla="*/ 852 h 852"/>
                        <a:gd name="T6" fmla="*/ 0 w 1394"/>
                        <a:gd name="T7" fmla="*/ 313 h 852"/>
                        <a:gd name="T8" fmla="*/ 0 w 1394"/>
                        <a:gd name="T9" fmla="*/ 0 h 8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94" h="852">
                          <a:moveTo>
                            <a:pt x="0" y="0"/>
                          </a:moveTo>
                          <a:lnTo>
                            <a:pt x="1394" y="568"/>
                          </a:lnTo>
                          <a:lnTo>
                            <a:pt x="1394" y="852"/>
                          </a:lnTo>
                          <a:lnTo>
                            <a:pt x="0" y="31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68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13446" y="2506"/>
                      <a:ext cx="1233" cy="2776"/>
                    </a:xfrm>
                    <a:custGeom>
                      <a:avLst/>
                      <a:gdLst>
                        <a:gd name="T0" fmla="*/ 24 w 1222"/>
                        <a:gd name="T1" fmla="*/ 455 h 2861"/>
                        <a:gd name="T2" fmla="*/ 1222 w 1222"/>
                        <a:gd name="T3" fmla="*/ 0 h 2861"/>
                        <a:gd name="T4" fmla="*/ 1222 w 1222"/>
                        <a:gd name="T5" fmla="*/ 1871 h 2861"/>
                        <a:gd name="T6" fmla="*/ 0 w 1222"/>
                        <a:gd name="T7" fmla="*/ 2861 h 2861"/>
                        <a:gd name="T8" fmla="*/ 24 w 1222"/>
                        <a:gd name="T9" fmla="*/ 455 h 28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22" h="2861">
                          <a:moveTo>
                            <a:pt x="24" y="455"/>
                          </a:moveTo>
                          <a:lnTo>
                            <a:pt x="1222" y="0"/>
                          </a:lnTo>
                          <a:lnTo>
                            <a:pt x="1222" y="1871"/>
                          </a:lnTo>
                          <a:lnTo>
                            <a:pt x="0" y="2861"/>
                          </a:lnTo>
                          <a:lnTo>
                            <a:pt x="24" y="455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69" name="Freeform 249"/>
                    <p:cNvSpPr>
                      <a:spLocks/>
                    </p:cNvSpPr>
                    <p:nvPr/>
                  </p:nvSpPr>
                  <p:spPr bwMode="auto">
                    <a:xfrm>
                      <a:off x="12815" y="2661"/>
                      <a:ext cx="655" cy="3447"/>
                    </a:xfrm>
                    <a:custGeom>
                      <a:avLst/>
                      <a:gdLst>
                        <a:gd name="T0" fmla="*/ 0 w 649"/>
                        <a:gd name="T1" fmla="*/ 3554 h 3554"/>
                        <a:gd name="T2" fmla="*/ 0 w 649"/>
                        <a:gd name="T3" fmla="*/ 380 h 3554"/>
                        <a:gd name="T4" fmla="*/ 649 w 649"/>
                        <a:gd name="T5" fmla="*/ 0 h 3554"/>
                        <a:gd name="T6" fmla="*/ 625 w 649"/>
                        <a:gd name="T7" fmla="*/ 3015 h 3554"/>
                        <a:gd name="T8" fmla="*/ 0 w 649"/>
                        <a:gd name="T9" fmla="*/ 3554 h 35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9" h="3554">
                          <a:moveTo>
                            <a:pt x="0" y="3554"/>
                          </a:moveTo>
                          <a:lnTo>
                            <a:pt x="0" y="380"/>
                          </a:lnTo>
                          <a:lnTo>
                            <a:pt x="649" y="0"/>
                          </a:lnTo>
                          <a:lnTo>
                            <a:pt x="625" y="3015"/>
                          </a:lnTo>
                          <a:lnTo>
                            <a:pt x="0" y="3554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0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10004" y="1490"/>
                      <a:ext cx="2811" cy="4618"/>
                    </a:xfrm>
                    <a:custGeom>
                      <a:avLst/>
                      <a:gdLst>
                        <a:gd name="T0" fmla="*/ 2785 w 2785"/>
                        <a:gd name="T1" fmla="*/ 4761 h 4761"/>
                        <a:gd name="T2" fmla="*/ 2588 w 2785"/>
                        <a:gd name="T3" fmla="*/ 4707 h 4761"/>
                        <a:gd name="T4" fmla="*/ 2395 w 2785"/>
                        <a:gd name="T5" fmla="*/ 4644 h 4761"/>
                        <a:gd name="T6" fmla="*/ 2205 w 2785"/>
                        <a:gd name="T7" fmla="*/ 4577 h 4761"/>
                        <a:gd name="T8" fmla="*/ 2019 w 2785"/>
                        <a:gd name="T9" fmla="*/ 4506 h 4761"/>
                        <a:gd name="T10" fmla="*/ 1833 w 2785"/>
                        <a:gd name="T11" fmla="*/ 4427 h 4761"/>
                        <a:gd name="T12" fmla="*/ 1650 w 2785"/>
                        <a:gd name="T13" fmla="*/ 4343 h 4761"/>
                        <a:gd name="T14" fmla="*/ 1468 w 2785"/>
                        <a:gd name="T15" fmla="*/ 4251 h 4761"/>
                        <a:gd name="T16" fmla="*/ 1292 w 2785"/>
                        <a:gd name="T17" fmla="*/ 4159 h 4761"/>
                        <a:gd name="T18" fmla="*/ 1116 w 2785"/>
                        <a:gd name="T19" fmla="*/ 4055 h 4761"/>
                        <a:gd name="T20" fmla="*/ 948 w 2785"/>
                        <a:gd name="T21" fmla="*/ 3951 h 4761"/>
                        <a:gd name="T22" fmla="*/ 779 w 2785"/>
                        <a:gd name="T23" fmla="*/ 3838 h 4761"/>
                        <a:gd name="T24" fmla="*/ 618 w 2785"/>
                        <a:gd name="T25" fmla="*/ 3721 h 4761"/>
                        <a:gd name="T26" fmla="*/ 456 w 2785"/>
                        <a:gd name="T27" fmla="*/ 3600 h 4761"/>
                        <a:gd name="T28" fmla="*/ 302 w 2785"/>
                        <a:gd name="T29" fmla="*/ 3470 h 4761"/>
                        <a:gd name="T30" fmla="*/ 147 w 2785"/>
                        <a:gd name="T31" fmla="*/ 3337 h 4761"/>
                        <a:gd name="T32" fmla="*/ 0 w 2785"/>
                        <a:gd name="T33" fmla="*/ 3199 h 4761"/>
                        <a:gd name="T34" fmla="*/ 0 w 2785"/>
                        <a:gd name="T35" fmla="*/ 3199 h 4761"/>
                        <a:gd name="T36" fmla="*/ 0 w 2785"/>
                        <a:gd name="T37" fmla="*/ 0 h 4761"/>
                        <a:gd name="T38" fmla="*/ 0 w 2785"/>
                        <a:gd name="T39" fmla="*/ 0 h 4761"/>
                        <a:gd name="T40" fmla="*/ 154 w 2785"/>
                        <a:gd name="T41" fmla="*/ 129 h 4761"/>
                        <a:gd name="T42" fmla="*/ 309 w 2785"/>
                        <a:gd name="T43" fmla="*/ 259 h 4761"/>
                        <a:gd name="T44" fmla="*/ 467 w 2785"/>
                        <a:gd name="T45" fmla="*/ 384 h 4761"/>
                        <a:gd name="T46" fmla="*/ 632 w 2785"/>
                        <a:gd name="T47" fmla="*/ 505 h 4761"/>
                        <a:gd name="T48" fmla="*/ 797 w 2785"/>
                        <a:gd name="T49" fmla="*/ 618 h 4761"/>
                        <a:gd name="T50" fmla="*/ 962 w 2785"/>
                        <a:gd name="T51" fmla="*/ 731 h 4761"/>
                        <a:gd name="T52" fmla="*/ 1134 w 2785"/>
                        <a:gd name="T53" fmla="*/ 835 h 4761"/>
                        <a:gd name="T54" fmla="*/ 1310 w 2785"/>
                        <a:gd name="T55" fmla="*/ 939 h 4761"/>
                        <a:gd name="T56" fmla="*/ 1485 w 2785"/>
                        <a:gd name="T57" fmla="*/ 1035 h 4761"/>
                        <a:gd name="T58" fmla="*/ 1664 w 2785"/>
                        <a:gd name="T59" fmla="*/ 1127 h 4761"/>
                        <a:gd name="T60" fmla="*/ 1843 w 2785"/>
                        <a:gd name="T61" fmla="*/ 1215 h 4761"/>
                        <a:gd name="T62" fmla="*/ 2030 w 2785"/>
                        <a:gd name="T63" fmla="*/ 1299 h 4761"/>
                        <a:gd name="T64" fmla="*/ 2216 w 2785"/>
                        <a:gd name="T65" fmla="*/ 1378 h 4761"/>
                        <a:gd name="T66" fmla="*/ 2402 w 2785"/>
                        <a:gd name="T67" fmla="*/ 1453 h 4761"/>
                        <a:gd name="T68" fmla="*/ 2592 w 2785"/>
                        <a:gd name="T69" fmla="*/ 1520 h 4761"/>
                        <a:gd name="T70" fmla="*/ 2785 w 2785"/>
                        <a:gd name="T71" fmla="*/ 1587 h 4761"/>
                        <a:gd name="T72" fmla="*/ 2785 w 2785"/>
                        <a:gd name="T73" fmla="*/ 1587 h 4761"/>
                        <a:gd name="T74" fmla="*/ 2785 w 2785"/>
                        <a:gd name="T75" fmla="*/ 4761 h 4761"/>
                        <a:gd name="T76" fmla="*/ 2785 w 2785"/>
                        <a:gd name="T77" fmla="*/ 4761 h 47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2785" h="4761">
                          <a:moveTo>
                            <a:pt x="2785" y="4761"/>
                          </a:moveTo>
                          <a:lnTo>
                            <a:pt x="2588" y="4707"/>
                          </a:lnTo>
                          <a:lnTo>
                            <a:pt x="2395" y="4644"/>
                          </a:lnTo>
                          <a:lnTo>
                            <a:pt x="2205" y="4577"/>
                          </a:lnTo>
                          <a:lnTo>
                            <a:pt x="2019" y="4506"/>
                          </a:lnTo>
                          <a:lnTo>
                            <a:pt x="1833" y="4427"/>
                          </a:lnTo>
                          <a:lnTo>
                            <a:pt x="1650" y="4343"/>
                          </a:lnTo>
                          <a:lnTo>
                            <a:pt x="1468" y="4251"/>
                          </a:lnTo>
                          <a:lnTo>
                            <a:pt x="1292" y="4159"/>
                          </a:lnTo>
                          <a:lnTo>
                            <a:pt x="1116" y="4055"/>
                          </a:lnTo>
                          <a:lnTo>
                            <a:pt x="948" y="3951"/>
                          </a:lnTo>
                          <a:lnTo>
                            <a:pt x="779" y="3838"/>
                          </a:lnTo>
                          <a:lnTo>
                            <a:pt x="618" y="3721"/>
                          </a:lnTo>
                          <a:lnTo>
                            <a:pt x="456" y="3600"/>
                          </a:lnTo>
                          <a:lnTo>
                            <a:pt x="302" y="3470"/>
                          </a:lnTo>
                          <a:lnTo>
                            <a:pt x="147" y="3337"/>
                          </a:lnTo>
                          <a:lnTo>
                            <a:pt x="0" y="3199"/>
                          </a:lnTo>
                          <a:lnTo>
                            <a:pt x="0" y="3199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54" y="129"/>
                          </a:lnTo>
                          <a:lnTo>
                            <a:pt x="309" y="259"/>
                          </a:lnTo>
                          <a:lnTo>
                            <a:pt x="467" y="384"/>
                          </a:lnTo>
                          <a:lnTo>
                            <a:pt x="632" y="505"/>
                          </a:lnTo>
                          <a:lnTo>
                            <a:pt x="797" y="618"/>
                          </a:lnTo>
                          <a:lnTo>
                            <a:pt x="962" y="731"/>
                          </a:lnTo>
                          <a:lnTo>
                            <a:pt x="1134" y="835"/>
                          </a:lnTo>
                          <a:lnTo>
                            <a:pt x="1310" y="939"/>
                          </a:lnTo>
                          <a:lnTo>
                            <a:pt x="1485" y="1035"/>
                          </a:lnTo>
                          <a:lnTo>
                            <a:pt x="1664" y="1127"/>
                          </a:lnTo>
                          <a:lnTo>
                            <a:pt x="1843" y="1215"/>
                          </a:lnTo>
                          <a:lnTo>
                            <a:pt x="2030" y="1299"/>
                          </a:lnTo>
                          <a:lnTo>
                            <a:pt x="2216" y="1378"/>
                          </a:lnTo>
                          <a:lnTo>
                            <a:pt x="2402" y="1453"/>
                          </a:lnTo>
                          <a:lnTo>
                            <a:pt x="2592" y="1520"/>
                          </a:lnTo>
                          <a:lnTo>
                            <a:pt x="2785" y="1587"/>
                          </a:lnTo>
                          <a:lnTo>
                            <a:pt x="2785" y="1587"/>
                          </a:lnTo>
                          <a:lnTo>
                            <a:pt x="2785" y="4761"/>
                          </a:lnTo>
                          <a:lnTo>
                            <a:pt x="2785" y="4761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1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11496" y="1295"/>
                      <a:ext cx="3183" cy="1653"/>
                    </a:xfrm>
                    <a:custGeom>
                      <a:avLst/>
                      <a:gdLst>
                        <a:gd name="T0" fmla="*/ 1956 w 3154"/>
                        <a:gd name="T1" fmla="*/ 1704 h 1704"/>
                        <a:gd name="T2" fmla="*/ 1956 w 3154"/>
                        <a:gd name="T3" fmla="*/ 1408 h 1704"/>
                        <a:gd name="T4" fmla="*/ 0 w 3154"/>
                        <a:gd name="T5" fmla="*/ 284 h 1704"/>
                        <a:gd name="T6" fmla="*/ 994 w 3154"/>
                        <a:gd name="T7" fmla="*/ 0 h 1704"/>
                        <a:gd name="T8" fmla="*/ 3154 w 3154"/>
                        <a:gd name="T9" fmla="*/ 1249 h 1704"/>
                        <a:gd name="T10" fmla="*/ 1956 w 3154"/>
                        <a:gd name="T11" fmla="*/ 1704 h 17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154" h="1704">
                          <a:moveTo>
                            <a:pt x="1956" y="1704"/>
                          </a:moveTo>
                          <a:lnTo>
                            <a:pt x="1956" y="1408"/>
                          </a:lnTo>
                          <a:lnTo>
                            <a:pt x="0" y="284"/>
                          </a:lnTo>
                          <a:lnTo>
                            <a:pt x="994" y="0"/>
                          </a:lnTo>
                          <a:lnTo>
                            <a:pt x="3154" y="1249"/>
                          </a:lnTo>
                          <a:lnTo>
                            <a:pt x="1956" y="1704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2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12584" y="4897"/>
                      <a:ext cx="3126" cy="3051"/>
                    </a:xfrm>
                    <a:custGeom>
                      <a:avLst/>
                      <a:gdLst>
                        <a:gd name="T0" fmla="*/ 0 w 3098"/>
                        <a:gd name="T1" fmla="*/ 1784 h 3145"/>
                        <a:gd name="T2" fmla="*/ 3098 w 3098"/>
                        <a:gd name="T3" fmla="*/ 0 h 3145"/>
                        <a:gd name="T4" fmla="*/ 3098 w 3098"/>
                        <a:gd name="T5" fmla="*/ 1362 h 3145"/>
                        <a:gd name="T6" fmla="*/ 0 w 3098"/>
                        <a:gd name="T7" fmla="*/ 3145 h 3145"/>
                        <a:gd name="T8" fmla="*/ 0 w 3098"/>
                        <a:gd name="T9" fmla="*/ 1784 h 3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98" h="3145">
                          <a:moveTo>
                            <a:pt x="0" y="1784"/>
                          </a:moveTo>
                          <a:lnTo>
                            <a:pt x="3098" y="0"/>
                          </a:lnTo>
                          <a:lnTo>
                            <a:pt x="3098" y="1362"/>
                          </a:lnTo>
                          <a:lnTo>
                            <a:pt x="0" y="3145"/>
                          </a:lnTo>
                          <a:lnTo>
                            <a:pt x="0" y="178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3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15196" y="5314"/>
                      <a:ext cx="177" cy="806"/>
                    </a:xfrm>
                    <a:custGeom>
                      <a:avLst/>
                      <a:gdLst>
                        <a:gd name="T0" fmla="*/ 0 w 175"/>
                        <a:gd name="T1" fmla="*/ 109 h 831"/>
                        <a:gd name="T2" fmla="*/ 175 w 175"/>
                        <a:gd name="T3" fmla="*/ 0 h 831"/>
                        <a:gd name="T4" fmla="*/ 175 w 175"/>
                        <a:gd name="T5" fmla="*/ 723 h 831"/>
                        <a:gd name="T6" fmla="*/ 0 w 175"/>
                        <a:gd name="T7" fmla="*/ 831 h 831"/>
                        <a:gd name="T8" fmla="*/ 0 w 175"/>
                        <a:gd name="T9" fmla="*/ 109 h 8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5" h="831">
                          <a:moveTo>
                            <a:pt x="0" y="109"/>
                          </a:moveTo>
                          <a:lnTo>
                            <a:pt x="175" y="0"/>
                          </a:lnTo>
                          <a:lnTo>
                            <a:pt x="175" y="723"/>
                          </a:lnTo>
                          <a:lnTo>
                            <a:pt x="0" y="831"/>
                          </a:lnTo>
                          <a:lnTo>
                            <a:pt x="0" y="109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4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14980" y="5476"/>
                      <a:ext cx="99" cy="757"/>
                    </a:xfrm>
                    <a:custGeom>
                      <a:avLst/>
                      <a:gdLst>
                        <a:gd name="T0" fmla="*/ 0 w 98"/>
                        <a:gd name="T1" fmla="*/ 55 h 781"/>
                        <a:gd name="T2" fmla="*/ 98 w 98"/>
                        <a:gd name="T3" fmla="*/ 0 h 781"/>
                        <a:gd name="T4" fmla="*/ 98 w 98"/>
                        <a:gd name="T5" fmla="*/ 723 h 781"/>
                        <a:gd name="T6" fmla="*/ 0 w 98"/>
                        <a:gd name="T7" fmla="*/ 781 h 781"/>
                        <a:gd name="T8" fmla="*/ 0 w 98"/>
                        <a:gd name="T9" fmla="*/ 55 h 7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8" h="781">
                          <a:moveTo>
                            <a:pt x="0" y="55"/>
                          </a:moveTo>
                          <a:lnTo>
                            <a:pt x="98" y="0"/>
                          </a:lnTo>
                          <a:lnTo>
                            <a:pt x="98" y="723"/>
                          </a:lnTo>
                          <a:lnTo>
                            <a:pt x="0" y="781"/>
                          </a:lnTo>
                          <a:lnTo>
                            <a:pt x="0" y="55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5" name="Freeform 255"/>
                    <p:cNvSpPr>
                      <a:spLocks/>
                    </p:cNvSpPr>
                    <p:nvPr/>
                  </p:nvSpPr>
                  <p:spPr bwMode="auto">
                    <a:xfrm>
                      <a:off x="9487" y="5338"/>
                      <a:ext cx="748" cy="575"/>
                    </a:xfrm>
                    <a:custGeom>
                      <a:avLst/>
                      <a:gdLst>
                        <a:gd name="T0" fmla="*/ 0 w 741"/>
                        <a:gd name="T1" fmla="*/ 0 h 593"/>
                        <a:gd name="T2" fmla="*/ 176 w 741"/>
                        <a:gd name="T3" fmla="*/ 163 h 593"/>
                        <a:gd name="T4" fmla="*/ 355 w 741"/>
                        <a:gd name="T5" fmla="*/ 318 h 593"/>
                        <a:gd name="T6" fmla="*/ 544 w 741"/>
                        <a:gd name="T7" fmla="*/ 460 h 593"/>
                        <a:gd name="T8" fmla="*/ 741 w 741"/>
                        <a:gd name="T9" fmla="*/ 593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3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8"/>
                          </a:lnTo>
                          <a:lnTo>
                            <a:pt x="544" y="460"/>
                          </a:lnTo>
                          <a:lnTo>
                            <a:pt x="741" y="593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6" name="Freeform 256"/>
                    <p:cNvSpPr>
                      <a:spLocks/>
                    </p:cNvSpPr>
                    <p:nvPr/>
                  </p:nvSpPr>
                  <p:spPr bwMode="auto">
                    <a:xfrm>
                      <a:off x="9487" y="5529"/>
                      <a:ext cx="748" cy="579"/>
                    </a:xfrm>
                    <a:custGeom>
                      <a:avLst/>
                      <a:gdLst>
                        <a:gd name="T0" fmla="*/ 0 w 741"/>
                        <a:gd name="T1" fmla="*/ 0 h 597"/>
                        <a:gd name="T2" fmla="*/ 176 w 741"/>
                        <a:gd name="T3" fmla="*/ 163 h 597"/>
                        <a:gd name="T4" fmla="*/ 355 w 741"/>
                        <a:gd name="T5" fmla="*/ 317 h 597"/>
                        <a:gd name="T6" fmla="*/ 544 w 741"/>
                        <a:gd name="T7" fmla="*/ 463 h 597"/>
                        <a:gd name="T8" fmla="*/ 741 w 741"/>
                        <a:gd name="T9" fmla="*/ 597 h 5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7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7"/>
                          </a:lnTo>
                          <a:lnTo>
                            <a:pt x="544" y="463"/>
                          </a:lnTo>
                          <a:lnTo>
                            <a:pt x="741" y="597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7" name="Freeform 257"/>
                    <p:cNvSpPr>
                      <a:spLocks/>
                    </p:cNvSpPr>
                    <p:nvPr/>
                  </p:nvSpPr>
                  <p:spPr bwMode="auto">
                    <a:xfrm>
                      <a:off x="9487" y="5723"/>
                      <a:ext cx="748" cy="575"/>
                    </a:xfrm>
                    <a:custGeom>
                      <a:avLst/>
                      <a:gdLst>
                        <a:gd name="T0" fmla="*/ 0 w 741"/>
                        <a:gd name="T1" fmla="*/ 0 h 593"/>
                        <a:gd name="T2" fmla="*/ 176 w 741"/>
                        <a:gd name="T3" fmla="*/ 163 h 593"/>
                        <a:gd name="T4" fmla="*/ 355 w 741"/>
                        <a:gd name="T5" fmla="*/ 318 h 593"/>
                        <a:gd name="T6" fmla="*/ 544 w 741"/>
                        <a:gd name="T7" fmla="*/ 460 h 593"/>
                        <a:gd name="T8" fmla="*/ 741 w 741"/>
                        <a:gd name="T9" fmla="*/ 593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3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8"/>
                          </a:lnTo>
                          <a:lnTo>
                            <a:pt x="544" y="460"/>
                          </a:lnTo>
                          <a:lnTo>
                            <a:pt x="741" y="593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8" name="Freeform 258"/>
                    <p:cNvSpPr>
                      <a:spLocks/>
                    </p:cNvSpPr>
                    <p:nvPr/>
                  </p:nvSpPr>
                  <p:spPr bwMode="auto">
                    <a:xfrm>
                      <a:off x="9487" y="5913"/>
                      <a:ext cx="748" cy="580"/>
                    </a:xfrm>
                    <a:custGeom>
                      <a:avLst/>
                      <a:gdLst>
                        <a:gd name="T0" fmla="*/ 0 w 741"/>
                        <a:gd name="T1" fmla="*/ 0 h 598"/>
                        <a:gd name="T2" fmla="*/ 176 w 741"/>
                        <a:gd name="T3" fmla="*/ 163 h 598"/>
                        <a:gd name="T4" fmla="*/ 355 w 741"/>
                        <a:gd name="T5" fmla="*/ 318 h 598"/>
                        <a:gd name="T6" fmla="*/ 544 w 741"/>
                        <a:gd name="T7" fmla="*/ 464 h 598"/>
                        <a:gd name="T8" fmla="*/ 741 w 741"/>
                        <a:gd name="T9" fmla="*/ 598 h 5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8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8"/>
                          </a:lnTo>
                          <a:lnTo>
                            <a:pt x="544" y="464"/>
                          </a:lnTo>
                          <a:lnTo>
                            <a:pt x="741" y="598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79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84" y="1801"/>
                      <a:ext cx="1318" cy="733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80" name="Line 2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58" y="1756"/>
                      <a:ext cx="1318" cy="7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81" name="Line 2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27" y="1712"/>
                      <a:ext cx="1319" cy="72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82" name="Line 2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01" y="1663"/>
                      <a:ext cx="1319" cy="734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83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10348" y="2175"/>
                      <a:ext cx="2038" cy="3378"/>
                    </a:xfrm>
                    <a:custGeom>
                      <a:avLst/>
                      <a:gdLst>
                        <a:gd name="T0" fmla="*/ 0 w 2020"/>
                        <a:gd name="T1" fmla="*/ 0 h 3483"/>
                        <a:gd name="T2" fmla="*/ 0 w 2020"/>
                        <a:gd name="T3" fmla="*/ 2297 h 3483"/>
                        <a:gd name="T4" fmla="*/ 0 w 2020"/>
                        <a:gd name="T5" fmla="*/ 2297 h 3483"/>
                        <a:gd name="T6" fmla="*/ 229 w 2020"/>
                        <a:gd name="T7" fmla="*/ 2485 h 3483"/>
                        <a:gd name="T8" fmla="*/ 464 w 2020"/>
                        <a:gd name="T9" fmla="*/ 2660 h 3483"/>
                        <a:gd name="T10" fmla="*/ 706 w 2020"/>
                        <a:gd name="T11" fmla="*/ 2827 h 3483"/>
                        <a:gd name="T12" fmla="*/ 956 w 2020"/>
                        <a:gd name="T13" fmla="*/ 2982 h 3483"/>
                        <a:gd name="T14" fmla="*/ 1212 w 2020"/>
                        <a:gd name="T15" fmla="*/ 3124 h 3483"/>
                        <a:gd name="T16" fmla="*/ 1475 w 2020"/>
                        <a:gd name="T17" fmla="*/ 3253 h 3483"/>
                        <a:gd name="T18" fmla="*/ 1746 w 2020"/>
                        <a:gd name="T19" fmla="*/ 3374 h 3483"/>
                        <a:gd name="T20" fmla="*/ 2020 w 2020"/>
                        <a:gd name="T21" fmla="*/ 3483 h 34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020" h="3483">
                          <a:moveTo>
                            <a:pt x="0" y="0"/>
                          </a:moveTo>
                          <a:lnTo>
                            <a:pt x="0" y="2297"/>
                          </a:lnTo>
                          <a:lnTo>
                            <a:pt x="0" y="2297"/>
                          </a:lnTo>
                          <a:lnTo>
                            <a:pt x="229" y="2485"/>
                          </a:lnTo>
                          <a:lnTo>
                            <a:pt x="464" y="2660"/>
                          </a:lnTo>
                          <a:lnTo>
                            <a:pt x="706" y="2827"/>
                          </a:lnTo>
                          <a:lnTo>
                            <a:pt x="956" y="2982"/>
                          </a:lnTo>
                          <a:lnTo>
                            <a:pt x="1212" y="3124"/>
                          </a:lnTo>
                          <a:lnTo>
                            <a:pt x="1475" y="3253"/>
                          </a:lnTo>
                          <a:lnTo>
                            <a:pt x="1746" y="3374"/>
                          </a:lnTo>
                          <a:lnTo>
                            <a:pt x="2020" y="3483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84" name="Line 2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28" y="6404"/>
                      <a:ext cx="1406" cy="547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6985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11287" y="6903"/>
                      <a:ext cx="1134" cy="579"/>
                    </a:xfrm>
                    <a:custGeom>
                      <a:avLst/>
                      <a:gdLst>
                        <a:gd name="T0" fmla="*/ 91 w 1124"/>
                        <a:gd name="T1" fmla="*/ 0 h 597"/>
                        <a:gd name="T2" fmla="*/ 1061 w 1124"/>
                        <a:gd name="T3" fmla="*/ 384 h 597"/>
                        <a:gd name="T4" fmla="*/ 1096 w 1124"/>
                        <a:gd name="T5" fmla="*/ 409 h 597"/>
                        <a:gd name="T6" fmla="*/ 1110 w 1124"/>
                        <a:gd name="T7" fmla="*/ 426 h 597"/>
                        <a:gd name="T8" fmla="*/ 1117 w 1124"/>
                        <a:gd name="T9" fmla="*/ 446 h 597"/>
                        <a:gd name="T10" fmla="*/ 1124 w 1124"/>
                        <a:gd name="T11" fmla="*/ 467 h 597"/>
                        <a:gd name="T12" fmla="*/ 1124 w 1124"/>
                        <a:gd name="T13" fmla="*/ 488 h 597"/>
                        <a:gd name="T14" fmla="*/ 1124 w 1124"/>
                        <a:gd name="T15" fmla="*/ 509 h 597"/>
                        <a:gd name="T16" fmla="*/ 1117 w 1124"/>
                        <a:gd name="T17" fmla="*/ 530 h 597"/>
                        <a:gd name="T18" fmla="*/ 1103 w 1124"/>
                        <a:gd name="T19" fmla="*/ 555 h 597"/>
                        <a:gd name="T20" fmla="*/ 1082 w 1124"/>
                        <a:gd name="T21" fmla="*/ 576 h 597"/>
                        <a:gd name="T22" fmla="*/ 1057 w 1124"/>
                        <a:gd name="T23" fmla="*/ 588 h 597"/>
                        <a:gd name="T24" fmla="*/ 1029 w 1124"/>
                        <a:gd name="T25" fmla="*/ 597 h 597"/>
                        <a:gd name="T26" fmla="*/ 1029 w 1124"/>
                        <a:gd name="T27" fmla="*/ 597 h 597"/>
                        <a:gd name="T28" fmla="*/ 91 w 1124"/>
                        <a:gd name="T29" fmla="*/ 229 h 597"/>
                        <a:gd name="T30" fmla="*/ 70 w 1124"/>
                        <a:gd name="T31" fmla="*/ 221 h 597"/>
                        <a:gd name="T32" fmla="*/ 49 w 1124"/>
                        <a:gd name="T33" fmla="*/ 213 h 597"/>
                        <a:gd name="T34" fmla="*/ 18 w 1124"/>
                        <a:gd name="T35" fmla="*/ 179 h 597"/>
                        <a:gd name="T36" fmla="*/ 7 w 1124"/>
                        <a:gd name="T37" fmla="*/ 158 h 597"/>
                        <a:gd name="T38" fmla="*/ 0 w 1124"/>
                        <a:gd name="T39" fmla="*/ 137 h 597"/>
                        <a:gd name="T40" fmla="*/ 0 w 1124"/>
                        <a:gd name="T41" fmla="*/ 116 h 597"/>
                        <a:gd name="T42" fmla="*/ 0 w 1124"/>
                        <a:gd name="T43" fmla="*/ 91 h 597"/>
                        <a:gd name="T44" fmla="*/ 14 w 1124"/>
                        <a:gd name="T45" fmla="*/ 62 h 597"/>
                        <a:gd name="T46" fmla="*/ 32 w 1124"/>
                        <a:gd name="T47" fmla="*/ 33 h 597"/>
                        <a:gd name="T48" fmla="*/ 60 w 1124"/>
                        <a:gd name="T49" fmla="*/ 12 h 597"/>
                        <a:gd name="T50" fmla="*/ 91 w 1124"/>
                        <a:gd name="T51" fmla="*/ 0 h 597"/>
                        <a:gd name="T52" fmla="*/ 91 w 1124"/>
                        <a:gd name="T53" fmla="*/ 0 h 5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1124" h="597">
                          <a:moveTo>
                            <a:pt x="91" y="0"/>
                          </a:moveTo>
                          <a:lnTo>
                            <a:pt x="1061" y="384"/>
                          </a:lnTo>
                          <a:lnTo>
                            <a:pt x="1096" y="409"/>
                          </a:lnTo>
                          <a:lnTo>
                            <a:pt x="1110" y="426"/>
                          </a:lnTo>
                          <a:lnTo>
                            <a:pt x="1117" y="446"/>
                          </a:lnTo>
                          <a:lnTo>
                            <a:pt x="1124" y="467"/>
                          </a:lnTo>
                          <a:lnTo>
                            <a:pt x="1124" y="488"/>
                          </a:lnTo>
                          <a:lnTo>
                            <a:pt x="1124" y="509"/>
                          </a:lnTo>
                          <a:lnTo>
                            <a:pt x="1117" y="530"/>
                          </a:lnTo>
                          <a:lnTo>
                            <a:pt x="1103" y="555"/>
                          </a:lnTo>
                          <a:lnTo>
                            <a:pt x="1082" y="576"/>
                          </a:lnTo>
                          <a:lnTo>
                            <a:pt x="1057" y="588"/>
                          </a:lnTo>
                          <a:lnTo>
                            <a:pt x="1029" y="597"/>
                          </a:lnTo>
                          <a:lnTo>
                            <a:pt x="1029" y="597"/>
                          </a:lnTo>
                          <a:lnTo>
                            <a:pt x="91" y="229"/>
                          </a:lnTo>
                          <a:lnTo>
                            <a:pt x="70" y="221"/>
                          </a:lnTo>
                          <a:lnTo>
                            <a:pt x="49" y="213"/>
                          </a:lnTo>
                          <a:lnTo>
                            <a:pt x="18" y="179"/>
                          </a:lnTo>
                          <a:lnTo>
                            <a:pt x="7" y="158"/>
                          </a:lnTo>
                          <a:lnTo>
                            <a:pt x="0" y="137"/>
                          </a:lnTo>
                          <a:lnTo>
                            <a:pt x="0" y="116"/>
                          </a:lnTo>
                          <a:lnTo>
                            <a:pt x="0" y="91"/>
                          </a:lnTo>
                          <a:lnTo>
                            <a:pt x="14" y="62"/>
                          </a:lnTo>
                          <a:lnTo>
                            <a:pt x="32" y="33"/>
                          </a:lnTo>
                          <a:lnTo>
                            <a:pt x="60" y="12"/>
                          </a:lnTo>
                          <a:lnTo>
                            <a:pt x="91" y="0"/>
                          </a:lnTo>
                          <a:lnTo>
                            <a:pt x="91" y="0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926986" name="Freeform 266"/>
                  <p:cNvSpPr>
                    <a:spLocks/>
                  </p:cNvSpPr>
                  <p:nvPr/>
                </p:nvSpPr>
                <p:spPr bwMode="auto">
                  <a:xfrm>
                    <a:off x="11999" y="5574"/>
                    <a:ext cx="209" cy="235"/>
                  </a:xfrm>
                  <a:custGeom>
                    <a:avLst/>
                    <a:gdLst>
                      <a:gd name="T0" fmla="*/ 186 w 207"/>
                      <a:gd name="T1" fmla="*/ 75 h 242"/>
                      <a:gd name="T2" fmla="*/ 154 w 207"/>
                      <a:gd name="T3" fmla="*/ 33 h 242"/>
                      <a:gd name="T4" fmla="*/ 116 w 207"/>
                      <a:gd name="T5" fmla="*/ 8 h 242"/>
                      <a:gd name="T6" fmla="*/ 98 w 207"/>
                      <a:gd name="T7" fmla="*/ 4 h 242"/>
                      <a:gd name="T8" fmla="*/ 77 w 207"/>
                      <a:gd name="T9" fmla="*/ 0 h 242"/>
                      <a:gd name="T10" fmla="*/ 56 w 207"/>
                      <a:gd name="T11" fmla="*/ 4 h 242"/>
                      <a:gd name="T12" fmla="*/ 39 w 207"/>
                      <a:gd name="T13" fmla="*/ 12 h 242"/>
                      <a:gd name="T14" fmla="*/ 25 w 207"/>
                      <a:gd name="T15" fmla="*/ 25 h 242"/>
                      <a:gd name="T16" fmla="*/ 14 w 207"/>
                      <a:gd name="T17" fmla="*/ 37 h 242"/>
                      <a:gd name="T18" fmla="*/ 3 w 207"/>
                      <a:gd name="T19" fmla="*/ 58 h 242"/>
                      <a:gd name="T20" fmla="*/ 0 w 207"/>
                      <a:gd name="T21" fmla="*/ 75 h 242"/>
                      <a:gd name="T22" fmla="*/ 0 w 207"/>
                      <a:gd name="T23" fmla="*/ 100 h 242"/>
                      <a:gd name="T24" fmla="*/ 3 w 207"/>
                      <a:gd name="T25" fmla="*/ 121 h 242"/>
                      <a:gd name="T26" fmla="*/ 10 w 207"/>
                      <a:gd name="T27" fmla="*/ 146 h 242"/>
                      <a:gd name="T28" fmla="*/ 21 w 207"/>
                      <a:gd name="T29" fmla="*/ 167 h 242"/>
                      <a:gd name="T30" fmla="*/ 53 w 207"/>
                      <a:gd name="T31" fmla="*/ 208 h 242"/>
                      <a:gd name="T32" fmla="*/ 91 w 207"/>
                      <a:gd name="T33" fmla="*/ 233 h 242"/>
                      <a:gd name="T34" fmla="*/ 109 w 207"/>
                      <a:gd name="T35" fmla="*/ 238 h 242"/>
                      <a:gd name="T36" fmla="*/ 130 w 207"/>
                      <a:gd name="T37" fmla="*/ 242 h 242"/>
                      <a:gd name="T38" fmla="*/ 147 w 207"/>
                      <a:gd name="T39" fmla="*/ 238 h 242"/>
                      <a:gd name="T40" fmla="*/ 169 w 207"/>
                      <a:gd name="T41" fmla="*/ 229 h 242"/>
                      <a:gd name="T42" fmla="*/ 183 w 207"/>
                      <a:gd name="T43" fmla="*/ 217 h 242"/>
                      <a:gd name="T44" fmla="*/ 193 w 207"/>
                      <a:gd name="T45" fmla="*/ 204 h 242"/>
                      <a:gd name="T46" fmla="*/ 204 w 207"/>
                      <a:gd name="T47" fmla="*/ 183 h 242"/>
                      <a:gd name="T48" fmla="*/ 207 w 207"/>
                      <a:gd name="T49" fmla="*/ 167 h 242"/>
                      <a:gd name="T50" fmla="*/ 207 w 207"/>
                      <a:gd name="T51" fmla="*/ 142 h 242"/>
                      <a:gd name="T52" fmla="*/ 204 w 207"/>
                      <a:gd name="T53" fmla="*/ 121 h 242"/>
                      <a:gd name="T54" fmla="*/ 197 w 207"/>
                      <a:gd name="T55" fmla="*/ 96 h 242"/>
                      <a:gd name="T56" fmla="*/ 186 w 207"/>
                      <a:gd name="T57" fmla="*/ 75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7" h="242">
                        <a:moveTo>
                          <a:pt x="186" y="75"/>
                        </a:moveTo>
                        <a:lnTo>
                          <a:pt x="154" y="33"/>
                        </a:lnTo>
                        <a:lnTo>
                          <a:pt x="116" y="8"/>
                        </a:lnTo>
                        <a:lnTo>
                          <a:pt x="98" y="4"/>
                        </a:lnTo>
                        <a:lnTo>
                          <a:pt x="77" y="0"/>
                        </a:lnTo>
                        <a:lnTo>
                          <a:pt x="56" y="4"/>
                        </a:lnTo>
                        <a:lnTo>
                          <a:pt x="39" y="12"/>
                        </a:lnTo>
                        <a:lnTo>
                          <a:pt x="25" y="25"/>
                        </a:lnTo>
                        <a:lnTo>
                          <a:pt x="14" y="37"/>
                        </a:lnTo>
                        <a:lnTo>
                          <a:pt x="3" y="58"/>
                        </a:lnTo>
                        <a:lnTo>
                          <a:pt x="0" y="75"/>
                        </a:lnTo>
                        <a:lnTo>
                          <a:pt x="0" y="100"/>
                        </a:lnTo>
                        <a:lnTo>
                          <a:pt x="3" y="121"/>
                        </a:lnTo>
                        <a:lnTo>
                          <a:pt x="10" y="146"/>
                        </a:lnTo>
                        <a:lnTo>
                          <a:pt x="21" y="167"/>
                        </a:lnTo>
                        <a:lnTo>
                          <a:pt x="53" y="208"/>
                        </a:lnTo>
                        <a:lnTo>
                          <a:pt x="91" y="233"/>
                        </a:lnTo>
                        <a:lnTo>
                          <a:pt x="109" y="238"/>
                        </a:lnTo>
                        <a:lnTo>
                          <a:pt x="130" y="242"/>
                        </a:lnTo>
                        <a:lnTo>
                          <a:pt x="147" y="238"/>
                        </a:lnTo>
                        <a:lnTo>
                          <a:pt x="169" y="229"/>
                        </a:lnTo>
                        <a:lnTo>
                          <a:pt x="183" y="217"/>
                        </a:lnTo>
                        <a:lnTo>
                          <a:pt x="193" y="204"/>
                        </a:lnTo>
                        <a:lnTo>
                          <a:pt x="204" y="183"/>
                        </a:lnTo>
                        <a:lnTo>
                          <a:pt x="207" y="167"/>
                        </a:lnTo>
                        <a:lnTo>
                          <a:pt x="207" y="142"/>
                        </a:lnTo>
                        <a:lnTo>
                          <a:pt x="204" y="121"/>
                        </a:lnTo>
                        <a:lnTo>
                          <a:pt x="197" y="96"/>
                        </a:lnTo>
                        <a:lnTo>
                          <a:pt x="186" y="75"/>
                        </a:lnTo>
                      </a:path>
                    </a:pathLst>
                  </a:custGeom>
                  <a:solidFill>
                    <a:srgbClr val="99FF66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6987" name="Freeform 267"/>
                  <p:cNvSpPr>
                    <a:spLocks/>
                  </p:cNvSpPr>
                  <p:nvPr/>
                </p:nvSpPr>
                <p:spPr bwMode="auto">
                  <a:xfrm>
                    <a:off x="10348" y="2175"/>
                    <a:ext cx="2038" cy="3378"/>
                  </a:xfrm>
                  <a:custGeom>
                    <a:avLst/>
                    <a:gdLst>
                      <a:gd name="T0" fmla="*/ 88 w 2020"/>
                      <a:gd name="T1" fmla="*/ 2242 h 3483"/>
                      <a:gd name="T2" fmla="*/ 88 w 2020"/>
                      <a:gd name="T3" fmla="*/ 87 h 3483"/>
                      <a:gd name="T4" fmla="*/ 0 w 2020"/>
                      <a:gd name="T5" fmla="*/ 0 h 3483"/>
                      <a:gd name="T6" fmla="*/ 0 w 2020"/>
                      <a:gd name="T7" fmla="*/ 4 h 3483"/>
                      <a:gd name="T8" fmla="*/ 222 w 2020"/>
                      <a:gd name="T9" fmla="*/ 204 h 3483"/>
                      <a:gd name="T10" fmla="*/ 450 w 2020"/>
                      <a:gd name="T11" fmla="*/ 388 h 3483"/>
                      <a:gd name="T12" fmla="*/ 689 w 2020"/>
                      <a:gd name="T13" fmla="*/ 559 h 3483"/>
                      <a:gd name="T14" fmla="*/ 938 w 2020"/>
                      <a:gd name="T15" fmla="*/ 718 h 3483"/>
                      <a:gd name="T16" fmla="*/ 1198 w 2020"/>
                      <a:gd name="T17" fmla="*/ 860 h 3483"/>
                      <a:gd name="T18" fmla="*/ 1465 w 2020"/>
                      <a:gd name="T19" fmla="*/ 985 h 3483"/>
                      <a:gd name="T20" fmla="*/ 1739 w 2020"/>
                      <a:gd name="T21" fmla="*/ 1098 h 3483"/>
                      <a:gd name="T22" fmla="*/ 1879 w 2020"/>
                      <a:gd name="T23" fmla="*/ 1148 h 3483"/>
                      <a:gd name="T24" fmla="*/ 2020 w 2020"/>
                      <a:gd name="T25" fmla="*/ 1190 h 3483"/>
                      <a:gd name="T26" fmla="*/ 2020 w 2020"/>
                      <a:gd name="T27" fmla="*/ 1190 h 3483"/>
                      <a:gd name="T28" fmla="*/ 2020 w 2020"/>
                      <a:gd name="T29" fmla="*/ 3483 h 3483"/>
                      <a:gd name="T30" fmla="*/ 2020 w 2020"/>
                      <a:gd name="T31" fmla="*/ 3378 h 3483"/>
                      <a:gd name="T32" fmla="*/ 2020 w 2020"/>
                      <a:gd name="T33" fmla="*/ 3378 h 3483"/>
                      <a:gd name="T34" fmla="*/ 1756 w 2020"/>
                      <a:gd name="T35" fmla="*/ 3278 h 3483"/>
                      <a:gd name="T36" fmla="*/ 1496 w 2020"/>
                      <a:gd name="T37" fmla="*/ 3161 h 3483"/>
                      <a:gd name="T38" fmla="*/ 1247 w 2020"/>
                      <a:gd name="T39" fmla="*/ 3036 h 3483"/>
                      <a:gd name="T40" fmla="*/ 1001 w 2020"/>
                      <a:gd name="T41" fmla="*/ 2898 h 3483"/>
                      <a:gd name="T42" fmla="*/ 762 w 2020"/>
                      <a:gd name="T43" fmla="*/ 2752 h 3483"/>
                      <a:gd name="T44" fmla="*/ 531 w 2020"/>
                      <a:gd name="T45" fmla="*/ 2593 h 3483"/>
                      <a:gd name="T46" fmla="*/ 302 w 2020"/>
                      <a:gd name="T47" fmla="*/ 2422 h 3483"/>
                      <a:gd name="T48" fmla="*/ 88 w 2020"/>
                      <a:gd name="T49" fmla="*/ 2242 h 3483"/>
                      <a:gd name="T50" fmla="*/ 88 w 2020"/>
                      <a:gd name="T51" fmla="*/ 2242 h 34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020" h="3483">
                        <a:moveTo>
                          <a:pt x="88" y="2242"/>
                        </a:moveTo>
                        <a:lnTo>
                          <a:pt x="88" y="87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222" y="204"/>
                        </a:lnTo>
                        <a:lnTo>
                          <a:pt x="450" y="388"/>
                        </a:lnTo>
                        <a:lnTo>
                          <a:pt x="689" y="559"/>
                        </a:lnTo>
                        <a:lnTo>
                          <a:pt x="938" y="718"/>
                        </a:lnTo>
                        <a:lnTo>
                          <a:pt x="1198" y="860"/>
                        </a:lnTo>
                        <a:lnTo>
                          <a:pt x="1465" y="985"/>
                        </a:lnTo>
                        <a:lnTo>
                          <a:pt x="1739" y="1098"/>
                        </a:lnTo>
                        <a:lnTo>
                          <a:pt x="1879" y="1148"/>
                        </a:lnTo>
                        <a:lnTo>
                          <a:pt x="2020" y="1190"/>
                        </a:lnTo>
                        <a:lnTo>
                          <a:pt x="2020" y="1190"/>
                        </a:lnTo>
                        <a:lnTo>
                          <a:pt x="2020" y="3483"/>
                        </a:lnTo>
                        <a:lnTo>
                          <a:pt x="2020" y="3378"/>
                        </a:lnTo>
                        <a:lnTo>
                          <a:pt x="2020" y="3378"/>
                        </a:lnTo>
                        <a:lnTo>
                          <a:pt x="1756" y="3278"/>
                        </a:lnTo>
                        <a:lnTo>
                          <a:pt x="1496" y="3161"/>
                        </a:lnTo>
                        <a:lnTo>
                          <a:pt x="1247" y="3036"/>
                        </a:lnTo>
                        <a:lnTo>
                          <a:pt x="1001" y="2898"/>
                        </a:lnTo>
                        <a:lnTo>
                          <a:pt x="762" y="2752"/>
                        </a:lnTo>
                        <a:lnTo>
                          <a:pt x="531" y="2593"/>
                        </a:lnTo>
                        <a:lnTo>
                          <a:pt x="302" y="2422"/>
                        </a:lnTo>
                        <a:lnTo>
                          <a:pt x="88" y="2242"/>
                        </a:lnTo>
                        <a:lnTo>
                          <a:pt x="88" y="2242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CC99FF">
                          <a:gamma/>
                          <a:tint val="0"/>
                          <a:invGamma/>
                        </a:srgbClr>
                      </a:gs>
                      <a:gs pos="100000">
                        <a:srgbClr val="CC99FF"/>
                      </a:gs>
                    </a:gsLst>
                    <a:path path="rect">
                      <a:fillToRect l="50000" t="50000" r="50000" b="50000"/>
                    </a:path>
                  </a:gra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926988" name="Group 268"/>
                <p:cNvGrpSpPr>
                  <a:grpSpLocks/>
                </p:cNvGrpSpPr>
                <p:nvPr/>
              </p:nvGrpSpPr>
              <p:grpSpPr bwMode="auto">
                <a:xfrm>
                  <a:off x="6850" y="6356"/>
                  <a:ext cx="4962" cy="3269"/>
                  <a:chOff x="6850" y="6356"/>
                  <a:chExt cx="4962" cy="3269"/>
                </a:xfrm>
              </p:grpSpPr>
              <p:sp>
                <p:nvSpPr>
                  <p:cNvPr id="926989" name="Freeform 269"/>
                  <p:cNvSpPr>
                    <a:spLocks/>
                  </p:cNvSpPr>
                  <p:nvPr/>
                </p:nvSpPr>
                <p:spPr bwMode="auto">
                  <a:xfrm>
                    <a:off x="6850" y="6356"/>
                    <a:ext cx="4962" cy="3269"/>
                  </a:xfrm>
                  <a:custGeom>
                    <a:avLst/>
                    <a:gdLst>
                      <a:gd name="T0" fmla="*/ 0 w 4917"/>
                      <a:gd name="T1" fmla="*/ 1048 h 3370"/>
                      <a:gd name="T2" fmla="*/ 1507 w 4917"/>
                      <a:gd name="T3" fmla="*/ 0 h 3370"/>
                      <a:gd name="T4" fmla="*/ 4917 w 4917"/>
                      <a:gd name="T5" fmla="*/ 1954 h 3370"/>
                      <a:gd name="T6" fmla="*/ 4917 w 4917"/>
                      <a:gd name="T7" fmla="*/ 2464 h 3370"/>
                      <a:gd name="T8" fmla="*/ 3354 w 4917"/>
                      <a:gd name="T9" fmla="*/ 3370 h 3370"/>
                      <a:gd name="T10" fmla="*/ 0 w 4917"/>
                      <a:gd name="T11" fmla="*/ 1445 h 3370"/>
                      <a:gd name="T12" fmla="*/ 0 w 4917"/>
                      <a:gd name="T13" fmla="*/ 1048 h 3370"/>
                      <a:gd name="T14" fmla="*/ 0 w 4917"/>
                      <a:gd name="T15" fmla="*/ 1048 h 3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917" h="3370">
                        <a:moveTo>
                          <a:pt x="0" y="1048"/>
                        </a:moveTo>
                        <a:lnTo>
                          <a:pt x="1507" y="0"/>
                        </a:lnTo>
                        <a:lnTo>
                          <a:pt x="4917" y="1954"/>
                        </a:lnTo>
                        <a:lnTo>
                          <a:pt x="4917" y="2464"/>
                        </a:lnTo>
                        <a:lnTo>
                          <a:pt x="3354" y="3370"/>
                        </a:lnTo>
                        <a:lnTo>
                          <a:pt x="0" y="1445"/>
                        </a:lnTo>
                        <a:lnTo>
                          <a:pt x="0" y="1048"/>
                        </a:lnTo>
                        <a:lnTo>
                          <a:pt x="0" y="1048"/>
                        </a:lnTo>
                      </a:path>
                    </a:pathLst>
                  </a:custGeom>
                  <a:solidFill>
                    <a:schemeClr val="folHlink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6990" name="Freeform 270"/>
                  <p:cNvSpPr>
                    <a:spLocks/>
                  </p:cNvSpPr>
                  <p:nvPr/>
                </p:nvSpPr>
                <p:spPr bwMode="auto">
                  <a:xfrm>
                    <a:off x="6850" y="6356"/>
                    <a:ext cx="4962" cy="2889"/>
                  </a:xfrm>
                  <a:custGeom>
                    <a:avLst/>
                    <a:gdLst>
                      <a:gd name="T0" fmla="*/ 0 w 4917"/>
                      <a:gd name="T1" fmla="*/ 1048 h 2978"/>
                      <a:gd name="T2" fmla="*/ 1507 w 4917"/>
                      <a:gd name="T3" fmla="*/ 0 h 2978"/>
                      <a:gd name="T4" fmla="*/ 4917 w 4917"/>
                      <a:gd name="T5" fmla="*/ 1954 h 2978"/>
                      <a:gd name="T6" fmla="*/ 3354 w 4917"/>
                      <a:gd name="T7" fmla="*/ 2978 h 2978"/>
                      <a:gd name="T8" fmla="*/ 0 w 4917"/>
                      <a:gd name="T9" fmla="*/ 1048 h 29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917" h="2978">
                        <a:moveTo>
                          <a:pt x="0" y="1048"/>
                        </a:moveTo>
                        <a:lnTo>
                          <a:pt x="1507" y="0"/>
                        </a:lnTo>
                        <a:lnTo>
                          <a:pt x="4917" y="1954"/>
                        </a:lnTo>
                        <a:lnTo>
                          <a:pt x="3354" y="2978"/>
                        </a:lnTo>
                        <a:lnTo>
                          <a:pt x="0" y="1048"/>
                        </a:lnTo>
                        <a:close/>
                      </a:path>
                    </a:pathLst>
                  </a:custGeom>
                  <a:solidFill>
                    <a:srgbClr val="99FF66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6991" name="Freeform 271"/>
                  <p:cNvSpPr>
                    <a:spLocks/>
                  </p:cNvSpPr>
                  <p:nvPr/>
                </p:nvSpPr>
                <p:spPr bwMode="auto">
                  <a:xfrm>
                    <a:off x="6850" y="7372"/>
                    <a:ext cx="3385" cy="2253"/>
                  </a:xfrm>
                  <a:custGeom>
                    <a:avLst/>
                    <a:gdLst>
                      <a:gd name="T0" fmla="*/ 0 w 3354"/>
                      <a:gd name="T1" fmla="*/ 0 h 2322"/>
                      <a:gd name="T2" fmla="*/ 3354 w 3354"/>
                      <a:gd name="T3" fmla="*/ 1930 h 2322"/>
                      <a:gd name="T4" fmla="*/ 3354 w 3354"/>
                      <a:gd name="T5" fmla="*/ 2322 h 2322"/>
                      <a:gd name="T6" fmla="*/ 0 w 3354"/>
                      <a:gd name="T7" fmla="*/ 397 h 2322"/>
                      <a:gd name="T8" fmla="*/ 0 w 3354"/>
                      <a:gd name="T9" fmla="*/ 0 h 2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4" h="2322">
                        <a:moveTo>
                          <a:pt x="0" y="0"/>
                        </a:moveTo>
                        <a:lnTo>
                          <a:pt x="3354" y="1930"/>
                        </a:lnTo>
                        <a:lnTo>
                          <a:pt x="3354" y="2322"/>
                        </a:lnTo>
                        <a:lnTo>
                          <a:pt x="0" y="39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6992" name="Freeform 272"/>
                  <p:cNvSpPr>
                    <a:spLocks noEditPoints="1"/>
                  </p:cNvSpPr>
                  <p:nvPr/>
                </p:nvSpPr>
                <p:spPr bwMode="auto">
                  <a:xfrm>
                    <a:off x="7218" y="6546"/>
                    <a:ext cx="4140" cy="2447"/>
                  </a:xfrm>
                  <a:custGeom>
                    <a:avLst/>
                    <a:gdLst>
                      <a:gd name="T0" fmla="*/ 450 w 4102"/>
                      <a:gd name="T1" fmla="*/ 752 h 2523"/>
                      <a:gd name="T2" fmla="*/ 306 w 4102"/>
                      <a:gd name="T3" fmla="*/ 539 h 2523"/>
                      <a:gd name="T4" fmla="*/ 509 w 4102"/>
                      <a:gd name="T5" fmla="*/ 405 h 2523"/>
                      <a:gd name="T6" fmla="*/ 854 w 4102"/>
                      <a:gd name="T7" fmla="*/ 480 h 2523"/>
                      <a:gd name="T8" fmla="*/ 608 w 4102"/>
                      <a:gd name="T9" fmla="*/ 334 h 2523"/>
                      <a:gd name="T10" fmla="*/ 1363 w 4102"/>
                      <a:gd name="T11" fmla="*/ 142 h 2523"/>
                      <a:gd name="T12" fmla="*/ 1370 w 4102"/>
                      <a:gd name="T13" fmla="*/ 405 h 2523"/>
                      <a:gd name="T14" fmla="*/ 1574 w 4102"/>
                      <a:gd name="T15" fmla="*/ 271 h 2523"/>
                      <a:gd name="T16" fmla="*/ 2072 w 4102"/>
                      <a:gd name="T17" fmla="*/ 823 h 2523"/>
                      <a:gd name="T18" fmla="*/ 1826 w 4102"/>
                      <a:gd name="T19" fmla="*/ 677 h 2523"/>
                      <a:gd name="T20" fmla="*/ 2733 w 4102"/>
                      <a:gd name="T21" fmla="*/ 961 h 2523"/>
                      <a:gd name="T22" fmla="*/ 3196 w 4102"/>
                      <a:gd name="T23" fmla="*/ 1495 h 2523"/>
                      <a:gd name="T24" fmla="*/ 3400 w 4102"/>
                      <a:gd name="T25" fmla="*/ 1362 h 2523"/>
                      <a:gd name="T26" fmla="*/ 3899 w 4102"/>
                      <a:gd name="T27" fmla="*/ 1913 h 2523"/>
                      <a:gd name="T28" fmla="*/ 3653 w 4102"/>
                      <a:gd name="T29" fmla="*/ 1767 h 2523"/>
                      <a:gd name="T30" fmla="*/ 3800 w 4102"/>
                      <a:gd name="T31" fmla="*/ 1984 h 2523"/>
                      <a:gd name="T32" fmla="*/ 2891 w 4102"/>
                      <a:gd name="T33" fmla="*/ 1700 h 2523"/>
                      <a:gd name="T34" fmla="*/ 3098 w 4102"/>
                      <a:gd name="T35" fmla="*/ 1566 h 2523"/>
                      <a:gd name="T36" fmla="*/ 2985 w 4102"/>
                      <a:gd name="T37" fmla="*/ 1366 h 2523"/>
                      <a:gd name="T38" fmla="*/ 2740 w 4102"/>
                      <a:gd name="T39" fmla="*/ 1224 h 2523"/>
                      <a:gd name="T40" fmla="*/ 2887 w 4102"/>
                      <a:gd name="T41" fmla="*/ 1437 h 2523"/>
                      <a:gd name="T42" fmla="*/ 1977 w 4102"/>
                      <a:gd name="T43" fmla="*/ 1153 h 2523"/>
                      <a:gd name="T44" fmla="*/ 2185 w 4102"/>
                      <a:gd name="T45" fmla="*/ 1019 h 2523"/>
                      <a:gd name="T46" fmla="*/ 1767 w 4102"/>
                      <a:gd name="T47" fmla="*/ 1023 h 2523"/>
                      <a:gd name="T48" fmla="*/ 1521 w 4102"/>
                      <a:gd name="T49" fmla="*/ 881 h 2523"/>
                      <a:gd name="T50" fmla="*/ 1517 w 4102"/>
                      <a:gd name="T51" fmla="*/ 618 h 2523"/>
                      <a:gd name="T52" fmla="*/ 762 w 4102"/>
                      <a:gd name="T53" fmla="*/ 810 h 2523"/>
                      <a:gd name="T54" fmla="*/ 966 w 4102"/>
                      <a:gd name="T55" fmla="*/ 677 h 2523"/>
                      <a:gd name="T56" fmla="*/ 1465 w 4102"/>
                      <a:gd name="T57" fmla="*/ 1228 h 2523"/>
                      <a:gd name="T58" fmla="*/ 1219 w 4102"/>
                      <a:gd name="T59" fmla="*/ 1082 h 2523"/>
                      <a:gd name="T60" fmla="*/ 2125 w 4102"/>
                      <a:gd name="T61" fmla="*/ 1366 h 2523"/>
                      <a:gd name="T62" fmla="*/ 2132 w 4102"/>
                      <a:gd name="T63" fmla="*/ 1629 h 2523"/>
                      <a:gd name="T64" fmla="*/ 2336 w 4102"/>
                      <a:gd name="T65" fmla="*/ 1495 h 2523"/>
                      <a:gd name="T66" fmla="*/ 2834 w 4102"/>
                      <a:gd name="T67" fmla="*/ 2046 h 2523"/>
                      <a:gd name="T68" fmla="*/ 2589 w 4102"/>
                      <a:gd name="T69" fmla="*/ 1900 h 2523"/>
                      <a:gd name="T70" fmla="*/ 3495 w 4102"/>
                      <a:gd name="T71" fmla="*/ 2184 h 2523"/>
                      <a:gd name="T72" fmla="*/ 2740 w 4102"/>
                      <a:gd name="T73" fmla="*/ 2376 h 2523"/>
                      <a:gd name="T74" fmla="*/ 2943 w 4102"/>
                      <a:gd name="T75" fmla="*/ 2243 h 2523"/>
                      <a:gd name="T76" fmla="*/ 2529 w 4102"/>
                      <a:gd name="T77" fmla="*/ 2251 h 2523"/>
                      <a:gd name="T78" fmla="*/ 2283 w 4102"/>
                      <a:gd name="T79" fmla="*/ 2105 h 2523"/>
                      <a:gd name="T80" fmla="*/ 2276 w 4102"/>
                      <a:gd name="T81" fmla="*/ 1842 h 2523"/>
                      <a:gd name="T82" fmla="*/ 457 w 4102"/>
                      <a:gd name="T83" fmla="*/ 1015 h 2523"/>
                      <a:gd name="T84" fmla="*/ 660 w 4102"/>
                      <a:gd name="T85" fmla="*/ 881 h 2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102" h="2523">
                        <a:moveTo>
                          <a:pt x="0" y="739"/>
                        </a:moveTo>
                        <a:lnTo>
                          <a:pt x="246" y="885"/>
                        </a:lnTo>
                        <a:lnTo>
                          <a:pt x="450" y="752"/>
                        </a:lnTo>
                        <a:lnTo>
                          <a:pt x="204" y="610"/>
                        </a:lnTo>
                        <a:lnTo>
                          <a:pt x="0" y="739"/>
                        </a:lnTo>
                        <a:close/>
                        <a:moveTo>
                          <a:pt x="306" y="539"/>
                        </a:moveTo>
                        <a:lnTo>
                          <a:pt x="552" y="685"/>
                        </a:lnTo>
                        <a:lnTo>
                          <a:pt x="755" y="551"/>
                        </a:lnTo>
                        <a:lnTo>
                          <a:pt x="509" y="405"/>
                        </a:lnTo>
                        <a:lnTo>
                          <a:pt x="306" y="539"/>
                        </a:lnTo>
                        <a:close/>
                        <a:moveTo>
                          <a:pt x="608" y="334"/>
                        </a:moveTo>
                        <a:lnTo>
                          <a:pt x="854" y="480"/>
                        </a:lnTo>
                        <a:lnTo>
                          <a:pt x="1061" y="347"/>
                        </a:lnTo>
                        <a:lnTo>
                          <a:pt x="815" y="200"/>
                        </a:lnTo>
                        <a:lnTo>
                          <a:pt x="608" y="334"/>
                        </a:lnTo>
                        <a:close/>
                        <a:moveTo>
                          <a:pt x="913" y="134"/>
                        </a:moveTo>
                        <a:lnTo>
                          <a:pt x="1159" y="276"/>
                        </a:lnTo>
                        <a:lnTo>
                          <a:pt x="1363" y="142"/>
                        </a:lnTo>
                        <a:lnTo>
                          <a:pt x="1117" y="0"/>
                        </a:lnTo>
                        <a:lnTo>
                          <a:pt x="913" y="134"/>
                        </a:lnTo>
                        <a:close/>
                        <a:moveTo>
                          <a:pt x="1370" y="405"/>
                        </a:moveTo>
                        <a:lnTo>
                          <a:pt x="1616" y="551"/>
                        </a:lnTo>
                        <a:lnTo>
                          <a:pt x="1819" y="418"/>
                        </a:lnTo>
                        <a:lnTo>
                          <a:pt x="1574" y="271"/>
                        </a:lnTo>
                        <a:lnTo>
                          <a:pt x="1370" y="405"/>
                        </a:lnTo>
                        <a:close/>
                        <a:moveTo>
                          <a:pt x="1826" y="677"/>
                        </a:moveTo>
                        <a:lnTo>
                          <a:pt x="2072" y="823"/>
                        </a:lnTo>
                        <a:lnTo>
                          <a:pt x="2276" y="689"/>
                        </a:lnTo>
                        <a:lnTo>
                          <a:pt x="2030" y="543"/>
                        </a:lnTo>
                        <a:lnTo>
                          <a:pt x="1826" y="677"/>
                        </a:lnTo>
                        <a:close/>
                        <a:moveTo>
                          <a:pt x="2283" y="948"/>
                        </a:moveTo>
                        <a:lnTo>
                          <a:pt x="2529" y="1094"/>
                        </a:lnTo>
                        <a:lnTo>
                          <a:pt x="2733" y="961"/>
                        </a:lnTo>
                        <a:lnTo>
                          <a:pt x="2487" y="814"/>
                        </a:lnTo>
                        <a:lnTo>
                          <a:pt x="2283" y="948"/>
                        </a:lnTo>
                        <a:close/>
                        <a:moveTo>
                          <a:pt x="3196" y="1495"/>
                        </a:moveTo>
                        <a:lnTo>
                          <a:pt x="3442" y="1641"/>
                        </a:lnTo>
                        <a:lnTo>
                          <a:pt x="3646" y="1508"/>
                        </a:lnTo>
                        <a:lnTo>
                          <a:pt x="3400" y="1362"/>
                        </a:lnTo>
                        <a:lnTo>
                          <a:pt x="3196" y="1495"/>
                        </a:lnTo>
                        <a:close/>
                        <a:moveTo>
                          <a:pt x="3653" y="1767"/>
                        </a:moveTo>
                        <a:lnTo>
                          <a:pt x="3899" y="1913"/>
                        </a:lnTo>
                        <a:lnTo>
                          <a:pt x="4102" y="1779"/>
                        </a:lnTo>
                        <a:lnTo>
                          <a:pt x="3856" y="1633"/>
                        </a:lnTo>
                        <a:lnTo>
                          <a:pt x="3653" y="1767"/>
                        </a:lnTo>
                        <a:close/>
                        <a:moveTo>
                          <a:pt x="3347" y="1971"/>
                        </a:moveTo>
                        <a:lnTo>
                          <a:pt x="3593" y="2117"/>
                        </a:lnTo>
                        <a:lnTo>
                          <a:pt x="3800" y="1984"/>
                        </a:lnTo>
                        <a:lnTo>
                          <a:pt x="3554" y="1838"/>
                        </a:lnTo>
                        <a:lnTo>
                          <a:pt x="3347" y="1971"/>
                        </a:lnTo>
                        <a:close/>
                        <a:moveTo>
                          <a:pt x="2891" y="1700"/>
                        </a:moveTo>
                        <a:lnTo>
                          <a:pt x="3136" y="1842"/>
                        </a:lnTo>
                        <a:lnTo>
                          <a:pt x="3344" y="1708"/>
                        </a:lnTo>
                        <a:lnTo>
                          <a:pt x="3098" y="1566"/>
                        </a:lnTo>
                        <a:lnTo>
                          <a:pt x="2891" y="1700"/>
                        </a:lnTo>
                        <a:close/>
                        <a:moveTo>
                          <a:pt x="2740" y="1224"/>
                        </a:moveTo>
                        <a:lnTo>
                          <a:pt x="2985" y="1366"/>
                        </a:lnTo>
                        <a:lnTo>
                          <a:pt x="3189" y="1232"/>
                        </a:lnTo>
                        <a:lnTo>
                          <a:pt x="2943" y="1090"/>
                        </a:lnTo>
                        <a:lnTo>
                          <a:pt x="2740" y="1224"/>
                        </a:lnTo>
                        <a:close/>
                        <a:moveTo>
                          <a:pt x="2434" y="1424"/>
                        </a:moveTo>
                        <a:lnTo>
                          <a:pt x="2680" y="1570"/>
                        </a:lnTo>
                        <a:lnTo>
                          <a:pt x="2887" y="1437"/>
                        </a:lnTo>
                        <a:lnTo>
                          <a:pt x="2641" y="1291"/>
                        </a:lnTo>
                        <a:lnTo>
                          <a:pt x="2434" y="1424"/>
                        </a:lnTo>
                        <a:close/>
                        <a:moveTo>
                          <a:pt x="1977" y="1153"/>
                        </a:moveTo>
                        <a:lnTo>
                          <a:pt x="2223" y="1299"/>
                        </a:lnTo>
                        <a:lnTo>
                          <a:pt x="2431" y="1165"/>
                        </a:lnTo>
                        <a:lnTo>
                          <a:pt x="2185" y="1019"/>
                        </a:lnTo>
                        <a:lnTo>
                          <a:pt x="1977" y="1153"/>
                        </a:lnTo>
                        <a:close/>
                        <a:moveTo>
                          <a:pt x="1521" y="881"/>
                        </a:moveTo>
                        <a:lnTo>
                          <a:pt x="1767" y="1023"/>
                        </a:lnTo>
                        <a:lnTo>
                          <a:pt x="1974" y="894"/>
                        </a:lnTo>
                        <a:lnTo>
                          <a:pt x="1728" y="748"/>
                        </a:lnTo>
                        <a:lnTo>
                          <a:pt x="1521" y="881"/>
                        </a:lnTo>
                        <a:close/>
                        <a:moveTo>
                          <a:pt x="1064" y="610"/>
                        </a:moveTo>
                        <a:lnTo>
                          <a:pt x="1310" y="752"/>
                        </a:lnTo>
                        <a:lnTo>
                          <a:pt x="1517" y="618"/>
                        </a:lnTo>
                        <a:lnTo>
                          <a:pt x="1272" y="476"/>
                        </a:lnTo>
                        <a:lnTo>
                          <a:pt x="1064" y="610"/>
                        </a:lnTo>
                        <a:close/>
                        <a:moveTo>
                          <a:pt x="762" y="810"/>
                        </a:moveTo>
                        <a:lnTo>
                          <a:pt x="1008" y="956"/>
                        </a:lnTo>
                        <a:lnTo>
                          <a:pt x="1212" y="823"/>
                        </a:lnTo>
                        <a:lnTo>
                          <a:pt x="966" y="677"/>
                        </a:lnTo>
                        <a:lnTo>
                          <a:pt x="762" y="810"/>
                        </a:lnTo>
                        <a:close/>
                        <a:moveTo>
                          <a:pt x="1219" y="1082"/>
                        </a:moveTo>
                        <a:lnTo>
                          <a:pt x="1465" y="1228"/>
                        </a:lnTo>
                        <a:lnTo>
                          <a:pt x="1668" y="1094"/>
                        </a:lnTo>
                        <a:lnTo>
                          <a:pt x="1423" y="948"/>
                        </a:lnTo>
                        <a:lnTo>
                          <a:pt x="1219" y="1082"/>
                        </a:lnTo>
                        <a:close/>
                        <a:moveTo>
                          <a:pt x="1675" y="1357"/>
                        </a:moveTo>
                        <a:lnTo>
                          <a:pt x="1921" y="1499"/>
                        </a:lnTo>
                        <a:lnTo>
                          <a:pt x="2125" y="1366"/>
                        </a:lnTo>
                        <a:lnTo>
                          <a:pt x="1879" y="1224"/>
                        </a:lnTo>
                        <a:lnTo>
                          <a:pt x="1675" y="1357"/>
                        </a:lnTo>
                        <a:close/>
                        <a:moveTo>
                          <a:pt x="2132" y="1629"/>
                        </a:moveTo>
                        <a:lnTo>
                          <a:pt x="2378" y="1775"/>
                        </a:lnTo>
                        <a:lnTo>
                          <a:pt x="2582" y="1641"/>
                        </a:lnTo>
                        <a:lnTo>
                          <a:pt x="2336" y="1495"/>
                        </a:lnTo>
                        <a:lnTo>
                          <a:pt x="2132" y="1629"/>
                        </a:lnTo>
                        <a:close/>
                        <a:moveTo>
                          <a:pt x="2589" y="1900"/>
                        </a:moveTo>
                        <a:lnTo>
                          <a:pt x="2834" y="2046"/>
                        </a:lnTo>
                        <a:lnTo>
                          <a:pt x="3038" y="1913"/>
                        </a:lnTo>
                        <a:lnTo>
                          <a:pt x="2792" y="1767"/>
                        </a:lnTo>
                        <a:lnTo>
                          <a:pt x="2589" y="1900"/>
                        </a:lnTo>
                        <a:close/>
                        <a:moveTo>
                          <a:pt x="3045" y="2176"/>
                        </a:moveTo>
                        <a:lnTo>
                          <a:pt x="3291" y="2318"/>
                        </a:lnTo>
                        <a:lnTo>
                          <a:pt x="3495" y="2184"/>
                        </a:lnTo>
                        <a:lnTo>
                          <a:pt x="3249" y="2042"/>
                        </a:lnTo>
                        <a:lnTo>
                          <a:pt x="3045" y="2176"/>
                        </a:lnTo>
                        <a:close/>
                        <a:moveTo>
                          <a:pt x="2740" y="2376"/>
                        </a:moveTo>
                        <a:lnTo>
                          <a:pt x="2985" y="2523"/>
                        </a:lnTo>
                        <a:lnTo>
                          <a:pt x="3189" y="2389"/>
                        </a:lnTo>
                        <a:lnTo>
                          <a:pt x="2943" y="2243"/>
                        </a:lnTo>
                        <a:lnTo>
                          <a:pt x="2740" y="2376"/>
                        </a:lnTo>
                        <a:close/>
                        <a:moveTo>
                          <a:pt x="2283" y="2105"/>
                        </a:moveTo>
                        <a:lnTo>
                          <a:pt x="2529" y="2251"/>
                        </a:lnTo>
                        <a:lnTo>
                          <a:pt x="2733" y="2117"/>
                        </a:lnTo>
                        <a:lnTo>
                          <a:pt x="2487" y="1971"/>
                        </a:lnTo>
                        <a:lnTo>
                          <a:pt x="2283" y="2105"/>
                        </a:lnTo>
                        <a:close/>
                        <a:moveTo>
                          <a:pt x="913" y="1286"/>
                        </a:moveTo>
                        <a:lnTo>
                          <a:pt x="2072" y="1975"/>
                        </a:lnTo>
                        <a:lnTo>
                          <a:pt x="2276" y="1842"/>
                        </a:lnTo>
                        <a:lnTo>
                          <a:pt x="1117" y="1153"/>
                        </a:lnTo>
                        <a:lnTo>
                          <a:pt x="913" y="1286"/>
                        </a:lnTo>
                        <a:close/>
                        <a:moveTo>
                          <a:pt x="457" y="1015"/>
                        </a:moveTo>
                        <a:lnTo>
                          <a:pt x="703" y="1157"/>
                        </a:lnTo>
                        <a:lnTo>
                          <a:pt x="906" y="1027"/>
                        </a:lnTo>
                        <a:lnTo>
                          <a:pt x="660" y="881"/>
                        </a:lnTo>
                        <a:lnTo>
                          <a:pt x="457" y="1015"/>
                        </a:lnTo>
                        <a:close/>
                      </a:path>
                    </a:pathLst>
                  </a:custGeom>
                  <a:noFill/>
                  <a:ln w="3175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926993" name="Group 273"/>
            <p:cNvGrpSpPr>
              <a:grpSpLocks/>
            </p:cNvGrpSpPr>
            <p:nvPr/>
          </p:nvGrpSpPr>
          <p:grpSpPr bwMode="auto">
            <a:xfrm>
              <a:off x="2536" y="840"/>
              <a:ext cx="429" cy="688"/>
              <a:chOff x="4632" y="1419"/>
              <a:chExt cx="429" cy="688"/>
            </a:xfrm>
          </p:grpSpPr>
          <p:grpSp>
            <p:nvGrpSpPr>
              <p:cNvPr id="926994" name="Group 274"/>
              <p:cNvGrpSpPr>
                <a:grpSpLocks/>
              </p:cNvGrpSpPr>
              <p:nvPr/>
            </p:nvGrpSpPr>
            <p:grpSpPr bwMode="auto">
              <a:xfrm>
                <a:off x="4632" y="1419"/>
                <a:ext cx="429" cy="630"/>
                <a:chOff x="2249" y="2886"/>
                <a:chExt cx="738" cy="1079"/>
              </a:xfrm>
            </p:grpSpPr>
            <p:sp>
              <p:nvSpPr>
                <p:cNvPr id="926995" name="Freeform 275"/>
                <p:cNvSpPr>
                  <a:spLocks/>
                </p:cNvSpPr>
                <p:nvPr/>
              </p:nvSpPr>
              <p:spPr bwMode="auto">
                <a:xfrm>
                  <a:off x="2249" y="2886"/>
                  <a:ext cx="738" cy="1079"/>
                </a:xfrm>
                <a:custGeom>
                  <a:avLst/>
                  <a:gdLst>
                    <a:gd name="T0" fmla="*/ 5368 w 5368"/>
                    <a:gd name="T1" fmla="*/ 1103 h 7441"/>
                    <a:gd name="T2" fmla="*/ 3303 w 5368"/>
                    <a:gd name="T3" fmla="*/ 0 h 7441"/>
                    <a:gd name="T4" fmla="*/ 0 w 5368"/>
                    <a:gd name="T5" fmla="*/ 1795 h 7441"/>
                    <a:gd name="T6" fmla="*/ 3 w 5368"/>
                    <a:gd name="T7" fmla="*/ 6409 h 7441"/>
                    <a:gd name="T8" fmla="*/ 3 w 5368"/>
                    <a:gd name="T9" fmla="*/ 6409 h 7441"/>
                    <a:gd name="T10" fmla="*/ 105 w 5368"/>
                    <a:gd name="T11" fmla="*/ 6510 h 7441"/>
                    <a:gd name="T12" fmla="*/ 209 w 5368"/>
                    <a:gd name="T13" fmla="*/ 6605 h 7441"/>
                    <a:gd name="T14" fmla="*/ 321 w 5368"/>
                    <a:gd name="T15" fmla="*/ 6698 h 7441"/>
                    <a:gd name="T16" fmla="*/ 435 w 5368"/>
                    <a:gd name="T17" fmla="*/ 6785 h 7441"/>
                    <a:gd name="T18" fmla="*/ 553 w 5368"/>
                    <a:gd name="T19" fmla="*/ 6869 h 7441"/>
                    <a:gd name="T20" fmla="*/ 673 w 5368"/>
                    <a:gd name="T21" fmla="*/ 6945 h 7441"/>
                    <a:gd name="T22" fmla="*/ 799 w 5368"/>
                    <a:gd name="T23" fmla="*/ 7019 h 7441"/>
                    <a:gd name="T24" fmla="*/ 926 w 5368"/>
                    <a:gd name="T25" fmla="*/ 7087 h 7441"/>
                    <a:gd name="T26" fmla="*/ 1056 w 5368"/>
                    <a:gd name="T27" fmla="*/ 7150 h 7441"/>
                    <a:gd name="T28" fmla="*/ 1190 w 5368"/>
                    <a:gd name="T29" fmla="*/ 7207 h 7441"/>
                    <a:gd name="T30" fmla="*/ 1326 w 5368"/>
                    <a:gd name="T31" fmla="*/ 7261 h 7441"/>
                    <a:gd name="T32" fmla="*/ 1465 w 5368"/>
                    <a:gd name="T33" fmla="*/ 7308 h 7441"/>
                    <a:gd name="T34" fmla="*/ 1604 w 5368"/>
                    <a:gd name="T35" fmla="*/ 7349 h 7441"/>
                    <a:gd name="T36" fmla="*/ 1747 w 5368"/>
                    <a:gd name="T37" fmla="*/ 7384 h 7441"/>
                    <a:gd name="T38" fmla="*/ 1893 w 5368"/>
                    <a:gd name="T39" fmla="*/ 7417 h 7441"/>
                    <a:gd name="T40" fmla="*/ 2038 w 5368"/>
                    <a:gd name="T41" fmla="*/ 7441 h 7441"/>
                    <a:gd name="T42" fmla="*/ 2038 w 5368"/>
                    <a:gd name="T43" fmla="*/ 7441 h 7441"/>
                    <a:gd name="T44" fmla="*/ 5368 w 5368"/>
                    <a:gd name="T45" fmla="*/ 5643 h 7441"/>
                    <a:gd name="T46" fmla="*/ 5368 w 5368"/>
                    <a:gd name="T47" fmla="*/ 1103 h 7441"/>
                    <a:gd name="T48" fmla="*/ 5368 w 5368"/>
                    <a:gd name="T49" fmla="*/ 1103 h 7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68" h="7441">
                      <a:moveTo>
                        <a:pt x="5368" y="1103"/>
                      </a:moveTo>
                      <a:lnTo>
                        <a:pt x="3303" y="0"/>
                      </a:lnTo>
                      <a:lnTo>
                        <a:pt x="0" y="1795"/>
                      </a:lnTo>
                      <a:lnTo>
                        <a:pt x="3" y="6409"/>
                      </a:lnTo>
                      <a:lnTo>
                        <a:pt x="3" y="6409"/>
                      </a:lnTo>
                      <a:lnTo>
                        <a:pt x="105" y="6510"/>
                      </a:lnTo>
                      <a:lnTo>
                        <a:pt x="209" y="6605"/>
                      </a:lnTo>
                      <a:lnTo>
                        <a:pt x="321" y="6698"/>
                      </a:lnTo>
                      <a:lnTo>
                        <a:pt x="435" y="6785"/>
                      </a:lnTo>
                      <a:lnTo>
                        <a:pt x="553" y="6869"/>
                      </a:lnTo>
                      <a:lnTo>
                        <a:pt x="673" y="6945"/>
                      </a:lnTo>
                      <a:lnTo>
                        <a:pt x="799" y="7019"/>
                      </a:lnTo>
                      <a:lnTo>
                        <a:pt x="926" y="7087"/>
                      </a:lnTo>
                      <a:lnTo>
                        <a:pt x="1056" y="7150"/>
                      </a:lnTo>
                      <a:lnTo>
                        <a:pt x="1190" y="7207"/>
                      </a:lnTo>
                      <a:lnTo>
                        <a:pt x="1326" y="7261"/>
                      </a:lnTo>
                      <a:lnTo>
                        <a:pt x="1465" y="7308"/>
                      </a:lnTo>
                      <a:lnTo>
                        <a:pt x="1604" y="7349"/>
                      </a:lnTo>
                      <a:lnTo>
                        <a:pt x="1747" y="7384"/>
                      </a:lnTo>
                      <a:lnTo>
                        <a:pt x="1893" y="7417"/>
                      </a:lnTo>
                      <a:lnTo>
                        <a:pt x="2038" y="7441"/>
                      </a:lnTo>
                      <a:lnTo>
                        <a:pt x="2038" y="7441"/>
                      </a:lnTo>
                      <a:lnTo>
                        <a:pt x="5368" y="5643"/>
                      </a:lnTo>
                      <a:lnTo>
                        <a:pt x="5368" y="1103"/>
                      </a:lnTo>
                      <a:lnTo>
                        <a:pt x="5368" y="1103"/>
                      </a:lnTo>
                    </a:path>
                  </a:pathLst>
                </a:custGeom>
                <a:solidFill>
                  <a:srgbClr val="CCECFF"/>
                </a:solidFill>
                <a:ln w="381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96" name="Freeform 276"/>
                <p:cNvSpPr>
                  <a:spLocks/>
                </p:cNvSpPr>
                <p:nvPr/>
              </p:nvSpPr>
              <p:spPr bwMode="auto">
                <a:xfrm>
                  <a:off x="2249" y="3146"/>
                  <a:ext cx="280" cy="819"/>
                </a:xfrm>
                <a:custGeom>
                  <a:avLst/>
                  <a:gdLst>
                    <a:gd name="T0" fmla="*/ 2035 w 2035"/>
                    <a:gd name="T1" fmla="*/ 1119 h 5649"/>
                    <a:gd name="T2" fmla="*/ 1887 w 2035"/>
                    <a:gd name="T3" fmla="*/ 1090 h 5649"/>
                    <a:gd name="T4" fmla="*/ 1742 w 2035"/>
                    <a:gd name="T5" fmla="*/ 1054 h 5649"/>
                    <a:gd name="T6" fmla="*/ 1596 w 2035"/>
                    <a:gd name="T7" fmla="*/ 1013 h 5649"/>
                    <a:gd name="T8" fmla="*/ 1455 w 2035"/>
                    <a:gd name="T9" fmla="*/ 964 h 5649"/>
                    <a:gd name="T10" fmla="*/ 1316 w 2035"/>
                    <a:gd name="T11" fmla="*/ 912 h 5649"/>
                    <a:gd name="T12" fmla="*/ 1178 w 2035"/>
                    <a:gd name="T13" fmla="*/ 855 h 5649"/>
                    <a:gd name="T14" fmla="*/ 1046 w 2035"/>
                    <a:gd name="T15" fmla="*/ 790 h 5649"/>
                    <a:gd name="T16" fmla="*/ 914 w 2035"/>
                    <a:gd name="T17" fmla="*/ 722 h 5649"/>
                    <a:gd name="T18" fmla="*/ 786 w 2035"/>
                    <a:gd name="T19" fmla="*/ 648 h 5649"/>
                    <a:gd name="T20" fmla="*/ 661 w 2035"/>
                    <a:gd name="T21" fmla="*/ 569 h 5649"/>
                    <a:gd name="T22" fmla="*/ 541 w 2035"/>
                    <a:gd name="T23" fmla="*/ 488 h 5649"/>
                    <a:gd name="T24" fmla="*/ 425 w 2035"/>
                    <a:gd name="T25" fmla="*/ 398 h 5649"/>
                    <a:gd name="T26" fmla="*/ 311 w 2035"/>
                    <a:gd name="T27" fmla="*/ 305 h 5649"/>
                    <a:gd name="T28" fmla="*/ 204 w 2035"/>
                    <a:gd name="T29" fmla="*/ 207 h 5649"/>
                    <a:gd name="T30" fmla="*/ 100 w 2035"/>
                    <a:gd name="T31" fmla="*/ 106 h 5649"/>
                    <a:gd name="T32" fmla="*/ 0 w 2035"/>
                    <a:gd name="T33" fmla="*/ 0 h 5649"/>
                    <a:gd name="T34" fmla="*/ 0 w 2035"/>
                    <a:gd name="T35" fmla="*/ 0 h 5649"/>
                    <a:gd name="T36" fmla="*/ 0 w 2035"/>
                    <a:gd name="T37" fmla="*/ 4617 h 5649"/>
                    <a:gd name="T38" fmla="*/ 0 w 2035"/>
                    <a:gd name="T39" fmla="*/ 4617 h 5649"/>
                    <a:gd name="T40" fmla="*/ 102 w 2035"/>
                    <a:gd name="T41" fmla="*/ 4718 h 5649"/>
                    <a:gd name="T42" fmla="*/ 206 w 2035"/>
                    <a:gd name="T43" fmla="*/ 4816 h 5649"/>
                    <a:gd name="T44" fmla="*/ 318 w 2035"/>
                    <a:gd name="T45" fmla="*/ 4906 h 5649"/>
                    <a:gd name="T46" fmla="*/ 432 w 2035"/>
                    <a:gd name="T47" fmla="*/ 4993 h 5649"/>
                    <a:gd name="T48" fmla="*/ 550 w 2035"/>
                    <a:gd name="T49" fmla="*/ 5077 h 5649"/>
                    <a:gd name="T50" fmla="*/ 670 w 2035"/>
                    <a:gd name="T51" fmla="*/ 5153 h 5649"/>
                    <a:gd name="T52" fmla="*/ 796 w 2035"/>
                    <a:gd name="T53" fmla="*/ 5227 h 5649"/>
                    <a:gd name="T54" fmla="*/ 923 w 2035"/>
                    <a:gd name="T55" fmla="*/ 5295 h 5649"/>
                    <a:gd name="T56" fmla="*/ 1053 w 2035"/>
                    <a:gd name="T57" fmla="*/ 5358 h 5649"/>
                    <a:gd name="T58" fmla="*/ 1187 w 2035"/>
                    <a:gd name="T59" fmla="*/ 5415 h 5649"/>
                    <a:gd name="T60" fmla="*/ 1323 w 2035"/>
                    <a:gd name="T61" fmla="*/ 5469 h 5649"/>
                    <a:gd name="T62" fmla="*/ 1462 w 2035"/>
                    <a:gd name="T63" fmla="*/ 5516 h 5649"/>
                    <a:gd name="T64" fmla="*/ 1601 w 2035"/>
                    <a:gd name="T65" fmla="*/ 5557 h 5649"/>
                    <a:gd name="T66" fmla="*/ 1744 w 2035"/>
                    <a:gd name="T67" fmla="*/ 5592 h 5649"/>
                    <a:gd name="T68" fmla="*/ 1890 w 2035"/>
                    <a:gd name="T69" fmla="*/ 5625 h 5649"/>
                    <a:gd name="T70" fmla="*/ 2035 w 2035"/>
                    <a:gd name="T71" fmla="*/ 5649 h 5649"/>
                    <a:gd name="T72" fmla="*/ 2035 w 2035"/>
                    <a:gd name="T73" fmla="*/ 5649 h 5649"/>
                    <a:gd name="T74" fmla="*/ 2035 w 2035"/>
                    <a:gd name="T75" fmla="*/ 1119 h 5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35" h="5649">
                      <a:moveTo>
                        <a:pt x="2035" y="1119"/>
                      </a:moveTo>
                      <a:lnTo>
                        <a:pt x="1887" y="1090"/>
                      </a:lnTo>
                      <a:lnTo>
                        <a:pt x="1742" y="1054"/>
                      </a:lnTo>
                      <a:lnTo>
                        <a:pt x="1596" y="1013"/>
                      </a:lnTo>
                      <a:lnTo>
                        <a:pt x="1455" y="964"/>
                      </a:lnTo>
                      <a:lnTo>
                        <a:pt x="1316" y="912"/>
                      </a:lnTo>
                      <a:lnTo>
                        <a:pt x="1178" y="855"/>
                      </a:lnTo>
                      <a:lnTo>
                        <a:pt x="1046" y="790"/>
                      </a:lnTo>
                      <a:lnTo>
                        <a:pt x="914" y="722"/>
                      </a:lnTo>
                      <a:lnTo>
                        <a:pt x="786" y="648"/>
                      </a:lnTo>
                      <a:lnTo>
                        <a:pt x="661" y="569"/>
                      </a:lnTo>
                      <a:lnTo>
                        <a:pt x="541" y="488"/>
                      </a:lnTo>
                      <a:lnTo>
                        <a:pt x="425" y="398"/>
                      </a:lnTo>
                      <a:lnTo>
                        <a:pt x="311" y="305"/>
                      </a:lnTo>
                      <a:lnTo>
                        <a:pt x="204" y="207"/>
                      </a:lnTo>
                      <a:lnTo>
                        <a:pt x="100" y="10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617"/>
                      </a:lnTo>
                      <a:lnTo>
                        <a:pt x="0" y="4617"/>
                      </a:lnTo>
                      <a:lnTo>
                        <a:pt x="102" y="4718"/>
                      </a:lnTo>
                      <a:lnTo>
                        <a:pt x="206" y="4816"/>
                      </a:lnTo>
                      <a:lnTo>
                        <a:pt x="318" y="4906"/>
                      </a:lnTo>
                      <a:lnTo>
                        <a:pt x="432" y="4993"/>
                      </a:lnTo>
                      <a:lnTo>
                        <a:pt x="550" y="5077"/>
                      </a:lnTo>
                      <a:lnTo>
                        <a:pt x="670" y="5153"/>
                      </a:lnTo>
                      <a:lnTo>
                        <a:pt x="796" y="5227"/>
                      </a:lnTo>
                      <a:lnTo>
                        <a:pt x="923" y="5295"/>
                      </a:lnTo>
                      <a:lnTo>
                        <a:pt x="1053" y="5358"/>
                      </a:lnTo>
                      <a:lnTo>
                        <a:pt x="1187" y="5415"/>
                      </a:lnTo>
                      <a:lnTo>
                        <a:pt x="1323" y="5469"/>
                      </a:lnTo>
                      <a:lnTo>
                        <a:pt x="1462" y="5516"/>
                      </a:lnTo>
                      <a:lnTo>
                        <a:pt x="1601" y="5557"/>
                      </a:lnTo>
                      <a:lnTo>
                        <a:pt x="1744" y="5592"/>
                      </a:lnTo>
                      <a:lnTo>
                        <a:pt x="1890" y="5625"/>
                      </a:lnTo>
                      <a:lnTo>
                        <a:pt x="2035" y="5649"/>
                      </a:lnTo>
                      <a:lnTo>
                        <a:pt x="2035" y="5649"/>
                      </a:lnTo>
                      <a:lnTo>
                        <a:pt x="2035" y="1119"/>
                      </a:lnTo>
                    </a:path>
                  </a:pathLst>
                </a:custGeom>
                <a:solidFill>
                  <a:srgbClr val="CCECFF"/>
                </a:solidFill>
                <a:ln w="28575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97" name="Freeform 277"/>
                <p:cNvSpPr>
                  <a:spLocks/>
                </p:cNvSpPr>
                <p:nvPr/>
              </p:nvSpPr>
              <p:spPr bwMode="auto">
                <a:xfrm>
                  <a:off x="2529" y="3046"/>
                  <a:ext cx="458" cy="918"/>
                </a:xfrm>
                <a:custGeom>
                  <a:avLst/>
                  <a:gdLst>
                    <a:gd name="T0" fmla="*/ 0 w 3330"/>
                    <a:gd name="T1" fmla="*/ 1808 h 6333"/>
                    <a:gd name="T2" fmla="*/ 0 w 3330"/>
                    <a:gd name="T3" fmla="*/ 6333 h 6333"/>
                    <a:gd name="T4" fmla="*/ 3330 w 3330"/>
                    <a:gd name="T5" fmla="*/ 4540 h 6333"/>
                    <a:gd name="T6" fmla="*/ 3330 w 3330"/>
                    <a:gd name="T7" fmla="*/ 0 h 6333"/>
                    <a:gd name="T8" fmla="*/ 0 w 3330"/>
                    <a:gd name="T9" fmla="*/ 1808 h 6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30" h="6333">
                      <a:moveTo>
                        <a:pt x="0" y="1808"/>
                      </a:moveTo>
                      <a:lnTo>
                        <a:pt x="0" y="6333"/>
                      </a:lnTo>
                      <a:lnTo>
                        <a:pt x="3330" y="4540"/>
                      </a:lnTo>
                      <a:lnTo>
                        <a:pt x="3330" y="0"/>
                      </a:lnTo>
                      <a:lnTo>
                        <a:pt x="0" y="1808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28575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98" name="Freeform 278"/>
                <p:cNvSpPr>
                  <a:spLocks/>
                </p:cNvSpPr>
                <p:nvPr/>
              </p:nvSpPr>
              <p:spPr bwMode="auto">
                <a:xfrm>
                  <a:off x="2295" y="3688"/>
                  <a:ext cx="188" cy="102"/>
                </a:xfrm>
                <a:custGeom>
                  <a:avLst/>
                  <a:gdLst>
                    <a:gd name="T0" fmla="*/ 0 w 1376"/>
                    <a:gd name="T1" fmla="*/ 0 h 706"/>
                    <a:gd name="T2" fmla="*/ 157 w 1376"/>
                    <a:gd name="T3" fmla="*/ 123 h 706"/>
                    <a:gd name="T4" fmla="*/ 318 w 1376"/>
                    <a:gd name="T5" fmla="*/ 234 h 706"/>
                    <a:gd name="T6" fmla="*/ 487 w 1376"/>
                    <a:gd name="T7" fmla="*/ 338 h 706"/>
                    <a:gd name="T8" fmla="*/ 657 w 1376"/>
                    <a:gd name="T9" fmla="*/ 430 h 706"/>
                    <a:gd name="T10" fmla="*/ 832 w 1376"/>
                    <a:gd name="T11" fmla="*/ 515 h 706"/>
                    <a:gd name="T12" fmla="*/ 1010 w 1376"/>
                    <a:gd name="T13" fmla="*/ 588 h 706"/>
                    <a:gd name="T14" fmla="*/ 1192 w 1376"/>
                    <a:gd name="T15" fmla="*/ 651 h 706"/>
                    <a:gd name="T16" fmla="*/ 1376 w 1376"/>
                    <a:gd name="T1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706">
                      <a:moveTo>
                        <a:pt x="0" y="0"/>
                      </a:moveTo>
                      <a:lnTo>
                        <a:pt x="157" y="123"/>
                      </a:lnTo>
                      <a:lnTo>
                        <a:pt x="318" y="234"/>
                      </a:lnTo>
                      <a:lnTo>
                        <a:pt x="487" y="338"/>
                      </a:lnTo>
                      <a:lnTo>
                        <a:pt x="657" y="430"/>
                      </a:lnTo>
                      <a:lnTo>
                        <a:pt x="832" y="515"/>
                      </a:lnTo>
                      <a:lnTo>
                        <a:pt x="1010" y="588"/>
                      </a:lnTo>
                      <a:lnTo>
                        <a:pt x="1192" y="651"/>
                      </a:lnTo>
                      <a:lnTo>
                        <a:pt x="1376" y="706"/>
                      </a:lnTo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6999" name="Freeform 279"/>
                <p:cNvSpPr>
                  <a:spLocks/>
                </p:cNvSpPr>
                <p:nvPr/>
              </p:nvSpPr>
              <p:spPr bwMode="auto">
                <a:xfrm>
                  <a:off x="2295" y="3727"/>
                  <a:ext cx="188" cy="104"/>
                </a:xfrm>
                <a:custGeom>
                  <a:avLst/>
                  <a:gdLst>
                    <a:gd name="T0" fmla="*/ 0 w 1376"/>
                    <a:gd name="T1" fmla="*/ 0 h 706"/>
                    <a:gd name="T2" fmla="*/ 157 w 1376"/>
                    <a:gd name="T3" fmla="*/ 123 h 706"/>
                    <a:gd name="T4" fmla="*/ 318 w 1376"/>
                    <a:gd name="T5" fmla="*/ 234 h 706"/>
                    <a:gd name="T6" fmla="*/ 487 w 1376"/>
                    <a:gd name="T7" fmla="*/ 338 h 706"/>
                    <a:gd name="T8" fmla="*/ 657 w 1376"/>
                    <a:gd name="T9" fmla="*/ 431 h 706"/>
                    <a:gd name="T10" fmla="*/ 832 w 1376"/>
                    <a:gd name="T11" fmla="*/ 515 h 706"/>
                    <a:gd name="T12" fmla="*/ 1010 w 1376"/>
                    <a:gd name="T13" fmla="*/ 589 h 706"/>
                    <a:gd name="T14" fmla="*/ 1192 w 1376"/>
                    <a:gd name="T15" fmla="*/ 654 h 706"/>
                    <a:gd name="T16" fmla="*/ 1376 w 1376"/>
                    <a:gd name="T1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706">
                      <a:moveTo>
                        <a:pt x="0" y="0"/>
                      </a:moveTo>
                      <a:lnTo>
                        <a:pt x="157" y="123"/>
                      </a:lnTo>
                      <a:lnTo>
                        <a:pt x="318" y="234"/>
                      </a:lnTo>
                      <a:lnTo>
                        <a:pt x="487" y="338"/>
                      </a:lnTo>
                      <a:lnTo>
                        <a:pt x="657" y="431"/>
                      </a:lnTo>
                      <a:lnTo>
                        <a:pt x="832" y="515"/>
                      </a:lnTo>
                      <a:lnTo>
                        <a:pt x="1010" y="589"/>
                      </a:lnTo>
                      <a:lnTo>
                        <a:pt x="1192" y="654"/>
                      </a:lnTo>
                      <a:lnTo>
                        <a:pt x="1376" y="706"/>
                      </a:lnTo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000" name="Freeform 280"/>
                <p:cNvSpPr>
                  <a:spLocks/>
                </p:cNvSpPr>
                <p:nvPr/>
              </p:nvSpPr>
              <p:spPr bwMode="auto">
                <a:xfrm>
                  <a:off x="2295" y="3767"/>
                  <a:ext cx="188" cy="103"/>
                </a:xfrm>
                <a:custGeom>
                  <a:avLst/>
                  <a:gdLst>
                    <a:gd name="T0" fmla="*/ 0 w 1376"/>
                    <a:gd name="T1" fmla="*/ 0 h 706"/>
                    <a:gd name="T2" fmla="*/ 157 w 1376"/>
                    <a:gd name="T3" fmla="*/ 123 h 706"/>
                    <a:gd name="T4" fmla="*/ 318 w 1376"/>
                    <a:gd name="T5" fmla="*/ 235 h 706"/>
                    <a:gd name="T6" fmla="*/ 487 w 1376"/>
                    <a:gd name="T7" fmla="*/ 338 h 706"/>
                    <a:gd name="T8" fmla="*/ 657 w 1376"/>
                    <a:gd name="T9" fmla="*/ 433 h 706"/>
                    <a:gd name="T10" fmla="*/ 832 w 1376"/>
                    <a:gd name="T11" fmla="*/ 515 h 706"/>
                    <a:gd name="T12" fmla="*/ 1010 w 1376"/>
                    <a:gd name="T13" fmla="*/ 589 h 706"/>
                    <a:gd name="T14" fmla="*/ 1192 w 1376"/>
                    <a:gd name="T15" fmla="*/ 654 h 706"/>
                    <a:gd name="T16" fmla="*/ 1376 w 1376"/>
                    <a:gd name="T1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706">
                      <a:moveTo>
                        <a:pt x="0" y="0"/>
                      </a:moveTo>
                      <a:lnTo>
                        <a:pt x="157" y="123"/>
                      </a:lnTo>
                      <a:lnTo>
                        <a:pt x="318" y="235"/>
                      </a:lnTo>
                      <a:lnTo>
                        <a:pt x="487" y="338"/>
                      </a:lnTo>
                      <a:lnTo>
                        <a:pt x="657" y="433"/>
                      </a:lnTo>
                      <a:lnTo>
                        <a:pt x="832" y="515"/>
                      </a:lnTo>
                      <a:lnTo>
                        <a:pt x="1010" y="589"/>
                      </a:lnTo>
                      <a:lnTo>
                        <a:pt x="1192" y="654"/>
                      </a:lnTo>
                      <a:lnTo>
                        <a:pt x="1376" y="706"/>
                      </a:lnTo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001" name="Freeform 281"/>
                <p:cNvSpPr>
                  <a:spLocks/>
                </p:cNvSpPr>
                <p:nvPr/>
              </p:nvSpPr>
              <p:spPr bwMode="auto">
                <a:xfrm>
                  <a:off x="2287" y="3272"/>
                  <a:ext cx="203" cy="121"/>
                </a:xfrm>
                <a:custGeom>
                  <a:avLst/>
                  <a:gdLst>
                    <a:gd name="T0" fmla="*/ 50 w 1481"/>
                    <a:gd name="T1" fmla="*/ 120 h 826"/>
                    <a:gd name="T2" fmla="*/ 201 w 1481"/>
                    <a:gd name="T3" fmla="*/ 240 h 826"/>
                    <a:gd name="T4" fmla="*/ 360 w 1481"/>
                    <a:gd name="T5" fmla="*/ 349 h 826"/>
                    <a:gd name="T6" fmla="*/ 524 w 1481"/>
                    <a:gd name="T7" fmla="*/ 452 h 826"/>
                    <a:gd name="T8" fmla="*/ 694 w 1481"/>
                    <a:gd name="T9" fmla="*/ 545 h 826"/>
                    <a:gd name="T10" fmla="*/ 869 w 1481"/>
                    <a:gd name="T11" fmla="*/ 630 h 826"/>
                    <a:gd name="T12" fmla="*/ 1051 w 1481"/>
                    <a:gd name="T13" fmla="*/ 703 h 826"/>
                    <a:gd name="T14" fmla="*/ 1235 w 1481"/>
                    <a:gd name="T15" fmla="*/ 768 h 826"/>
                    <a:gd name="T16" fmla="*/ 1426 w 1481"/>
                    <a:gd name="T17" fmla="*/ 826 h 826"/>
                    <a:gd name="T18" fmla="*/ 1426 w 1481"/>
                    <a:gd name="T19" fmla="*/ 826 h 826"/>
                    <a:gd name="T20" fmla="*/ 1451 w 1481"/>
                    <a:gd name="T21" fmla="*/ 815 h 826"/>
                    <a:gd name="T22" fmla="*/ 1470 w 1481"/>
                    <a:gd name="T23" fmla="*/ 796 h 826"/>
                    <a:gd name="T24" fmla="*/ 1477 w 1481"/>
                    <a:gd name="T25" fmla="*/ 785 h 826"/>
                    <a:gd name="T26" fmla="*/ 1479 w 1481"/>
                    <a:gd name="T27" fmla="*/ 771 h 826"/>
                    <a:gd name="T28" fmla="*/ 1481 w 1481"/>
                    <a:gd name="T29" fmla="*/ 760 h 826"/>
                    <a:gd name="T30" fmla="*/ 1479 w 1481"/>
                    <a:gd name="T31" fmla="*/ 747 h 826"/>
                    <a:gd name="T32" fmla="*/ 1472 w 1481"/>
                    <a:gd name="T33" fmla="*/ 728 h 826"/>
                    <a:gd name="T34" fmla="*/ 1461 w 1481"/>
                    <a:gd name="T35" fmla="*/ 714 h 826"/>
                    <a:gd name="T36" fmla="*/ 1445 w 1481"/>
                    <a:gd name="T37" fmla="*/ 703 h 826"/>
                    <a:gd name="T38" fmla="*/ 1426 w 1481"/>
                    <a:gd name="T39" fmla="*/ 698 h 826"/>
                    <a:gd name="T40" fmla="*/ 1240 w 1481"/>
                    <a:gd name="T41" fmla="*/ 643 h 826"/>
                    <a:gd name="T42" fmla="*/ 1058 w 1481"/>
                    <a:gd name="T43" fmla="*/ 581 h 826"/>
                    <a:gd name="T44" fmla="*/ 881 w 1481"/>
                    <a:gd name="T45" fmla="*/ 507 h 826"/>
                    <a:gd name="T46" fmla="*/ 710 w 1481"/>
                    <a:gd name="T47" fmla="*/ 425 h 826"/>
                    <a:gd name="T48" fmla="*/ 542 w 1481"/>
                    <a:gd name="T49" fmla="*/ 335 h 826"/>
                    <a:gd name="T50" fmla="*/ 380 w 1481"/>
                    <a:gd name="T51" fmla="*/ 237 h 826"/>
                    <a:gd name="T52" fmla="*/ 226 w 1481"/>
                    <a:gd name="T53" fmla="*/ 128 h 826"/>
                    <a:gd name="T54" fmla="*/ 78 w 1481"/>
                    <a:gd name="T55" fmla="*/ 11 h 826"/>
                    <a:gd name="T56" fmla="*/ 78 w 1481"/>
                    <a:gd name="T57" fmla="*/ 11 h 826"/>
                    <a:gd name="T58" fmla="*/ 62 w 1481"/>
                    <a:gd name="T59" fmla="*/ 3 h 826"/>
                    <a:gd name="T60" fmla="*/ 44 w 1481"/>
                    <a:gd name="T61" fmla="*/ 0 h 826"/>
                    <a:gd name="T62" fmla="*/ 28 w 1481"/>
                    <a:gd name="T63" fmla="*/ 3 h 826"/>
                    <a:gd name="T64" fmla="*/ 12 w 1481"/>
                    <a:gd name="T65" fmla="*/ 14 h 826"/>
                    <a:gd name="T66" fmla="*/ 3 w 1481"/>
                    <a:gd name="T67" fmla="*/ 30 h 826"/>
                    <a:gd name="T68" fmla="*/ 0 w 1481"/>
                    <a:gd name="T69" fmla="*/ 47 h 826"/>
                    <a:gd name="T70" fmla="*/ 5 w 1481"/>
                    <a:gd name="T71" fmla="*/ 68 h 826"/>
                    <a:gd name="T72" fmla="*/ 16 w 1481"/>
                    <a:gd name="T73" fmla="*/ 90 h 826"/>
                    <a:gd name="T74" fmla="*/ 30 w 1481"/>
                    <a:gd name="T75" fmla="*/ 107 h 826"/>
                    <a:gd name="T76" fmla="*/ 50 w 1481"/>
                    <a:gd name="T77" fmla="*/ 120 h 826"/>
                    <a:gd name="T78" fmla="*/ 50 w 1481"/>
                    <a:gd name="T79" fmla="*/ 120 h 8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81" h="826">
                      <a:moveTo>
                        <a:pt x="50" y="120"/>
                      </a:moveTo>
                      <a:lnTo>
                        <a:pt x="201" y="240"/>
                      </a:lnTo>
                      <a:lnTo>
                        <a:pt x="360" y="349"/>
                      </a:lnTo>
                      <a:lnTo>
                        <a:pt x="524" y="452"/>
                      </a:lnTo>
                      <a:lnTo>
                        <a:pt x="694" y="545"/>
                      </a:lnTo>
                      <a:lnTo>
                        <a:pt x="869" y="630"/>
                      </a:lnTo>
                      <a:lnTo>
                        <a:pt x="1051" y="703"/>
                      </a:lnTo>
                      <a:lnTo>
                        <a:pt x="1235" y="768"/>
                      </a:lnTo>
                      <a:lnTo>
                        <a:pt x="1426" y="826"/>
                      </a:lnTo>
                      <a:lnTo>
                        <a:pt x="1426" y="826"/>
                      </a:lnTo>
                      <a:lnTo>
                        <a:pt x="1451" y="815"/>
                      </a:lnTo>
                      <a:lnTo>
                        <a:pt x="1470" y="796"/>
                      </a:lnTo>
                      <a:lnTo>
                        <a:pt x="1477" y="785"/>
                      </a:lnTo>
                      <a:lnTo>
                        <a:pt x="1479" y="771"/>
                      </a:lnTo>
                      <a:lnTo>
                        <a:pt x="1481" y="760"/>
                      </a:lnTo>
                      <a:lnTo>
                        <a:pt x="1479" y="747"/>
                      </a:lnTo>
                      <a:lnTo>
                        <a:pt x="1472" y="728"/>
                      </a:lnTo>
                      <a:lnTo>
                        <a:pt x="1461" y="714"/>
                      </a:lnTo>
                      <a:lnTo>
                        <a:pt x="1445" y="703"/>
                      </a:lnTo>
                      <a:lnTo>
                        <a:pt x="1426" y="698"/>
                      </a:lnTo>
                      <a:lnTo>
                        <a:pt x="1240" y="643"/>
                      </a:lnTo>
                      <a:lnTo>
                        <a:pt x="1058" y="581"/>
                      </a:lnTo>
                      <a:lnTo>
                        <a:pt x="881" y="507"/>
                      </a:lnTo>
                      <a:lnTo>
                        <a:pt x="710" y="425"/>
                      </a:lnTo>
                      <a:lnTo>
                        <a:pt x="542" y="335"/>
                      </a:lnTo>
                      <a:lnTo>
                        <a:pt x="380" y="237"/>
                      </a:lnTo>
                      <a:lnTo>
                        <a:pt x="226" y="128"/>
                      </a:lnTo>
                      <a:lnTo>
                        <a:pt x="78" y="11"/>
                      </a:lnTo>
                      <a:lnTo>
                        <a:pt x="78" y="11"/>
                      </a:lnTo>
                      <a:lnTo>
                        <a:pt x="62" y="3"/>
                      </a:lnTo>
                      <a:lnTo>
                        <a:pt x="44" y="0"/>
                      </a:lnTo>
                      <a:lnTo>
                        <a:pt x="28" y="3"/>
                      </a:lnTo>
                      <a:lnTo>
                        <a:pt x="12" y="14"/>
                      </a:lnTo>
                      <a:lnTo>
                        <a:pt x="3" y="30"/>
                      </a:lnTo>
                      <a:lnTo>
                        <a:pt x="0" y="47"/>
                      </a:lnTo>
                      <a:lnTo>
                        <a:pt x="5" y="68"/>
                      </a:lnTo>
                      <a:lnTo>
                        <a:pt x="16" y="90"/>
                      </a:lnTo>
                      <a:lnTo>
                        <a:pt x="30" y="107"/>
                      </a:lnTo>
                      <a:lnTo>
                        <a:pt x="50" y="120"/>
                      </a:lnTo>
                      <a:lnTo>
                        <a:pt x="50" y="120"/>
                      </a:lnTo>
                    </a:path>
                  </a:pathLst>
                </a:custGeom>
                <a:solidFill>
                  <a:srgbClr val="33CC33"/>
                </a:solidFill>
                <a:ln w="12700" cmpd="sng">
                  <a:solidFill>
                    <a:srgbClr val="A5002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002" name="Freeform 282"/>
                <p:cNvSpPr>
                  <a:spLocks/>
                </p:cNvSpPr>
                <p:nvPr/>
              </p:nvSpPr>
              <p:spPr bwMode="auto">
                <a:xfrm>
                  <a:off x="2295" y="3355"/>
                  <a:ext cx="188" cy="115"/>
                </a:xfrm>
                <a:custGeom>
                  <a:avLst/>
                  <a:gdLst>
                    <a:gd name="T0" fmla="*/ 0 w 1376"/>
                    <a:gd name="T1" fmla="*/ 90 h 795"/>
                    <a:gd name="T2" fmla="*/ 152 w 1376"/>
                    <a:gd name="T3" fmla="*/ 210 h 795"/>
                    <a:gd name="T4" fmla="*/ 309 w 1376"/>
                    <a:gd name="T5" fmla="*/ 321 h 795"/>
                    <a:gd name="T6" fmla="*/ 473 w 1376"/>
                    <a:gd name="T7" fmla="*/ 425 h 795"/>
                    <a:gd name="T8" fmla="*/ 644 w 1376"/>
                    <a:gd name="T9" fmla="*/ 517 h 795"/>
                    <a:gd name="T10" fmla="*/ 821 w 1376"/>
                    <a:gd name="T11" fmla="*/ 602 h 795"/>
                    <a:gd name="T12" fmla="*/ 1001 w 1376"/>
                    <a:gd name="T13" fmla="*/ 675 h 795"/>
                    <a:gd name="T14" fmla="*/ 1187 w 1376"/>
                    <a:gd name="T15" fmla="*/ 741 h 795"/>
                    <a:gd name="T16" fmla="*/ 1376 w 1376"/>
                    <a:gd name="T17" fmla="*/ 795 h 795"/>
                    <a:gd name="T18" fmla="*/ 1376 w 1376"/>
                    <a:gd name="T19" fmla="*/ 795 h 795"/>
                    <a:gd name="T20" fmla="*/ 1376 w 1376"/>
                    <a:gd name="T21" fmla="*/ 705 h 795"/>
                    <a:gd name="T22" fmla="*/ 1190 w 1376"/>
                    <a:gd name="T23" fmla="*/ 648 h 795"/>
                    <a:gd name="T24" fmla="*/ 1005 w 1376"/>
                    <a:gd name="T25" fmla="*/ 580 h 795"/>
                    <a:gd name="T26" fmla="*/ 823 w 1376"/>
                    <a:gd name="T27" fmla="*/ 504 h 795"/>
                    <a:gd name="T28" fmla="*/ 648 w 1376"/>
                    <a:gd name="T29" fmla="*/ 419 h 795"/>
                    <a:gd name="T30" fmla="*/ 478 w 1376"/>
                    <a:gd name="T31" fmla="*/ 327 h 795"/>
                    <a:gd name="T32" fmla="*/ 314 w 1376"/>
                    <a:gd name="T33" fmla="*/ 226 h 795"/>
                    <a:gd name="T34" fmla="*/ 155 w 1376"/>
                    <a:gd name="T35" fmla="*/ 117 h 795"/>
                    <a:gd name="T36" fmla="*/ 0 w 1376"/>
                    <a:gd name="T37" fmla="*/ 0 h 795"/>
                    <a:gd name="T38" fmla="*/ 0 w 1376"/>
                    <a:gd name="T39" fmla="*/ 0 h 795"/>
                    <a:gd name="T40" fmla="*/ 0 w 1376"/>
                    <a:gd name="T41" fmla="*/ 90 h 795"/>
                    <a:gd name="T42" fmla="*/ 0 w 1376"/>
                    <a:gd name="T43" fmla="*/ 90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76" h="795">
                      <a:moveTo>
                        <a:pt x="0" y="90"/>
                      </a:moveTo>
                      <a:lnTo>
                        <a:pt x="152" y="210"/>
                      </a:lnTo>
                      <a:lnTo>
                        <a:pt x="309" y="321"/>
                      </a:lnTo>
                      <a:lnTo>
                        <a:pt x="473" y="425"/>
                      </a:lnTo>
                      <a:lnTo>
                        <a:pt x="644" y="517"/>
                      </a:lnTo>
                      <a:lnTo>
                        <a:pt x="821" y="602"/>
                      </a:lnTo>
                      <a:lnTo>
                        <a:pt x="1001" y="675"/>
                      </a:lnTo>
                      <a:lnTo>
                        <a:pt x="1187" y="741"/>
                      </a:lnTo>
                      <a:lnTo>
                        <a:pt x="1376" y="795"/>
                      </a:lnTo>
                      <a:lnTo>
                        <a:pt x="1376" y="795"/>
                      </a:lnTo>
                      <a:lnTo>
                        <a:pt x="1376" y="705"/>
                      </a:lnTo>
                      <a:lnTo>
                        <a:pt x="1190" y="648"/>
                      </a:lnTo>
                      <a:lnTo>
                        <a:pt x="1005" y="580"/>
                      </a:lnTo>
                      <a:lnTo>
                        <a:pt x="823" y="504"/>
                      </a:lnTo>
                      <a:lnTo>
                        <a:pt x="648" y="419"/>
                      </a:lnTo>
                      <a:lnTo>
                        <a:pt x="478" y="327"/>
                      </a:lnTo>
                      <a:lnTo>
                        <a:pt x="314" y="226"/>
                      </a:lnTo>
                      <a:lnTo>
                        <a:pt x="155" y="11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9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12700" cmpd="sng">
                  <a:solidFill>
                    <a:srgbClr val="A500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003" name="Freeform 283"/>
                <p:cNvSpPr>
                  <a:spLocks/>
                </p:cNvSpPr>
                <p:nvPr/>
              </p:nvSpPr>
              <p:spPr bwMode="auto">
                <a:xfrm>
                  <a:off x="2356" y="3551"/>
                  <a:ext cx="45" cy="60"/>
                </a:xfrm>
                <a:custGeom>
                  <a:avLst/>
                  <a:gdLst>
                    <a:gd name="T0" fmla="*/ 311 w 327"/>
                    <a:gd name="T1" fmla="*/ 153 h 412"/>
                    <a:gd name="T2" fmla="*/ 293 w 327"/>
                    <a:gd name="T3" fmla="*/ 115 h 412"/>
                    <a:gd name="T4" fmla="*/ 270 w 327"/>
                    <a:gd name="T5" fmla="*/ 79 h 412"/>
                    <a:gd name="T6" fmla="*/ 245 w 327"/>
                    <a:gd name="T7" fmla="*/ 52 h 412"/>
                    <a:gd name="T8" fmla="*/ 216 w 327"/>
                    <a:gd name="T9" fmla="*/ 28 h 412"/>
                    <a:gd name="T10" fmla="*/ 186 w 327"/>
                    <a:gd name="T11" fmla="*/ 11 h 412"/>
                    <a:gd name="T12" fmla="*/ 154 w 327"/>
                    <a:gd name="T13" fmla="*/ 3 h 412"/>
                    <a:gd name="T14" fmla="*/ 122 w 327"/>
                    <a:gd name="T15" fmla="*/ 0 h 412"/>
                    <a:gd name="T16" fmla="*/ 90 w 327"/>
                    <a:gd name="T17" fmla="*/ 9 h 412"/>
                    <a:gd name="T18" fmla="*/ 63 w 327"/>
                    <a:gd name="T19" fmla="*/ 22 h 412"/>
                    <a:gd name="T20" fmla="*/ 40 w 327"/>
                    <a:gd name="T21" fmla="*/ 44 h 412"/>
                    <a:gd name="T22" fmla="*/ 22 w 327"/>
                    <a:gd name="T23" fmla="*/ 71 h 412"/>
                    <a:gd name="T24" fmla="*/ 9 w 327"/>
                    <a:gd name="T25" fmla="*/ 104 h 412"/>
                    <a:gd name="T26" fmla="*/ 2 w 327"/>
                    <a:gd name="T27" fmla="*/ 139 h 412"/>
                    <a:gd name="T28" fmla="*/ 0 w 327"/>
                    <a:gd name="T29" fmla="*/ 177 h 412"/>
                    <a:gd name="T30" fmla="*/ 6 w 327"/>
                    <a:gd name="T31" fmla="*/ 218 h 412"/>
                    <a:gd name="T32" fmla="*/ 18 w 327"/>
                    <a:gd name="T33" fmla="*/ 259 h 412"/>
                    <a:gd name="T34" fmla="*/ 34 w 327"/>
                    <a:gd name="T35" fmla="*/ 300 h 412"/>
                    <a:gd name="T36" fmla="*/ 56 w 327"/>
                    <a:gd name="T37" fmla="*/ 333 h 412"/>
                    <a:gd name="T38" fmla="*/ 84 w 327"/>
                    <a:gd name="T39" fmla="*/ 363 h 412"/>
                    <a:gd name="T40" fmla="*/ 111 w 327"/>
                    <a:gd name="T41" fmla="*/ 384 h 412"/>
                    <a:gd name="T42" fmla="*/ 143 w 327"/>
                    <a:gd name="T43" fmla="*/ 401 h 412"/>
                    <a:gd name="T44" fmla="*/ 175 w 327"/>
                    <a:gd name="T45" fmla="*/ 412 h 412"/>
                    <a:gd name="T46" fmla="*/ 204 w 327"/>
                    <a:gd name="T47" fmla="*/ 412 h 412"/>
                    <a:gd name="T48" fmla="*/ 236 w 327"/>
                    <a:gd name="T49" fmla="*/ 406 h 412"/>
                    <a:gd name="T50" fmla="*/ 263 w 327"/>
                    <a:gd name="T51" fmla="*/ 390 h 412"/>
                    <a:gd name="T52" fmla="*/ 288 w 327"/>
                    <a:gd name="T53" fmla="*/ 371 h 412"/>
                    <a:gd name="T54" fmla="*/ 307 w 327"/>
                    <a:gd name="T55" fmla="*/ 344 h 412"/>
                    <a:gd name="T56" fmla="*/ 318 w 327"/>
                    <a:gd name="T57" fmla="*/ 311 h 412"/>
                    <a:gd name="T58" fmla="*/ 325 w 327"/>
                    <a:gd name="T59" fmla="*/ 273 h 412"/>
                    <a:gd name="T60" fmla="*/ 327 w 327"/>
                    <a:gd name="T61" fmla="*/ 235 h 412"/>
                    <a:gd name="T62" fmla="*/ 322 w 327"/>
                    <a:gd name="T63" fmla="*/ 194 h 412"/>
                    <a:gd name="T64" fmla="*/ 311 w 327"/>
                    <a:gd name="T65" fmla="*/ 153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7" h="412">
                      <a:moveTo>
                        <a:pt x="311" y="153"/>
                      </a:moveTo>
                      <a:lnTo>
                        <a:pt x="293" y="115"/>
                      </a:lnTo>
                      <a:lnTo>
                        <a:pt x="270" y="79"/>
                      </a:lnTo>
                      <a:lnTo>
                        <a:pt x="245" y="52"/>
                      </a:lnTo>
                      <a:lnTo>
                        <a:pt x="216" y="28"/>
                      </a:lnTo>
                      <a:lnTo>
                        <a:pt x="186" y="11"/>
                      </a:lnTo>
                      <a:lnTo>
                        <a:pt x="154" y="3"/>
                      </a:lnTo>
                      <a:lnTo>
                        <a:pt x="122" y="0"/>
                      </a:lnTo>
                      <a:lnTo>
                        <a:pt x="90" y="9"/>
                      </a:lnTo>
                      <a:lnTo>
                        <a:pt x="63" y="22"/>
                      </a:lnTo>
                      <a:lnTo>
                        <a:pt x="40" y="44"/>
                      </a:lnTo>
                      <a:lnTo>
                        <a:pt x="22" y="71"/>
                      </a:lnTo>
                      <a:lnTo>
                        <a:pt x="9" y="104"/>
                      </a:lnTo>
                      <a:lnTo>
                        <a:pt x="2" y="139"/>
                      </a:lnTo>
                      <a:lnTo>
                        <a:pt x="0" y="177"/>
                      </a:lnTo>
                      <a:lnTo>
                        <a:pt x="6" y="218"/>
                      </a:lnTo>
                      <a:lnTo>
                        <a:pt x="18" y="259"/>
                      </a:lnTo>
                      <a:lnTo>
                        <a:pt x="34" y="300"/>
                      </a:lnTo>
                      <a:lnTo>
                        <a:pt x="56" y="333"/>
                      </a:lnTo>
                      <a:lnTo>
                        <a:pt x="84" y="363"/>
                      </a:lnTo>
                      <a:lnTo>
                        <a:pt x="111" y="384"/>
                      </a:lnTo>
                      <a:lnTo>
                        <a:pt x="143" y="401"/>
                      </a:lnTo>
                      <a:lnTo>
                        <a:pt x="175" y="412"/>
                      </a:lnTo>
                      <a:lnTo>
                        <a:pt x="204" y="412"/>
                      </a:lnTo>
                      <a:lnTo>
                        <a:pt x="236" y="406"/>
                      </a:lnTo>
                      <a:lnTo>
                        <a:pt x="263" y="390"/>
                      </a:lnTo>
                      <a:lnTo>
                        <a:pt x="288" y="371"/>
                      </a:lnTo>
                      <a:lnTo>
                        <a:pt x="307" y="344"/>
                      </a:lnTo>
                      <a:lnTo>
                        <a:pt x="318" y="311"/>
                      </a:lnTo>
                      <a:lnTo>
                        <a:pt x="325" y="273"/>
                      </a:lnTo>
                      <a:lnTo>
                        <a:pt x="327" y="235"/>
                      </a:lnTo>
                      <a:lnTo>
                        <a:pt x="322" y="194"/>
                      </a:lnTo>
                      <a:lnTo>
                        <a:pt x="311" y="153"/>
                      </a:lnTo>
                    </a:path>
                  </a:pathLst>
                </a:custGeom>
                <a:solidFill>
                  <a:srgbClr val="FF6600"/>
                </a:soli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27004" name="Group 284"/>
              <p:cNvGrpSpPr>
                <a:grpSpLocks/>
              </p:cNvGrpSpPr>
              <p:nvPr/>
            </p:nvGrpSpPr>
            <p:grpSpPr bwMode="auto">
              <a:xfrm>
                <a:off x="4805" y="1893"/>
                <a:ext cx="223" cy="214"/>
                <a:chOff x="6850" y="1185"/>
                <a:chExt cx="8860" cy="8440"/>
              </a:xfrm>
            </p:grpSpPr>
            <p:grpSp>
              <p:nvGrpSpPr>
                <p:cNvPr id="927005" name="Group 285"/>
                <p:cNvGrpSpPr>
                  <a:grpSpLocks/>
                </p:cNvGrpSpPr>
                <p:nvPr/>
              </p:nvGrpSpPr>
              <p:grpSpPr bwMode="auto">
                <a:xfrm>
                  <a:off x="9246" y="1185"/>
                  <a:ext cx="6464" cy="6763"/>
                  <a:chOff x="9246" y="1185"/>
                  <a:chExt cx="6464" cy="6763"/>
                </a:xfrm>
              </p:grpSpPr>
              <p:grpSp>
                <p:nvGrpSpPr>
                  <p:cNvPr id="927006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9246" y="1185"/>
                    <a:ext cx="6464" cy="6763"/>
                    <a:chOff x="9246" y="1185"/>
                    <a:chExt cx="6464" cy="6763"/>
                  </a:xfrm>
                </p:grpSpPr>
                <p:sp>
                  <p:nvSpPr>
                    <p:cNvPr id="927007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9246" y="1185"/>
                      <a:ext cx="6464" cy="6763"/>
                    </a:xfrm>
                    <a:custGeom>
                      <a:avLst/>
                      <a:gdLst>
                        <a:gd name="T0" fmla="*/ 3308 w 6406"/>
                        <a:gd name="T1" fmla="*/ 6971 h 6971"/>
                        <a:gd name="T2" fmla="*/ 6406 w 6406"/>
                        <a:gd name="T3" fmla="*/ 5188 h 6971"/>
                        <a:gd name="T4" fmla="*/ 6406 w 6406"/>
                        <a:gd name="T5" fmla="*/ 3826 h 6971"/>
                        <a:gd name="T6" fmla="*/ 5384 w 6406"/>
                        <a:gd name="T7" fmla="*/ 3233 h 6971"/>
                        <a:gd name="T8" fmla="*/ 5384 w 6406"/>
                        <a:gd name="T9" fmla="*/ 1362 h 6971"/>
                        <a:gd name="T10" fmla="*/ 3224 w 6406"/>
                        <a:gd name="T11" fmla="*/ 113 h 6971"/>
                        <a:gd name="T12" fmla="*/ 2230 w 6406"/>
                        <a:gd name="T13" fmla="*/ 397 h 6971"/>
                        <a:gd name="T14" fmla="*/ 1549 w 6406"/>
                        <a:gd name="T15" fmla="*/ 0 h 6971"/>
                        <a:gd name="T16" fmla="*/ 752 w 6406"/>
                        <a:gd name="T17" fmla="*/ 314 h 6971"/>
                        <a:gd name="T18" fmla="*/ 752 w 6406"/>
                        <a:gd name="T19" fmla="*/ 3287 h 6971"/>
                        <a:gd name="T20" fmla="*/ 0 w 6406"/>
                        <a:gd name="T21" fmla="*/ 3713 h 6971"/>
                        <a:gd name="T22" fmla="*/ 0 w 6406"/>
                        <a:gd name="T23" fmla="*/ 5075 h 6971"/>
                        <a:gd name="T24" fmla="*/ 0 w 6406"/>
                        <a:gd name="T25" fmla="*/ 5075 h 6971"/>
                        <a:gd name="T26" fmla="*/ 176 w 6406"/>
                        <a:gd name="T27" fmla="*/ 5238 h 6971"/>
                        <a:gd name="T28" fmla="*/ 358 w 6406"/>
                        <a:gd name="T29" fmla="*/ 5401 h 6971"/>
                        <a:gd name="T30" fmla="*/ 541 w 6406"/>
                        <a:gd name="T31" fmla="*/ 5551 h 6971"/>
                        <a:gd name="T32" fmla="*/ 734 w 6406"/>
                        <a:gd name="T33" fmla="*/ 5701 h 6971"/>
                        <a:gd name="T34" fmla="*/ 927 w 6406"/>
                        <a:gd name="T35" fmla="*/ 5843 h 6971"/>
                        <a:gd name="T36" fmla="*/ 1127 w 6406"/>
                        <a:gd name="T37" fmla="*/ 5977 h 6971"/>
                        <a:gd name="T38" fmla="*/ 1328 w 6406"/>
                        <a:gd name="T39" fmla="*/ 6107 h 6971"/>
                        <a:gd name="T40" fmla="*/ 1535 w 6406"/>
                        <a:gd name="T41" fmla="*/ 6228 h 6971"/>
                        <a:gd name="T42" fmla="*/ 1746 w 6406"/>
                        <a:gd name="T43" fmla="*/ 6345 h 6971"/>
                        <a:gd name="T44" fmla="*/ 1960 w 6406"/>
                        <a:gd name="T45" fmla="*/ 6457 h 6971"/>
                        <a:gd name="T46" fmla="*/ 2178 w 6406"/>
                        <a:gd name="T47" fmla="*/ 6558 h 6971"/>
                        <a:gd name="T48" fmla="*/ 2399 w 6406"/>
                        <a:gd name="T49" fmla="*/ 6654 h 6971"/>
                        <a:gd name="T50" fmla="*/ 2620 w 6406"/>
                        <a:gd name="T51" fmla="*/ 6746 h 6971"/>
                        <a:gd name="T52" fmla="*/ 2848 w 6406"/>
                        <a:gd name="T53" fmla="*/ 6829 h 6971"/>
                        <a:gd name="T54" fmla="*/ 3077 w 6406"/>
                        <a:gd name="T55" fmla="*/ 6904 h 6971"/>
                        <a:gd name="T56" fmla="*/ 3308 w 6406"/>
                        <a:gd name="T57" fmla="*/ 6971 h 6971"/>
                        <a:gd name="T58" fmla="*/ 3308 w 6406"/>
                        <a:gd name="T59" fmla="*/ 6971 h 69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6406" h="6971">
                          <a:moveTo>
                            <a:pt x="3308" y="6971"/>
                          </a:moveTo>
                          <a:lnTo>
                            <a:pt x="6406" y="5188"/>
                          </a:lnTo>
                          <a:lnTo>
                            <a:pt x="6406" y="3826"/>
                          </a:lnTo>
                          <a:lnTo>
                            <a:pt x="5384" y="3233"/>
                          </a:lnTo>
                          <a:lnTo>
                            <a:pt x="5384" y="1362"/>
                          </a:lnTo>
                          <a:lnTo>
                            <a:pt x="3224" y="113"/>
                          </a:lnTo>
                          <a:lnTo>
                            <a:pt x="2230" y="397"/>
                          </a:lnTo>
                          <a:lnTo>
                            <a:pt x="1549" y="0"/>
                          </a:lnTo>
                          <a:lnTo>
                            <a:pt x="752" y="314"/>
                          </a:lnTo>
                          <a:lnTo>
                            <a:pt x="752" y="3287"/>
                          </a:lnTo>
                          <a:lnTo>
                            <a:pt x="0" y="3713"/>
                          </a:lnTo>
                          <a:lnTo>
                            <a:pt x="0" y="5075"/>
                          </a:lnTo>
                          <a:lnTo>
                            <a:pt x="0" y="5075"/>
                          </a:lnTo>
                          <a:lnTo>
                            <a:pt x="176" y="5238"/>
                          </a:lnTo>
                          <a:lnTo>
                            <a:pt x="358" y="5401"/>
                          </a:lnTo>
                          <a:lnTo>
                            <a:pt x="541" y="5551"/>
                          </a:lnTo>
                          <a:lnTo>
                            <a:pt x="734" y="5701"/>
                          </a:lnTo>
                          <a:lnTo>
                            <a:pt x="927" y="5843"/>
                          </a:lnTo>
                          <a:lnTo>
                            <a:pt x="1127" y="5977"/>
                          </a:lnTo>
                          <a:lnTo>
                            <a:pt x="1328" y="6107"/>
                          </a:lnTo>
                          <a:lnTo>
                            <a:pt x="1535" y="6228"/>
                          </a:lnTo>
                          <a:lnTo>
                            <a:pt x="1746" y="6345"/>
                          </a:lnTo>
                          <a:lnTo>
                            <a:pt x="1960" y="6457"/>
                          </a:lnTo>
                          <a:lnTo>
                            <a:pt x="2178" y="6558"/>
                          </a:lnTo>
                          <a:lnTo>
                            <a:pt x="2399" y="6654"/>
                          </a:lnTo>
                          <a:lnTo>
                            <a:pt x="2620" y="6746"/>
                          </a:lnTo>
                          <a:lnTo>
                            <a:pt x="2848" y="6829"/>
                          </a:lnTo>
                          <a:lnTo>
                            <a:pt x="3077" y="6904"/>
                          </a:lnTo>
                          <a:lnTo>
                            <a:pt x="3308" y="6971"/>
                          </a:lnTo>
                          <a:lnTo>
                            <a:pt x="3308" y="6971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08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246" y="4787"/>
                      <a:ext cx="3338" cy="3161"/>
                    </a:xfrm>
                    <a:custGeom>
                      <a:avLst/>
                      <a:gdLst>
                        <a:gd name="T0" fmla="*/ 0 w 3308"/>
                        <a:gd name="T1" fmla="*/ 1362 h 3258"/>
                        <a:gd name="T2" fmla="*/ 176 w 3308"/>
                        <a:gd name="T3" fmla="*/ 1525 h 3258"/>
                        <a:gd name="T4" fmla="*/ 355 w 3308"/>
                        <a:gd name="T5" fmla="*/ 1688 h 3258"/>
                        <a:gd name="T6" fmla="*/ 541 w 3308"/>
                        <a:gd name="T7" fmla="*/ 1842 h 3258"/>
                        <a:gd name="T8" fmla="*/ 731 w 3308"/>
                        <a:gd name="T9" fmla="*/ 1988 h 3258"/>
                        <a:gd name="T10" fmla="*/ 924 w 3308"/>
                        <a:gd name="T11" fmla="*/ 2130 h 3258"/>
                        <a:gd name="T12" fmla="*/ 1124 w 3308"/>
                        <a:gd name="T13" fmla="*/ 2268 h 3258"/>
                        <a:gd name="T14" fmla="*/ 1328 w 3308"/>
                        <a:gd name="T15" fmla="*/ 2398 h 3258"/>
                        <a:gd name="T16" fmla="*/ 1535 w 3308"/>
                        <a:gd name="T17" fmla="*/ 2519 h 3258"/>
                        <a:gd name="T18" fmla="*/ 1742 w 3308"/>
                        <a:gd name="T19" fmla="*/ 2636 h 3258"/>
                        <a:gd name="T20" fmla="*/ 1956 w 3308"/>
                        <a:gd name="T21" fmla="*/ 2744 h 3258"/>
                        <a:gd name="T22" fmla="*/ 2174 w 3308"/>
                        <a:gd name="T23" fmla="*/ 2849 h 3258"/>
                        <a:gd name="T24" fmla="*/ 2395 w 3308"/>
                        <a:gd name="T25" fmla="*/ 2945 h 3258"/>
                        <a:gd name="T26" fmla="*/ 2620 w 3308"/>
                        <a:gd name="T27" fmla="*/ 3033 h 3258"/>
                        <a:gd name="T28" fmla="*/ 2848 w 3308"/>
                        <a:gd name="T29" fmla="*/ 3116 h 3258"/>
                        <a:gd name="T30" fmla="*/ 3077 w 3308"/>
                        <a:gd name="T31" fmla="*/ 3191 h 3258"/>
                        <a:gd name="T32" fmla="*/ 3308 w 3308"/>
                        <a:gd name="T33" fmla="*/ 3258 h 3258"/>
                        <a:gd name="T34" fmla="*/ 3308 w 3308"/>
                        <a:gd name="T35" fmla="*/ 3258 h 3258"/>
                        <a:gd name="T36" fmla="*/ 3308 w 3308"/>
                        <a:gd name="T37" fmla="*/ 1897 h 3258"/>
                        <a:gd name="T38" fmla="*/ 3308 w 3308"/>
                        <a:gd name="T39" fmla="*/ 1897 h 3258"/>
                        <a:gd name="T40" fmla="*/ 3077 w 3308"/>
                        <a:gd name="T41" fmla="*/ 1830 h 3258"/>
                        <a:gd name="T42" fmla="*/ 2848 w 3308"/>
                        <a:gd name="T43" fmla="*/ 1755 h 3258"/>
                        <a:gd name="T44" fmla="*/ 2620 w 3308"/>
                        <a:gd name="T45" fmla="*/ 1671 h 3258"/>
                        <a:gd name="T46" fmla="*/ 2395 w 3308"/>
                        <a:gd name="T47" fmla="*/ 1583 h 3258"/>
                        <a:gd name="T48" fmla="*/ 2178 w 3308"/>
                        <a:gd name="T49" fmla="*/ 1487 h 3258"/>
                        <a:gd name="T50" fmla="*/ 1960 w 3308"/>
                        <a:gd name="T51" fmla="*/ 1383 h 3258"/>
                        <a:gd name="T52" fmla="*/ 1746 w 3308"/>
                        <a:gd name="T53" fmla="*/ 1274 h 3258"/>
                        <a:gd name="T54" fmla="*/ 1535 w 3308"/>
                        <a:gd name="T55" fmla="*/ 1157 h 3258"/>
                        <a:gd name="T56" fmla="*/ 1328 w 3308"/>
                        <a:gd name="T57" fmla="*/ 1032 h 3258"/>
                        <a:gd name="T58" fmla="*/ 1124 w 3308"/>
                        <a:gd name="T59" fmla="*/ 907 h 3258"/>
                        <a:gd name="T60" fmla="*/ 927 w 3308"/>
                        <a:gd name="T61" fmla="*/ 769 h 3258"/>
                        <a:gd name="T62" fmla="*/ 731 w 3308"/>
                        <a:gd name="T63" fmla="*/ 627 h 3258"/>
                        <a:gd name="T64" fmla="*/ 541 w 3308"/>
                        <a:gd name="T65" fmla="*/ 481 h 3258"/>
                        <a:gd name="T66" fmla="*/ 355 w 3308"/>
                        <a:gd name="T67" fmla="*/ 326 h 3258"/>
                        <a:gd name="T68" fmla="*/ 176 w 3308"/>
                        <a:gd name="T69" fmla="*/ 167 h 3258"/>
                        <a:gd name="T70" fmla="*/ 0 w 3308"/>
                        <a:gd name="T71" fmla="*/ 0 h 3258"/>
                        <a:gd name="T72" fmla="*/ 0 w 3308"/>
                        <a:gd name="T73" fmla="*/ 0 h 3258"/>
                        <a:gd name="T74" fmla="*/ 0 w 3308"/>
                        <a:gd name="T75" fmla="*/ 1362 h 3258"/>
                        <a:gd name="T76" fmla="*/ 0 w 3308"/>
                        <a:gd name="T77" fmla="*/ 1362 h 32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3308" h="3258">
                          <a:moveTo>
                            <a:pt x="0" y="1362"/>
                          </a:moveTo>
                          <a:lnTo>
                            <a:pt x="176" y="1525"/>
                          </a:lnTo>
                          <a:lnTo>
                            <a:pt x="355" y="1688"/>
                          </a:lnTo>
                          <a:lnTo>
                            <a:pt x="541" y="1842"/>
                          </a:lnTo>
                          <a:lnTo>
                            <a:pt x="731" y="1988"/>
                          </a:lnTo>
                          <a:lnTo>
                            <a:pt x="924" y="2130"/>
                          </a:lnTo>
                          <a:lnTo>
                            <a:pt x="1124" y="2268"/>
                          </a:lnTo>
                          <a:lnTo>
                            <a:pt x="1328" y="2398"/>
                          </a:lnTo>
                          <a:lnTo>
                            <a:pt x="1535" y="2519"/>
                          </a:lnTo>
                          <a:lnTo>
                            <a:pt x="1742" y="2636"/>
                          </a:lnTo>
                          <a:lnTo>
                            <a:pt x="1956" y="2744"/>
                          </a:lnTo>
                          <a:lnTo>
                            <a:pt x="2174" y="2849"/>
                          </a:lnTo>
                          <a:lnTo>
                            <a:pt x="2395" y="2945"/>
                          </a:lnTo>
                          <a:lnTo>
                            <a:pt x="2620" y="3033"/>
                          </a:lnTo>
                          <a:lnTo>
                            <a:pt x="2848" y="3116"/>
                          </a:lnTo>
                          <a:lnTo>
                            <a:pt x="3077" y="3191"/>
                          </a:lnTo>
                          <a:lnTo>
                            <a:pt x="3308" y="3258"/>
                          </a:lnTo>
                          <a:lnTo>
                            <a:pt x="3308" y="3258"/>
                          </a:lnTo>
                          <a:lnTo>
                            <a:pt x="3308" y="1897"/>
                          </a:lnTo>
                          <a:lnTo>
                            <a:pt x="3308" y="1897"/>
                          </a:lnTo>
                          <a:lnTo>
                            <a:pt x="3077" y="1830"/>
                          </a:lnTo>
                          <a:lnTo>
                            <a:pt x="2848" y="1755"/>
                          </a:lnTo>
                          <a:lnTo>
                            <a:pt x="2620" y="1671"/>
                          </a:lnTo>
                          <a:lnTo>
                            <a:pt x="2395" y="1583"/>
                          </a:lnTo>
                          <a:lnTo>
                            <a:pt x="2178" y="1487"/>
                          </a:lnTo>
                          <a:lnTo>
                            <a:pt x="1960" y="1383"/>
                          </a:lnTo>
                          <a:lnTo>
                            <a:pt x="1746" y="1274"/>
                          </a:lnTo>
                          <a:lnTo>
                            <a:pt x="1535" y="1157"/>
                          </a:lnTo>
                          <a:lnTo>
                            <a:pt x="1328" y="1032"/>
                          </a:lnTo>
                          <a:lnTo>
                            <a:pt x="1124" y="907"/>
                          </a:lnTo>
                          <a:lnTo>
                            <a:pt x="927" y="769"/>
                          </a:lnTo>
                          <a:lnTo>
                            <a:pt x="731" y="627"/>
                          </a:lnTo>
                          <a:lnTo>
                            <a:pt x="541" y="481"/>
                          </a:lnTo>
                          <a:lnTo>
                            <a:pt x="355" y="326"/>
                          </a:lnTo>
                          <a:lnTo>
                            <a:pt x="176" y="16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1362"/>
                          </a:lnTo>
                          <a:lnTo>
                            <a:pt x="0" y="1362"/>
                          </a:lnTo>
                        </a:path>
                      </a:pathLst>
                    </a:custGeom>
                    <a:solidFill>
                      <a:schemeClr val="folHlink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09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11022" y="6247"/>
                      <a:ext cx="1407" cy="827"/>
                    </a:xfrm>
                    <a:custGeom>
                      <a:avLst/>
                      <a:gdLst>
                        <a:gd name="T0" fmla="*/ 0 w 1394"/>
                        <a:gd name="T1" fmla="*/ 0 h 852"/>
                        <a:gd name="T2" fmla="*/ 1394 w 1394"/>
                        <a:gd name="T3" fmla="*/ 568 h 852"/>
                        <a:gd name="T4" fmla="*/ 1394 w 1394"/>
                        <a:gd name="T5" fmla="*/ 852 h 852"/>
                        <a:gd name="T6" fmla="*/ 0 w 1394"/>
                        <a:gd name="T7" fmla="*/ 313 h 852"/>
                        <a:gd name="T8" fmla="*/ 0 w 1394"/>
                        <a:gd name="T9" fmla="*/ 0 h 8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94" h="852">
                          <a:moveTo>
                            <a:pt x="0" y="0"/>
                          </a:moveTo>
                          <a:lnTo>
                            <a:pt x="1394" y="568"/>
                          </a:lnTo>
                          <a:lnTo>
                            <a:pt x="1394" y="852"/>
                          </a:lnTo>
                          <a:lnTo>
                            <a:pt x="0" y="31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0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13446" y="2506"/>
                      <a:ext cx="1233" cy="2776"/>
                    </a:xfrm>
                    <a:custGeom>
                      <a:avLst/>
                      <a:gdLst>
                        <a:gd name="T0" fmla="*/ 24 w 1222"/>
                        <a:gd name="T1" fmla="*/ 455 h 2861"/>
                        <a:gd name="T2" fmla="*/ 1222 w 1222"/>
                        <a:gd name="T3" fmla="*/ 0 h 2861"/>
                        <a:gd name="T4" fmla="*/ 1222 w 1222"/>
                        <a:gd name="T5" fmla="*/ 1871 h 2861"/>
                        <a:gd name="T6" fmla="*/ 0 w 1222"/>
                        <a:gd name="T7" fmla="*/ 2861 h 2861"/>
                        <a:gd name="T8" fmla="*/ 24 w 1222"/>
                        <a:gd name="T9" fmla="*/ 455 h 28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22" h="2861">
                          <a:moveTo>
                            <a:pt x="24" y="455"/>
                          </a:moveTo>
                          <a:lnTo>
                            <a:pt x="1222" y="0"/>
                          </a:lnTo>
                          <a:lnTo>
                            <a:pt x="1222" y="1871"/>
                          </a:lnTo>
                          <a:lnTo>
                            <a:pt x="0" y="2861"/>
                          </a:lnTo>
                          <a:lnTo>
                            <a:pt x="24" y="455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1" name="Freeform 291"/>
                    <p:cNvSpPr>
                      <a:spLocks/>
                    </p:cNvSpPr>
                    <p:nvPr/>
                  </p:nvSpPr>
                  <p:spPr bwMode="auto">
                    <a:xfrm>
                      <a:off x="12815" y="2661"/>
                      <a:ext cx="655" cy="3447"/>
                    </a:xfrm>
                    <a:custGeom>
                      <a:avLst/>
                      <a:gdLst>
                        <a:gd name="T0" fmla="*/ 0 w 649"/>
                        <a:gd name="T1" fmla="*/ 3554 h 3554"/>
                        <a:gd name="T2" fmla="*/ 0 w 649"/>
                        <a:gd name="T3" fmla="*/ 380 h 3554"/>
                        <a:gd name="T4" fmla="*/ 649 w 649"/>
                        <a:gd name="T5" fmla="*/ 0 h 3554"/>
                        <a:gd name="T6" fmla="*/ 625 w 649"/>
                        <a:gd name="T7" fmla="*/ 3015 h 3554"/>
                        <a:gd name="T8" fmla="*/ 0 w 649"/>
                        <a:gd name="T9" fmla="*/ 3554 h 35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9" h="3554">
                          <a:moveTo>
                            <a:pt x="0" y="3554"/>
                          </a:moveTo>
                          <a:lnTo>
                            <a:pt x="0" y="380"/>
                          </a:lnTo>
                          <a:lnTo>
                            <a:pt x="649" y="0"/>
                          </a:lnTo>
                          <a:lnTo>
                            <a:pt x="625" y="3015"/>
                          </a:lnTo>
                          <a:lnTo>
                            <a:pt x="0" y="3554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2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10004" y="1490"/>
                      <a:ext cx="2811" cy="4618"/>
                    </a:xfrm>
                    <a:custGeom>
                      <a:avLst/>
                      <a:gdLst>
                        <a:gd name="T0" fmla="*/ 2785 w 2785"/>
                        <a:gd name="T1" fmla="*/ 4761 h 4761"/>
                        <a:gd name="T2" fmla="*/ 2588 w 2785"/>
                        <a:gd name="T3" fmla="*/ 4707 h 4761"/>
                        <a:gd name="T4" fmla="*/ 2395 w 2785"/>
                        <a:gd name="T5" fmla="*/ 4644 h 4761"/>
                        <a:gd name="T6" fmla="*/ 2205 w 2785"/>
                        <a:gd name="T7" fmla="*/ 4577 h 4761"/>
                        <a:gd name="T8" fmla="*/ 2019 w 2785"/>
                        <a:gd name="T9" fmla="*/ 4506 h 4761"/>
                        <a:gd name="T10" fmla="*/ 1833 w 2785"/>
                        <a:gd name="T11" fmla="*/ 4427 h 4761"/>
                        <a:gd name="T12" fmla="*/ 1650 w 2785"/>
                        <a:gd name="T13" fmla="*/ 4343 h 4761"/>
                        <a:gd name="T14" fmla="*/ 1468 w 2785"/>
                        <a:gd name="T15" fmla="*/ 4251 h 4761"/>
                        <a:gd name="T16" fmla="*/ 1292 w 2785"/>
                        <a:gd name="T17" fmla="*/ 4159 h 4761"/>
                        <a:gd name="T18" fmla="*/ 1116 w 2785"/>
                        <a:gd name="T19" fmla="*/ 4055 h 4761"/>
                        <a:gd name="T20" fmla="*/ 948 w 2785"/>
                        <a:gd name="T21" fmla="*/ 3951 h 4761"/>
                        <a:gd name="T22" fmla="*/ 779 w 2785"/>
                        <a:gd name="T23" fmla="*/ 3838 h 4761"/>
                        <a:gd name="T24" fmla="*/ 618 w 2785"/>
                        <a:gd name="T25" fmla="*/ 3721 h 4761"/>
                        <a:gd name="T26" fmla="*/ 456 w 2785"/>
                        <a:gd name="T27" fmla="*/ 3600 h 4761"/>
                        <a:gd name="T28" fmla="*/ 302 w 2785"/>
                        <a:gd name="T29" fmla="*/ 3470 h 4761"/>
                        <a:gd name="T30" fmla="*/ 147 w 2785"/>
                        <a:gd name="T31" fmla="*/ 3337 h 4761"/>
                        <a:gd name="T32" fmla="*/ 0 w 2785"/>
                        <a:gd name="T33" fmla="*/ 3199 h 4761"/>
                        <a:gd name="T34" fmla="*/ 0 w 2785"/>
                        <a:gd name="T35" fmla="*/ 3199 h 4761"/>
                        <a:gd name="T36" fmla="*/ 0 w 2785"/>
                        <a:gd name="T37" fmla="*/ 0 h 4761"/>
                        <a:gd name="T38" fmla="*/ 0 w 2785"/>
                        <a:gd name="T39" fmla="*/ 0 h 4761"/>
                        <a:gd name="T40" fmla="*/ 154 w 2785"/>
                        <a:gd name="T41" fmla="*/ 129 h 4761"/>
                        <a:gd name="T42" fmla="*/ 309 w 2785"/>
                        <a:gd name="T43" fmla="*/ 259 h 4761"/>
                        <a:gd name="T44" fmla="*/ 467 w 2785"/>
                        <a:gd name="T45" fmla="*/ 384 h 4761"/>
                        <a:gd name="T46" fmla="*/ 632 w 2785"/>
                        <a:gd name="T47" fmla="*/ 505 h 4761"/>
                        <a:gd name="T48" fmla="*/ 797 w 2785"/>
                        <a:gd name="T49" fmla="*/ 618 h 4761"/>
                        <a:gd name="T50" fmla="*/ 962 w 2785"/>
                        <a:gd name="T51" fmla="*/ 731 h 4761"/>
                        <a:gd name="T52" fmla="*/ 1134 w 2785"/>
                        <a:gd name="T53" fmla="*/ 835 h 4761"/>
                        <a:gd name="T54" fmla="*/ 1310 w 2785"/>
                        <a:gd name="T55" fmla="*/ 939 h 4761"/>
                        <a:gd name="T56" fmla="*/ 1485 w 2785"/>
                        <a:gd name="T57" fmla="*/ 1035 h 4761"/>
                        <a:gd name="T58" fmla="*/ 1664 w 2785"/>
                        <a:gd name="T59" fmla="*/ 1127 h 4761"/>
                        <a:gd name="T60" fmla="*/ 1843 w 2785"/>
                        <a:gd name="T61" fmla="*/ 1215 h 4761"/>
                        <a:gd name="T62" fmla="*/ 2030 w 2785"/>
                        <a:gd name="T63" fmla="*/ 1299 h 4761"/>
                        <a:gd name="T64" fmla="*/ 2216 w 2785"/>
                        <a:gd name="T65" fmla="*/ 1378 h 4761"/>
                        <a:gd name="T66" fmla="*/ 2402 w 2785"/>
                        <a:gd name="T67" fmla="*/ 1453 h 4761"/>
                        <a:gd name="T68" fmla="*/ 2592 w 2785"/>
                        <a:gd name="T69" fmla="*/ 1520 h 4761"/>
                        <a:gd name="T70" fmla="*/ 2785 w 2785"/>
                        <a:gd name="T71" fmla="*/ 1587 h 4761"/>
                        <a:gd name="T72" fmla="*/ 2785 w 2785"/>
                        <a:gd name="T73" fmla="*/ 1587 h 4761"/>
                        <a:gd name="T74" fmla="*/ 2785 w 2785"/>
                        <a:gd name="T75" fmla="*/ 4761 h 4761"/>
                        <a:gd name="T76" fmla="*/ 2785 w 2785"/>
                        <a:gd name="T77" fmla="*/ 4761 h 47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2785" h="4761">
                          <a:moveTo>
                            <a:pt x="2785" y="4761"/>
                          </a:moveTo>
                          <a:lnTo>
                            <a:pt x="2588" y="4707"/>
                          </a:lnTo>
                          <a:lnTo>
                            <a:pt x="2395" y="4644"/>
                          </a:lnTo>
                          <a:lnTo>
                            <a:pt x="2205" y="4577"/>
                          </a:lnTo>
                          <a:lnTo>
                            <a:pt x="2019" y="4506"/>
                          </a:lnTo>
                          <a:lnTo>
                            <a:pt x="1833" y="4427"/>
                          </a:lnTo>
                          <a:lnTo>
                            <a:pt x="1650" y="4343"/>
                          </a:lnTo>
                          <a:lnTo>
                            <a:pt x="1468" y="4251"/>
                          </a:lnTo>
                          <a:lnTo>
                            <a:pt x="1292" y="4159"/>
                          </a:lnTo>
                          <a:lnTo>
                            <a:pt x="1116" y="4055"/>
                          </a:lnTo>
                          <a:lnTo>
                            <a:pt x="948" y="3951"/>
                          </a:lnTo>
                          <a:lnTo>
                            <a:pt x="779" y="3838"/>
                          </a:lnTo>
                          <a:lnTo>
                            <a:pt x="618" y="3721"/>
                          </a:lnTo>
                          <a:lnTo>
                            <a:pt x="456" y="3600"/>
                          </a:lnTo>
                          <a:lnTo>
                            <a:pt x="302" y="3470"/>
                          </a:lnTo>
                          <a:lnTo>
                            <a:pt x="147" y="3337"/>
                          </a:lnTo>
                          <a:lnTo>
                            <a:pt x="0" y="3199"/>
                          </a:lnTo>
                          <a:lnTo>
                            <a:pt x="0" y="3199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54" y="129"/>
                          </a:lnTo>
                          <a:lnTo>
                            <a:pt x="309" y="259"/>
                          </a:lnTo>
                          <a:lnTo>
                            <a:pt x="467" y="384"/>
                          </a:lnTo>
                          <a:lnTo>
                            <a:pt x="632" y="505"/>
                          </a:lnTo>
                          <a:lnTo>
                            <a:pt x="797" y="618"/>
                          </a:lnTo>
                          <a:lnTo>
                            <a:pt x="962" y="731"/>
                          </a:lnTo>
                          <a:lnTo>
                            <a:pt x="1134" y="835"/>
                          </a:lnTo>
                          <a:lnTo>
                            <a:pt x="1310" y="939"/>
                          </a:lnTo>
                          <a:lnTo>
                            <a:pt x="1485" y="1035"/>
                          </a:lnTo>
                          <a:lnTo>
                            <a:pt x="1664" y="1127"/>
                          </a:lnTo>
                          <a:lnTo>
                            <a:pt x="1843" y="1215"/>
                          </a:lnTo>
                          <a:lnTo>
                            <a:pt x="2030" y="1299"/>
                          </a:lnTo>
                          <a:lnTo>
                            <a:pt x="2216" y="1378"/>
                          </a:lnTo>
                          <a:lnTo>
                            <a:pt x="2402" y="1453"/>
                          </a:lnTo>
                          <a:lnTo>
                            <a:pt x="2592" y="1520"/>
                          </a:lnTo>
                          <a:lnTo>
                            <a:pt x="2785" y="1587"/>
                          </a:lnTo>
                          <a:lnTo>
                            <a:pt x="2785" y="1587"/>
                          </a:lnTo>
                          <a:lnTo>
                            <a:pt x="2785" y="4761"/>
                          </a:lnTo>
                          <a:lnTo>
                            <a:pt x="2785" y="4761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3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11496" y="1295"/>
                      <a:ext cx="3183" cy="1653"/>
                    </a:xfrm>
                    <a:custGeom>
                      <a:avLst/>
                      <a:gdLst>
                        <a:gd name="T0" fmla="*/ 1956 w 3154"/>
                        <a:gd name="T1" fmla="*/ 1704 h 1704"/>
                        <a:gd name="T2" fmla="*/ 1956 w 3154"/>
                        <a:gd name="T3" fmla="*/ 1408 h 1704"/>
                        <a:gd name="T4" fmla="*/ 0 w 3154"/>
                        <a:gd name="T5" fmla="*/ 284 h 1704"/>
                        <a:gd name="T6" fmla="*/ 994 w 3154"/>
                        <a:gd name="T7" fmla="*/ 0 h 1704"/>
                        <a:gd name="T8" fmla="*/ 3154 w 3154"/>
                        <a:gd name="T9" fmla="*/ 1249 h 1704"/>
                        <a:gd name="T10" fmla="*/ 1956 w 3154"/>
                        <a:gd name="T11" fmla="*/ 1704 h 17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154" h="1704">
                          <a:moveTo>
                            <a:pt x="1956" y="1704"/>
                          </a:moveTo>
                          <a:lnTo>
                            <a:pt x="1956" y="1408"/>
                          </a:lnTo>
                          <a:lnTo>
                            <a:pt x="0" y="284"/>
                          </a:lnTo>
                          <a:lnTo>
                            <a:pt x="994" y="0"/>
                          </a:lnTo>
                          <a:lnTo>
                            <a:pt x="3154" y="1249"/>
                          </a:lnTo>
                          <a:lnTo>
                            <a:pt x="1956" y="1704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4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12584" y="4897"/>
                      <a:ext cx="3126" cy="3051"/>
                    </a:xfrm>
                    <a:custGeom>
                      <a:avLst/>
                      <a:gdLst>
                        <a:gd name="T0" fmla="*/ 0 w 3098"/>
                        <a:gd name="T1" fmla="*/ 1784 h 3145"/>
                        <a:gd name="T2" fmla="*/ 3098 w 3098"/>
                        <a:gd name="T3" fmla="*/ 0 h 3145"/>
                        <a:gd name="T4" fmla="*/ 3098 w 3098"/>
                        <a:gd name="T5" fmla="*/ 1362 h 3145"/>
                        <a:gd name="T6" fmla="*/ 0 w 3098"/>
                        <a:gd name="T7" fmla="*/ 3145 h 3145"/>
                        <a:gd name="T8" fmla="*/ 0 w 3098"/>
                        <a:gd name="T9" fmla="*/ 1784 h 3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98" h="3145">
                          <a:moveTo>
                            <a:pt x="0" y="1784"/>
                          </a:moveTo>
                          <a:lnTo>
                            <a:pt x="3098" y="0"/>
                          </a:lnTo>
                          <a:lnTo>
                            <a:pt x="3098" y="1362"/>
                          </a:lnTo>
                          <a:lnTo>
                            <a:pt x="0" y="3145"/>
                          </a:lnTo>
                          <a:lnTo>
                            <a:pt x="0" y="178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5" name="Freeform 295"/>
                    <p:cNvSpPr>
                      <a:spLocks/>
                    </p:cNvSpPr>
                    <p:nvPr/>
                  </p:nvSpPr>
                  <p:spPr bwMode="auto">
                    <a:xfrm>
                      <a:off x="15196" y="5314"/>
                      <a:ext cx="177" cy="806"/>
                    </a:xfrm>
                    <a:custGeom>
                      <a:avLst/>
                      <a:gdLst>
                        <a:gd name="T0" fmla="*/ 0 w 175"/>
                        <a:gd name="T1" fmla="*/ 109 h 831"/>
                        <a:gd name="T2" fmla="*/ 175 w 175"/>
                        <a:gd name="T3" fmla="*/ 0 h 831"/>
                        <a:gd name="T4" fmla="*/ 175 w 175"/>
                        <a:gd name="T5" fmla="*/ 723 h 831"/>
                        <a:gd name="T6" fmla="*/ 0 w 175"/>
                        <a:gd name="T7" fmla="*/ 831 h 831"/>
                        <a:gd name="T8" fmla="*/ 0 w 175"/>
                        <a:gd name="T9" fmla="*/ 109 h 8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5" h="831">
                          <a:moveTo>
                            <a:pt x="0" y="109"/>
                          </a:moveTo>
                          <a:lnTo>
                            <a:pt x="175" y="0"/>
                          </a:lnTo>
                          <a:lnTo>
                            <a:pt x="175" y="723"/>
                          </a:lnTo>
                          <a:lnTo>
                            <a:pt x="0" y="831"/>
                          </a:lnTo>
                          <a:lnTo>
                            <a:pt x="0" y="109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6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14980" y="5476"/>
                      <a:ext cx="99" cy="757"/>
                    </a:xfrm>
                    <a:custGeom>
                      <a:avLst/>
                      <a:gdLst>
                        <a:gd name="T0" fmla="*/ 0 w 98"/>
                        <a:gd name="T1" fmla="*/ 55 h 781"/>
                        <a:gd name="T2" fmla="*/ 98 w 98"/>
                        <a:gd name="T3" fmla="*/ 0 h 781"/>
                        <a:gd name="T4" fmla="*/ 98 w 98"/>
                        <a:gd name="T5" fmla="*/ 723 h 781"/>
                        <a:gd name="T6" fmla="*/ 0 w 98"/>
                        <a:gd name="T7" fmla="*/ 781 h 781"/>
                        <a:gd name="T8" fmla="*/ 0 w 98"/>
                        <a:gd name="T9" fmla="*/ 55 h 7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8" h="781">
                          <a:moveTo>
                            <a:pt x="0" y="55"/>
                          </a:moveTo>
                          <a:lnTo>
                            <a:pt x="98" y="0"/>
                          </a:lnTo>
                          <a:lnTo>
                            <a:pt x="98" y="723"/>
                          </a:lnTo>
                          <a:lnTo>
                            <a:pt x="0" y="781"/>
                          </a:lnTo>
                          <a:lnTo>
                            <a:pt x="0" y="55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7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487" y="5338"/>
                      <a:ext cx="748" cy="575"/>
                    </a:xfrm>
                    <a:custGeom>
                      <a:avLst/>
                      <a:gdLst>
                        <a:gd name="T0" fmla="*/ 0 w 741"/>
                        <a:gd name="T1" fmla="*/ 0 h 593"/>
                        <a:gd name="T2" fmla="*/ 176 w 741"/>
                        <a:gd name="T3" fmla="*/ 163 h 593"/>
                        <a:gd name="T4" fmla="*/ 355 w 741"/>
                        <a:gd name="T5" fmla="*/ 318 h 593"/>
                        <a:gd name="T6" fmla="*/ 544 w 741"/>
                        <a:gd name="T7" fmla="*/ 460 h 593"/>
                        <a:gd name="T8" fmla="*/ 741 w 741"/>
                        <a:gd name="T9" fmla="*/ 593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3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8"/>
                          </a:lnTo>
                          <a:lnTo>
                            <a:pt x="544" y="460"/>
                          </a:lnTo>
                          <a:lnTo>
                            <a:pt x="741" y="593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8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487" y="5529"/>
                      <a:ext cx="748" cy="579"/>
                    </a:xfrm>
                    <a:custGeom>
                      <a:avLst/>
                      <a:gdLst>
                        <a:gd name="T0" fmla="*/ 0 w 741"/>
                        <a:gd name="T1" fmla="*/ 0 h 597"/>
                        <a:gd name="T2" fmla="*/ 176 w 741"/>
                        <a:gd name="T3" fmla="*/ 163 h 597"/>
                        <a:gd name="T4" fmla="*/ 355 w 741"/>
                        <a:gd name="T5" fmla="*/ 317 h 597"/>
                        <a:gd name="T6" fmla="*/ 544 w 741"/>
                        <a:gd name="T7" fmla="*/ 463 h 597"/>
                        <a:gd name="T8" fmla="*/ 741 w 741"/>
                        <a:gd name="T9" fmla="*/ 597 h 5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7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7"/>
                          </a:lnTo>
                          <a:lnTo>
                            <a:pt x="544" y="463"/>
                          </a:lnTo>
                          <a:lnTo>
                            <a:pt x="741" y="597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19" name="Freeform 299"/>
                    <p:cNvSpPr>
                      <a:spLocks/>
                    </p:cNvSpPr>
                    <p:nvPr/>
                  </p:nvSpPr>
                  <p:spPr bwMode="auto">
                    <a:xfrm>
                      <a:off x="9487" y="5723"/>
                      <a:ext cx="748" cy="575"/>
                    </a:xfrm>
                    <a:custGeom>
                      <a:avLst/>
                      <a:gdLst>
                        <a:gd name="T0" fmla="*/ 0 w 741"/>
                        <a:gd name="T1" fmla="*/ 0 h 593"/>
                        <a:gd name="T2" fmla="*/ 176 w 741"/>
                        <a:gd name="T3" fmla="*/ 163 h 593"/>
                        <a:gd name="T4" fmla="*/ 355 w 741"/>
                        <a:gd name="T5" fmla="*/ 318 h 593"/>
                        <a:gd name="T6" fmla="*/ 544 w 741"/>
                        <a:gd name="T7" fmla="*/ 460 h 593"/>
                        <a:gd name="T8" fmla="*/ 741 w 741"/>
                        <a:gd name="T9" fmla="*/ 593 h 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3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8"/>
                          </a:lnTo>
                          <a:lnTo>
                            <a:pt x="544" y="460"/>
                          </a:lnTo>
                          <a:lnTo>
                            <a:pt x="741" y="593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20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487" y="5913"/>
                      <a:ext cx="748" cy="580"/>
                    </a:xfrm>
                    <a:custGeom>
                      <a:avLst/>
                      <a:gdLst>
                        <a:gd name="T0" fmla="*/ 0 w 741"/>
                        <a:gd name="T1" fmla="*/ 0 h 598"/>
                        <a:gd name="T2" fmla="*/ 176 w 741"/>
                        <a:gd name="T3" fmla="*/ 163 h 598"/>
                        <a:gd name="T4" fmla="*/ 355 w 741"/>
                        <a:gd name="T5" fmla="*/ 318 h 598"/>
                        <a:gd name="T6" fmla="*/ 544 w 741"/>
                        <a:gd name="T7" fmla="*/ 464 h 598"/>
                        <a:gd name="T8" fmla="*/ 741 w 741"/>
                        <a:gd name="T9" fmla="*/ 598 h 5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1" h="598">
                          <a:moveTo>
                            <a:pt x="0" y="0"/>
                          </a:moveTo>
                          <a:lnTo>
                            <a:pt x="176" y="163"/>
                          </a:lnTo>
                          <a:lnTo>
                            <a:pt x="355" y="318"/>
                          </a:lnTo>
                          <a:lnTo>
                            <a:pt x="544" y="464"/>
                          </a:lnTo>
                          <a:lnTo>
                            <a:pt x="741" y="598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21" name="Line 3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84" y="1801"/>
                      <a:ext cx="1318" cy="733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22" name="Line 3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58" y="1756"/>
                      <a:ext cx="1318" cy="73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23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27" y="1712"/>
                      <a:ext cx="1319" cy="729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24" name="Line 3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01" y="1663"/>
                      <a:ext cx="1319" cy="734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25" name="Freeform 305"/>
                    <p:cNvSpPr>
                      <a:spLocks/>
                    </p:cNvSpPr>
                    <p:nvPr/>
                  </p:nvSpPr>
                  <p:spPr bwMode="auto">
                    <a:xfrm>
                      <a:off x="10348" y="2175"/>
                      <a:ext cx="2038" cy="3378"/>
                    </a:xfrm>
                    <a:custGeom>
                      <a:avLst/>
                      <a:gdLst>
                        <a:gd name="T0" fmla="*/ 0 w 2020"/>
                        <a:gd name="T1" fmla="*/ 0 h 3483"/>
                        <a:gd name="T2" fmla="*/ 0 w 2020"/>
                        <a:gd name="T3" fmla="*/ 2297 h 3483"/>
                        <a:gd name="T4" fmla="*/ 0 w 2020"/>
                        <a:gd name="T5" fmla="*/ 2297 h 3483"/>
                        <a:gd name="T6" fmla="*/ 229 w 2020"/>
                        <a:gd name="T7" fmla="*/ 2485 h 3483"/>
                        <a:gd name="T8" fmla="*/ 464 w 2020"/>
                        <a:gd name="T9" fmla="*/ 2660 h 3483"/>
                        <a:gd name="T10" fmla="*/ 706 w 2020"/>
                        <a:gd name="T11" fmla="*/ 2827 h 3483"/>
                        <a:gd name="T12" fmla="*/ 956 w 2020"/>
                        <a:gd name="T13" fmla="*/ 2982 h 3483"/>
                        <a:gd name="T14" fmla="*/ 1212 w 2020"/>
                        <a:gd name="T15" fmla="*/ 3124 h 3483"/>
                        <a:gd name="T16" fmla="*/ 1475 w 2020"/>
                        <a:gd name="T17" fmla="*/ 3253 h 3483"/>
                        <a:gd name="T18" fmla="*/ 1746 w 2020"/>
                        <a:gd name="T19" fmla="*/ 3374 h 3483"/>
                        <a:gd name="T20" fmla="*/ 2020 w 2020"/>
                        <a:gd name="T21" fmla="*/ 3483 h 34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020" h="3483">
                          <a:moveTo>
                            <a:pt x="0" y="0"/>
                          </a:moveTo>
                          <a:lnTo>
                            <a:pt x="0" y="2297"/>
                          </a:lnTo>
                          <a:lnTo>
                            <a:pt x="0" y="2297"/>
                          </a:lnTo>
                          <a:lnTo>
                            <a:pt x="229" y="2485"/>
                          </a:lnTo>
                          <a:lnTo>
                            <a:pt x="464" y="2660"/>
                          </a:lnTo>
                          <a:lnTo>
                            <a:pt x="706" y="2827"/>
                          </a:lnTo>
                          <a:lnTo>
                            <a:pt x="956" y="2982"/>
                          </a:lnTo>
                          <a:lnTo>
                            <a:pt x="1212" y="3124"/>
                          </a:lnTo>
                          <a:lnTo>
                            <a:pt x="1475" y="3253"/>
                          </a:lnTo>
                          <a:lnTo>
                            <a:pt x="1746" y="3374"/>
                          </a:lnTo>
                          <a:lnTo>
                            <a:pt x="2020" y="3483"/>
                          </a:lnTo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26" name="Line 3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28" y="6404"/>
                      <a:ext cx="1406" cy="547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7027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11287" y="6903"/>
                      <a:ext cx="1134" cy="579"/>
                    </a:xfrm>
                    <a:custGeom>
                      <a:avLst/>
                      <a:gdLst>
                        <a:gd name="T0" fmla="*/ 91 w 1124"/>
                        <a:gd name="T1" fmla="*/ 0 h 597"/>
                        <a:gd name="T2" fmla="*/ 1061 w 1124"/>
                        <a:gd name="T3" fmla="*/ 384 h 597"/>
                        <a:gd name="T4" fmla="*/ 1096 w 1124"/>
                        <a:gd name="T5" fmla="*/ 409 h 597"/>
                        <a:gd name="T6" fmla="*/ 1110 w 1124"/>
                        <a:gd name="T7" fmla="*/ 426 h 597"/>
                        <a:gd name="T8" fmla="*/ 1117 w 1124"/>
                        <a:gd name="T9" fmla="*/ 446 h 597"/>
                        <a:gd name="T10" fmla="*/ 1124 w 1124"/>
                        <a:gd name="T11" fmla="*/ 467 h 597"/>
                        <a:gd name="T12" fmla="*/ 1124 w 1124"/>
                        <a:gd name="T13" fmla="*/ 488 h 597"/>
                        <a:gd name="T14" fmla="*/ 1124 w 1124"/>
                        <a:gd name="T15" fmla="*/ 509 h 597"/>
                        <a:gd name="T16" fmla="*/ 1117 w 1124"/>
                        <a:gd name="T17" fmla="*/ 530 h 597"/>
                        <a:gd name="T18" fmla="*/ 1103 w 1124"/>
                        <a:gd name="T19" fmla="*/ 555 h 597"/>
                        <a:gd name="T20" fmla="*/ 1082 w 1124"/>
                        <a:gd name="T21" fmla="*/ 576 h 597"/>
                        <a:gd name="T22" fmla="*/ 1057 w 1124"/>
                        <a:gd name="T23" fmla="*/ 588 h 597"/>
                        <a:gd name="T24" fmla="*/ 1029 w 1124"/>
                        <a:gd name="T25" fmla="*/ 597 h 597"/>
                        <a:gd name="T26" fmla="*/ 1029 w 1124"/>
                        <a:gd name="T27" fmla="*/ 597 h 597"/>
                        <a:gd name="T28" fmla="*/ 91 w 1124"/>
                        <a:gd name="T29" fmla="*/ 229 h 597"/>
                        <a:gd name="T30" fmla="*/ 70 w 1124"/>
                        <a:gd name="T31" fmla="*/ 221 h 597"/>
                        <a:gd name="T32" fmla="*/ 49 w 1124"/>
                        <a:gd name="T33" fmla="*/ 213 h 597"/>
                        <a:gd name="T34" fmla="*/ 18 w 1124"/>
                        <a:gd name="T35" fmla="*/ 179 h 597"/>
                        <a:gd name="T36" fmla="*/ 7 w 1124"/>
                        <a:gd name="T37" fmla="*/ 158 h 597"/>
                        <a:gd name="T38" fmla="*/ 0 w 1124"/>
                        <a:gd name="T39" fmla="*/ 137 h 597"/>
                        <a:gd name="T40" fmla="*/ 0 w 1124"/>
                        <a:gd name="T41" fmla="*/ 116 h 597"/>
                        <a:gd name="T42" fmla="*/ 0 w 1124"/>
                        <a:gd name="T43" fmla="*/ 91 h 597"/>
                        <a:gd name="T44" fmla="*/ 14 w 1124"/>
                        <a:gd name="T45" fmla="*/ 62 h 597"/>
                        <a:gd name="T46" fmla="*/ 32 w 1124"/>
                        <a:gd name="T47" fmla="*/ 33 h 597"/>
                        <a:gd name="T48" fmla="*/ 60 w 1124"/>
                        <a:gd name="T49" fmla="*/ 12 h 597"/>
                        <a:gd name="T50" fmla="*/ 91 w 1124"/>
                        <a:gd name="T51" fmla="*/ 0 h 597"/>
                        <a:gd name="T52" fmla="*/ 91 w 1124"/>
                        <a:gd name="T53" fmla="*/ 0 h 5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1124" h="597">
                          <a:moveTo>
                            <a:pt x="91" y="0"/>
                          </a:moveTo>
                          <a:lnTo>
                            <a:pt x="1061" y="384"/>
                          </a:lnTo>
                          <a:lnTo>
                            <a:pt x="1096" y="409"/>
                          </a:lnTo>
                          <a:lnTo>
                            <a:pt x="1110" y="426"/>
                          </a:lnTo>
                          <a:lnTo>
                            <a:pt x="1117" y="446"/>
                          </a:lnTo>
                          <a:lnTo>
                            <a:pt x="1124" y="467"/>
                          </a:lnTo>
                          <a:lnTo>
                            <a:pt x="1124" y="488"/>
                          </a:lnTo>
                          <a:lnTo>
                            <a:pt x="1124" y="509"/>
                          </a:lnTo>
                          <a:lnTo>
                            <a:pt x="1117" y="530"/>
                          </a:lnTo>
                          <a:lnTo>
                            <a:pt x="1103" y="555"/>
                          </a:lnTo>
                          <a:lnTo>
                            <a:pt x="1082" y="576"/>
                          </a:lnTo>
                          <a:lnTo>
                            <a:pt x="1057" y="588"/>
                          </a:lnTo>
                          <a:lnTo>
                            <a:pt x="1029" y="597"/>
                          </a:lnTo>
                          <a:lnTo>
                            <a:pt x="1029" y="597"/>
                          </a:lnTo>
                          <a:lnTo>
                            <a:pt x="91" y="229"/>
                          </a:lnTo>
                          <a:lnTo>
                            <a:pt x="70" y="221"/>
                          </a:lnTo>
                          <a:lnTo>
                            <a:pt x="49" y="213"/>
                          </a:lnTo>
                          <a:lnTo>
                            <a:pt x="18" y="179"/>
                          </a:lnTo>
                          <a:lnTo>
                            <a:pt x="7" y="158"/>
                          </a:lnTo>
                          <a:lnTo>
                            <a:pt x="0" y="137"/>
                          </a:lnTo>
                          <a:lnTo>
                            <a:pt x="0" y="116"/>
                          </a:lnTo>
                          <a:lnTo>
                            <a:pt x="0" y="91"/>
                          </a:lnTo>
                          <a:lnTo>
                            <a:pt x="14" y="62"/>
                          </a:lnTo>
                          <a:lnTo>
                            <a:pt x="32" y="33"/>
                          </a:lnTo>
                          <a:lnTo>
                            <a:pt x="60" y="12"/>
                          </a:lnTo>
                          <a:lnTo>
                            <a:pt x="91" y="0"/>
                          </a:lnTo>
                          <a:lnTo>
                            <a:pt x="91" y="0"/>
                          </a:lnTo>
                          <a:close/>
                        </a:path>
                      </a:pathLst>
                    </a:custGeom>
                    <a:solidFill>
                      <a:srgbClr val="99FF66"/>
                    </a:solidFill>
                    <a:ln w="3175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927028" name="Freeform 308"/>
                  <p:cNvSpPr>
                    <a:spLocks/>
                  </p:cNvSpPr>
                  <p:nvPr/>
                </p:nvSpPr>
                <p:spPr bwMode="auto">
                  <a:xfrm>
                    <a:off x="11999" y="5574"/>
                    <a:ext cx="209" cy="235"/>
                  </a:xfrm>
                  <a:custGeom>
                    <a:avLst/>
                    <a:gdLst>
                      <a:gd name="T0" fmla="*/ 186 w 207"/>
                      <a:gd name="T1" fmla="*/ 75 h 242"/>
                      <a:gd name="T2" fmla="*/ 154 w 207"/>
                      <a:gd name="T3" fmla="*/ 33 h 242"/>
                      <a:gd name="T4" fmla="*/ 116 w 207"/>
                      <a:gd name="T5" fmla="*/ 8 h 242"/>
                      <a:gd name="T6" fmla="*/ 98 w 207"/>
                      <a:gd name="T7" fmla="*/ 4 h 242"/>
                      <a:gd name="T8" fmla="*/ 77 w 207"/>
                      <a:gd name="T9" fmla="*/ 0 h 242"/>
                      <a:gd name="T10" fmla="*/ 56 w 207"/>
                      <a:gd name="T11" fmla="*/ 4 h 242"/>
                      <a:gd name="T12" fmla="*/ 39 w 207"/>
                      <a:gd name="T13" fmla="*/ 12 h 242"/>
                      <a:gd name="T14" fmla="*/ 25 w 207"/>
                      <a:gd name="T15" fmla="*/ 25 h 242"/>
                      <a:gd name="T16" fmla="*/ 14 w 207"/>
                      <a:gd name="T17" fmla="*/ 37 h 242"/>
                      <a:gd name="T18" fmla="*/ 3 w 207"/>
                      <a:gd name="T19" fmla="*/ 58 h 242"/>
                      <a:gd name="T20" fmla="*/ 0 w 207"/>
                      <a:gd name="T21" fmla="*/ 75 h 242"/>
                      <a:gd name="T22" fmla="*/ 0 w 207"/>
                      <a:gd name="T23" fmla="*/ 100 h 242"/>
                      <a:gd name="T24" fmla="*/ 3 w 207"/>
                      <a:gd name="T25" fmla="*/ 121 h 242"/>
                      <a:gd name="T26" fmla="*/ 10 w 207"/>
                      <a:gd name="T27" fmla="*/ 146 h 242"/>
                      <a:gd name="T28" fmla="*/ 21 w 207"/>
                      <a:gd name="T29" fmla="*/ 167 h 242"/>
                      <a:gd name="T30" fmla="*/ 53 w 207"/>
                      <a:gd name="T31" fmla="*/ 208 h 242"/>
                      <a:gd name="T32" fmla="*/ 91 w 207"/>
                      <a:gd name="T33" fmla="*/ 233 h 242"/>
                      <a:gd name="T34" fmla="*/ 109 w 207"/>
                      <a:gd name="T35" fmla="*/ 238 h 242"/>
                      <a:gd name="T36" fmla="*/ 130 w 207"/>
                      <a:gd name="T37" fmla="*/ 242 h 242"/>
                      <a:gd name="T38" fmla="*/ 147 w 207"/>
                      <a:gd name="T39" fmla="*/ 238 h 242"/>
                      <a:gd name="T40" fmla="*/ 169 w 207"/>
                      <a:gd name="T41" fmla="*/ 229 h 242"/>
                      <a:gd name="T42" fmla="*/ 183 w 207"/>
                      <a:gd name="T43" fmla="*/ 217 h 242"/>
                      <a:gd name="T44" fmla="*/ 193 w 207"/>
                      <a:gd name="T45" fmla="*/ 204 h 242"/>
                      <a:gd name="T46" fmla="*/ 204 w 207"/>
                      <a:gd name="T47" fmla="*/ 183 h 242"/>
                      <a:gd name="T48" fmla="*/ 207 w 207"/>
                      <a:gd name="T49" fmla="*/ 167 h 242"/>
                      <a:gd name="T50" fmla="*/ 207 w 207"/>
                      <a:gd name="T51" fmla="*/ 142 h 242"/>
                      <a:gd name="T52" fmla="*/ 204 w 207"/>
                      <a:gd name="T53" fmla="*/ 121 h 242"/>
                      <a:gd name="T54" fmla="*/ 197 w 207"/>
                      <a:gd name="T55" fmla="*/ 96 h 242"/>
                      <a:gd name="T56" fmla="*/ 186 w 207"/>
                      <a:gd name="T57" fmla="*/ 75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7" h="242">
                        <a:moveTo>
                          <a:pt x="186" y="75"/>
                        </a:moveTo>
                        <a:lnTo>
                          <a:pt x="154" y="33"/>
                        </a:lnTo>
                        <a:lnTo>
                          <a:pt x="116" y="8"/>
                        </a:lnTo>
                        <a:lnTo>
                          <a:pt x="98" y="4"/>
                        </a:lnTo>
                        <a:lnTo>
                          <a:pt x="77" y="0"/>
                        </a:lnTo>
                        <a:lnTo>
                          <a:pt x="56" y="4"/>
                        </a:lnTo>
                        <a:lnTo>
                          <a:pt x="39" y="12"/>
                        </a:lnTo>
                        <a:lnTo>
                          <a:pt x="25" y="25"/>
                        </a:lnTo>
                        <a:lnTo>
                          <a:pt x="14" y="37"/>
                        </a:lnTo>
                        <a:lnTo>
                          <a:pt x="3" y="58"/>
                        </a:lnTo>
                        <a:lnTo>
                          <a:pt x="0" y="75"/>
                        </a:lnTo>
                        <a:lnTo>
                          <a:pt x="0" y="100"/>
                        </a:lnTo>
                        <a:lnTo>
                          <a:pt x="3" y="121"/>
                        </a:lnTo>
                        <a:lnTo>
                          <a:pt x="10" y="146"/>
                        </a:lnTo>
                        <a:lnTo>
                          <a:pt x="21" y="167"/>
                        </a:lnTo>
                        <a:lnTo>
                          <a:pt x="53" y="208"/>
                        </a:lnTo>
                        <a:lnTo>
                          <a:pt x="91" y="233"/>
                        </a:lnTo>
                        <a:lnTo>
                          <a:pt x="109" y="238"/>
                        </a:lnTo>
                        <a:lnTo>
                          <a:pt x="130" y="242"/>
                        </a:lnTo>
                        <a:lnTo>
                          <a:pt x="147" y="238"/>
                        </a:lnTo>
                        <a:lnTo>
                          <a:pt x="169" y="229"/>
                        </a:lnTo>
                        <a:lnTo>
                          <a:pt x="183" y="217"/>
                        </a:lnTo>
                        <a:lnTo>
                          <a:pt x="193" y="204"/>
                        </a:lnTo>
                        <a:lnTo>
                          <a:pt x="204" y="183"/>
                        </a:lnTo>
                        <a:lnTo>
                          <a:pt x="207" y="167"/>
                        </a:lnTo>
                        <a:lnTo>
                          <a:pt x="207" y="142"/>
                        </a:lnTo>
                        <a:lnTo>
                          <a:pt x="204" y="121"/>
                        </a:lnTo>
                        <a:lnTo>
                          <a:pt x="197" y="96"/>
                        </a:lnTo>
                        <a:lnTo>
                          <a:pt x="186" y="75"/>
                        </a:lnTo>
                      </a:path>
                    </a:pathLst>
                  </a:custGeom>
                  <a:solidFill>
                    <a:srgbClr val="99FF66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7029" name="Freeform 309"/>
                  <p:cNvSpPr>
                    <a:spLocks/>
                  </p:cNvSpPr>
                  <p:nvPr/>
                </p:nvSpPr>
                <p:spPr bwMode="auto">
                  <a:xfrm>
                    <a:off x="10348" y="2175"/>
                    <a:ext cx="2038" cy="3378"/>
                  </a:xfrm>
                  <a:custGeom>
                    <a:avLst/>
                    <a:gdLst>
                      <a:gd name="T0" fmla="*/ 88 w 2020"/>
                      <a:gd name="T1" fmla="*/ 2242 h 3483"/>
                      <a:gd name="T2" fmla="*/ 88 w 2020"/>
                      <a:gd name="T3" fmla="*/ 87 h 3483"/>
                      <a:gd name="T4" fmla="*/ 0 w 2020"/>
                      <a:gd name="T5" fmla="*/ 0 h 3483"/>
                      <a:gd name="T6" fmla="*/ 0 w 2020"/>
                      <a:gd name="T7" fmla="*/ 4 h 3483"/>
                      <a:gd name="T8" fmla="*/ 222 w 2020"/>
                      <a:gd name="T9" fmla="*/ 204 h 3483"/>
                      <a:gd name="T10" fmla="*/ 450 w 2020"/>
                      <a:gd name="T11" fmla="*/ 388 h 3483"/>
                      <a:gd name="T12" fmla="*/ 689 w 2020"/>
                      <a:gd name="T13" fmla="*/ 559 h 3483"/>
                      <a:gd name="T14" fmla="*/ 938 w 2020"/>
                      <a:gd name="T15" fmla="*/ 718 h 3483"/>
                      <a:gd name="T16" fmla="*/ 1198 w 2020"/>
                      <a:gd name="T17" fmla="*/ 860 h 3483"/>
                      <a:gd name="T18" fmla="*/ 1465 w 2020"/>
                      <a:gd name="T19" fmla="*/ 985 h 3483"/>
                      <a:gd name="T20" fmla="*/ 1739 w 2020"/>
                      <a:gd name="T21" fmla="*/ 1098 h 3483"/>
                      <a:gd name="T22" fmla="*/ 1879 w 2020"/>
                      <a:gd name="T23" fmla="*/ 1148 h 3483"/>
                      <a:gd name="T24" fmla="*/ 2020 w 2020"/>
                      <a:gd name="T25" fmla="*/ 1190 h 3483"/>
                      <a:gd name="T26" fmla="*/ 2020 w 2020"/>
                      <a:gd name="T27" fmla="*/ 1190 h 3483"/>
                      <a:gd name="T28" fmla="*/ 2020 w 2020"/>
                      <a:gd name="T29" fmla="*/ 3483 h 3483"/>
                      <a:gd name="T30" fmla="*/ 2020 w 2020"/>
                      <a:gd name="T31" fmla="*/ 3378 h 3483"/>
                      <a:gd name="T32" fmla="*/ 2020 w 2020"/>
                      <a:gd name="T33" fmla="*/ 3378 h 3483"/>
                      <a:gd name="T34" fmla="*/ 1756 w 2020"/>
                      <a:gd name="T35" fmla="*/ 3278 h 3483"/>
                      <a:gd name="T36" fmla="*/ 1496 w 2020"/>
                      <a:gd name="T37" fmla="*/ 3161 h 3483"/>
                      <a:gd name="T38" fmla="*/ 1247 w 2020"/>
                      <a:gd name="T39" fmla="*/ 3036 h 3483"/>
                      <a:gd name="T40" fmla="*/ 1001 w 2020"/>
                      <a:gd name="T41" fmla="*/ 2898 h 3483"/>
                      <a:gd name="T42" fmla="*/ 762 w 2020"/>
                      <a:gd name="T43" fmla="*/ 2752 h 3483"/>
                      <a:gd name="T44" fmla="*/ 531 w 2020"/>
                      <a:gd name="T45" fmla="*/ 2593 h 3483"/>
                      <a:gd name="T46" fmla="*/ 302 w 2020"/>
                      <a:gd name="T47" fmla="*/ 2422 h 3483"/>
                      <a:gd name="T48" fmla="*/ 88 w 2020"/>
                      <a:gd name="T49" fmla="*/ 2242 h 3483"/>
                      <a:gd name="T50" fmla="*/ 88 w 2020"/>
                      <a:gd name="T51" fmla="*/ 2242 h 34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020" h="3483">
                        <a:moveTo>
                          <a:pt x="88" y="2242"/>
                        </a:moveTo>
                        <a:lnTo>
                          <a:pt x="88" y="87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222" y="204"/>
                        </a:lnTo>
                        <a:lnTo>
                          <a:pt x="450" y="388"/>
                        </a:lnTo>
                        <a:lnTo>
                          <a:pt x="689" y="559"/>
                        </a:lnTo>
                        <a:lnTo>
                          <a:pt x="938" y="718"/>
                        </a:lnTo>
                        <a:lnTo>
                          <a:pt x="1198" y="860"/>
                        </a:lnTo>
                        <a:lnTo>
                          <a:pt x="1465" y="985"/>
                        </a:lnTo>
                        <a:lnTo>
                          <a:pt x="1739" y="1098"/>
                        </a:lnTo>
                        <a:lnTo>
                          <a:pt x="1879" y="1148"/>
                        </a:lnTo>
                        <a:lnTo>
                          <a:pt x="2020" y="1190"/>
                        </a:lnTo>
                        <a:lnTo>
                          <a:pt x="2020" y="1190"/>
                        </a:lnTo>
                        <a:lnTo>
                          <a:pt x="2020" y="3483"/>
                        </a:lnTo>
                        <a:lnTo>
                          <a:pt x="2020" y="3378"/>
                        </a:lnTo>
                        <a:lnTo>
                          <a:pt x="2020" y="3378"/>
                        </a:lnTo>
                        <a:lnTo>
                          <a:pt x="1756" y="3278"/>
                        </a:lnTo>
                        <a:lnTo>
                          <a:pt x="1496" y="3161"/>
                        </a:lnTo>
                        <a:lnTo>
                          <a:pt x="1247" y="3036"/>
                        </a:lnTo>
                        <a:lnTo>
                          <a:pt x="1001" y="2898"/>
                        </a:lnTo>
                        <a:lnTo>
                          <a:pt x="762" y="2752"/>
                        </a:lnTo>
                        <a:lnTo>
                          <a:pt x="531" y="2593"/>
                        </a:lnTo>
                        <a:lnTo>
                          <a:pt x="302" y="2422"/>
                        </a:lnTo>
                        <a:lnTo>
                          <a:pt x="88" y="2242"/>
                        </a:lnTo>
                        <a:lnTo>
                          <a:pt x="88" y="2242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CC99FF">
                          <a:gamma/>
                          <a:tint val="0"/>
                          <a:invGamma/>
                        </a:srgbClr>
                      </a:gs>
                      <a:gs pos="100000">
                        <a:srgbClr val="CC99FF"/>
                      </a:gs>
                    </a:gsLst>
                    <a:path path="rect">
                      <a:fillToRect l="50000" t="50000" r="50000" b="50000"/>
                    </a:path>
                  </a:gra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927030" name="Group 310"/>
                <p:cNvGrpSpPr>
                  <a:grpSpLocks/>
                </p:cNvGrpSpPr>
                <p:nvPr/>
              </p:nvGrpSpPr>
              <p:grpSpPr bwMode="auto">
                <a:xfrm>
                  <a:off x="6850" y="6356"/>
                  <a:ext cx="4962" cy="3269"/>
                  <a:chOff x="6850" y="6356"/>
                  <a:chExt cx="4962" cy="3269"/>
                </a:xfrm>
              </p:grpSpPr>
              <p:sp>
                <p:nvSpPr>
                  <p:cNvPr id="927031" name="Freeform 311"/>
                  <p:cNvSpPr>
                    <a:spLocks/>
                  </p:cNvSpPr>
                  <p:nvPr/>
                </p:nvSpPr>
                <p:spPr bwMode="auto">
                  <a:xfrm>
                    <a:off x="6850" y="6356"/>
                    <a:ext cx="4962" cy="3269"/>
                  </a:xfrm>
                  <a:custGeom>
                    <a:avLst/>
                    <a:gdLst>
                      <a:gd name="T0" fmla="*/ 0 w 4917"/>
                      <a:gd name="T1" fmla="*/ 1048 h 3370"/>
                      <a:gd name="T2" fmla="*/ 1507 w 4917"/>
                      <a:gd name="T3" fmla="*/ 0 h 3370"/>
                      <a:gd name="T4" fmla="*/ 4917 w 4917"/>
                      <a:gd name="T5" fmla="*/ 1954 h 3370"/>
                      <a:gd name="T6" fmla="*/ 4917 w 4917"/>
                      <a:gd name="T7" fmla="*/ 2464 h 3370"/>
                      <a:gd name="T8" fmla="*/ 3354 w 4917"/>
                      <a:gd name="T9" fmla="*/ 3370 h 3370"/>
                      <a:gd name="T10" fmla="*/ 0 w 4917"/>
                      <a:gd name="T11" fmla="*/ 1445 h 3370"/>
                      <a:gd name="T12" fmla="*/ 0 w 4917"/>
                      <a:gd name="T13" fmla="*/ 1048 h 3370"/>
                      <a:gd name="T14" fmla="*/ 0 w 4917"/>
                      <a:gd name="T15" fmla="*/ 1048 h 3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917" h="3370">
                        <a:moveTo>
                          <a:pt x="0" y="1048"/>
                        </a:moveTo>
                        <a:lnTo>
                          <a:pt x="1507" y="0"/>
                        </a:lnTo>
                        <a:lnTo>
                          <a:pt x="4917" y="1954"/>
                        </a:lnTo>
                        <a:lnTo>
                          <a:pt x="4917" y="2464"/>
                        </a:lnTo>
                        <a:lnTo>
                          <a:pt x="3354" y="3370"/>
                        </a:lnTo>
                        <a:lnTo>
                          <a:pt x="0" y="1445"/>
                        </a:lnTo>
                        <a:lnTo>
                          <a:pt x="0" y="1048"/>
                        </a:lnTo>
                        <a:lnTo>
                          <a:pt x="0" y="1048"/>
                        </a:lnTo>
                      </a:path>
                    </a:pathLst>
                  </a:custGeom>
                  <a:solidFill>
                    <a:schemeClr val="folHlink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7032" name="Freeform 312"/>
                  <p:cNvSpPr>
                    <a:spLocks/>
                  </p:cNvSpPr>
                  <p:nvPr/>
                </p:nvSpPr>
                <p:spPr bwMode="auto">
                  <a:xfrm>
                    <a:off x="6850" y="6356"/>
                    <a:ext cx="4962" cy="2889"/>
                  </a:xfrm>
                  <a:custGeom>
                    <a:avLst/>
                    <a:gdLst>
                      <a:gd name="T0" fmla="*/ 0 w 4917"/>
                      <a:gd name="T1" fmla="*/ 1048 h 2978"/>
                      <a:gd name="T2" fmla="*/ 1507 w 4917"/>
                      <a:gd name="T3" fmla="*/ 0 h 2978"/>
                      <a:gd name="T4" fmla="*/ 4917 w 4917"/>
                      <a:gd name="T5" fmla="*/ 1954 h 2978"/>
                      <a:gd name="T6" fmla="*/ 3354 w 4917"/>
                      <a:gd name="T7" fmla="*/ 2978 h 2978"/>
                      <a:gd name="T8" fmla="*/ 0 w 4917"/>
                      <a:gd name="T9" fmla="*/ 1048 h 29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917" h="2978">
                        <a:moveTo>
                          <a:pt x="0" y="1048"/>
                        </a:moveTo>
                        <a:lnTo>
                          <a:pt x="1507" y="0"/>
                        </a:lnTo>
                        <a:lnTo>
                          <a:pt x="4917" y="1954"/>
                        </a:lnTo>
                        <a:lnTo>
                          <a:pt x="3354" y="2978"/>
                        </a:lnTo>
                        <a:lnTo>
                          <a:pt x="0" y="1048"/>
                        </a:lnTo>
                        <a:close/>
                      </a:path>
                    </a:pathLst>
                  </a:custGeom>
                  <a:solidFill>
                    <a:srgbClr val="99FF66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7033" name="Freeform 313"/>
                  <p:cNvSpPr>
                    <a:spLocks/>
                  </p:cNvSpPr>
                  <p:nvPr/>
                </p:nvSpPr>
                <p:spPr bwMode="auto">
                  <a:xfrm>
                    <a:off x="6850" y="7372"/>
                    <a:ext cx="3385" cy="2253"/>
                  </a:xfrm>
                  <a:custGeom>
                    <a:avLst/>
                    <a:gdLst>
                      <a:gd name="T0" fmla="*/ 0 w 3354"/>
                      <a:gd name="T1" fmla="*/ 0 h 2322"/>
                      <a:gd name="T2" fmla="*/ 3354 w 3354"/>
                      <a:gd name="T3" fmla="*/ 1930 h 2322"/>
                      <a:gd name="T4" fmla="*/ 3354 w 3354"/>
                      <a:gd name="T5" fmla="*/ 2322 h 2322"/>
                      <a:gd name="T6" fmla="*/ 0 w 3354"/>
                      <a:gd name="T7" fmla="*/ 397 h 2322"/>
                      <a:gd name="T8" fmla="*/ 0 w 3354"/>
                      <a:gd name="T9" fmla="*/ 0 h 2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4" h="2322">
                        <a:moveTo>
                          <a:pt x="0" y="0"/>
                        </a:moveTo>
                        <a:lnTo>
                          <a:pt x="3354" y="1930"/>
                        </a:lnTo>
                        <a:lnTo>
                          <a:pt x="3354" y="2322"/>
                        </a:lnTo>
                        <a:lnTo>
                          <a:pt x="0" y="39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31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27034" name="Freeform 314"/>
                  <p:cNvSpPr>
                    <a:spLocks noEditPoints="1"/>
                  </p:cNvSpPr>
                  <p:nvPr/>
                </p:nvSpPr>
                <p:spPr bwMode="auto">
                  <a:xfrm>
                    <a:off x="7218" y="6546"/>
                    <a:ext cx="4140" cy="2447"/>
                  </a:xfrm>
                  <a:custGeom>
                    <a:avLst/>
                    <a:gdLst>
                      <a:gd name="T0" fmla="*/ 450 w 4102"/>
                      <a:gd name="T1" fmla="*/ 752 h 2523"/>
                      <a:gd name="T2" fmla="*/ 306 w 4102"/>
                      <a:gd name="T3" fmla="*/ 539 h 2523"/>
                      <a:gd name="T4" fmla="*/ 509 w 4102"/>
                      <a:gd name="T5" fmla="*/ 405 h 2523"/>
                      <a:gd name="T6" fmla="*/ 854 w 4102"/>
                      <a:gd name="T7" fmla="*/ 480 h 2523"/>
                      <a:gd name="T8" fmla="*/ 608 w 4102"/>
                      <a:gd name="T9" fmla="*/ 334 h 2523"/>
                      <a:gd name="T10" fmla="*/ 1363 w 4102"/>
                      <a:gd name="T11" fmla="*/ 142 h 2523"/>
                      <a:gd name="T12" fmla="*/ 1370 w 4102"/>
                      <a:gd name="T13" fmla="*/ 405 h 2523"/>
                      <a:gd name="T14" fmla="*/ 1574 w 4102"/>
                      <a:gd name="T15" fmla="*/ 271 h 2523"/>
                      <a:gd name="T16" fmla="*/ 2072 w 4102"/>
                      <a:gd name="T17" fmla="*/ 823 h 2523"/>
                      <a:gd name="T18" fmla="*/ 1826 w 4102"/>
                      <a:gd name="T19" fmla="*/ 677 h 2523"/>
                      <a:gd name="T20" fmla="*/ 2733 w 4102"/>
                      <a:gd name="T21" fmla="*/ 961 h 2523"/>
                      <a:gd name="T22" fmla="*/ 3196 w 4102"/>
                      <a:gd name="T23" fmla="*/ 1495 h 2523"/>
                      <a:gd name="T24" fmla="*/ 3400 w 4102"/>
                      <a:gd name="T25" fmla="*/ 1362 h 2523"/>
                      <a:gd name="T26" fmla="*/ 3899 w 4102"/>
                      <a:gd name="T27" fmla="*/ 1913 h 2523"/>
                      <a:gd name="T28" fmla="*/ 3653 w 4102"/>
                      <a:gd name="T29" fmla="*/ 1767 h 2523"/>
                      <a:gd name="T30" fmla="*/ 3800 w 4102"/>
                      <a:gd name="T31" fmla="*/ 1984 h 2523"/>
                      <a:gd name="T32" fmla="*/ 2891 w 4102"/>
                      <a:gd name="T33" fmla="*/ 1700 h 2523"/>
                      <a:gd name="T34" fmla="*/ 3098 w 4102"/>
                      <a:gd name="T35" fmla="*/ 1566 h 2523"/>
                      <a:gd name="T36" fmla="*/ 2985 w 4102"/>
                      <a:gd name="T37" fmla="*/ 1366 h 2523"/>
                      <a:gd name="T38" fmla="*/ 2740 w 4102"/>
                      <a:gd name="T39" fmla="*/ 1224 h 2523"/>
                      <a:gd name="T40" fmla="*/ 2887 w 4102"/>
                      <a:gd name="T41" fmla="*/ 1437 h 2523"/>
                      <a:gd name="T42" fmla="*/ 1977 w 4102"/>
                      <a:gd name="T43" fmla="*/ 1153 h 2523"/>
                      <a:gd name="T44" fmla="*/ 2185 w 4102"/>
                      <a:gd name="T45" fmla="*/ 1019 h 2523"/>
                      <a:gd name="T46" fmla="*/ 1767 w 4102"/>
                      <a:gd name="T47" fmla="*/ 1023 h 2523"/>
                      <a:gd name="T48" fmla="*/ 1521 w 4102"/>
                      <a:gd name="T49" fmla="*/ 881 h 2523"/>
                      <a:gd name="T50" fmla="*/ 1517 w 4102"/>
                      <a:gd name="T51" fmla="*/ 618 h 2523"/>
                      <a:gd name="T52" fmla="*/ 762 w 4102"/>
                      <a:gd name="T53" fmla="*/ 810 h 2523"/>
                      <a:gd name="T54" fmla="*/ 966 w 4102"/>
                      <a:gd name="T55" fmla="*/ 677 h 2523"/>
                      <a:gd name="T56" fmla="*/ 1465 w 4102"/>
                      <a:gd name="T57" fmla="*/ 1228 h 2523"/>
                      <a:gd name="T58" fmla="*/ 1219 w 4102"/>
                      <a:gd name="T59" fmla="*/ 1082 h 2523"/>
                      <a:gd name="T60" fmla="*/ 2125 w 4102"/>
                      <a:gd name="T61" fmla="*/ 1366 h 2523"/>
                      <a:gd name="T62" fmla="*/ 2132 w 4102"/>
                      <a:gd name="T63" fmla="*/ 1629 h 2523"/>
                      <a:gd name="T64" fmla="*/ 2336 w 4102"/>
                      <a:gd name="T65" fmla="*/ 1495 h 2523"/>
                      <a:gd name="T66" fmla="*/ 2834 w 4102"/>
                      <a:gd name="T67" fmla="*/ 2046 h 2523"/>
                      <a:gd name="T68" fmla="*/ 2589 w 4102"/>
                      <a:gd name="T69" fmla="*/ 1900 h 2523"/>
                      <a:gd name="T70" fmla="*/ 3495 w 4102"/>
                      <a:gd name="T71" fmla="*/ 2184 h 2523"/>
                      <a:gd name="T72" fmla="*/ 2740 w 4102"/>
                      <a:gd name="T73" fmla="*/ 2376 h 2523"/>
                      <a:gd name="T74" fmla="*/ 2943 w 4102"/>
                      <a:gd name="T75" fmla="*/ 2243 h 2523"/>
                      <a:gd name="T76" fmla="*/ 2529 w 4102"/>
                      <a:gd name="T77" fmla="*/ 2251 h 2523"/>
                      <a:gd name="T78" fmla="*/ 2283 w 4102"/>
                      <a:gd name="T79" fmla="*/ 2105 h 2523"/>
                      <a:gd name="T80" fmla="*/ 2276 w 4102"/>
                      <a:gd name="T81" fmla="*/ 1842 h 2523"/>
                      <a:gd name="T82" fmla="*/ 457 w 4102"/>
                      <a:gd name="T83" fmla="*/ 1015 h 2523"/>
                      <a:gd name="T84" fmla="*/ 660 w 4102"/>
                      <a:gd name="T85" fmla="*/ 881 h 2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102" h="2523">
                        <a:moveTo>
                          <a:pt x="0" y="739"/>
                        </a:moveTo>
                        <a:lnTo>
                          <a:pt x="246" y="885"/>
                        </a:lnTo>
                        <a:lnTo>
                          <a:pt x="450" y="752"/>
                        </a:lnTo>
                        <a:lnTo>
                          <a:pt x="204" y="610"/>
                        </a:lnTo>
                        <a:lnTo>
                          <a:pt x="0" y="739"/>
                        </a:lnTo>
                        <a:close/>
                        <a:moveTo>
                          <a:pt x="306" y="539"/>
                        </a:moveTo>
                        <a:lnTo>
                          <a:pt x="552" y="685"/>
                        </a:lnTo>
                        <a:lnTo>
                          <a:pt x="755" y="551"/>
                        </a:lnTo>
                        <a:lnTo>
                          <a:pt x="509" y="405"/>
                        </a:lnTo>
                        <a:lnTo>
                          <a:pt x="306" y="539"/>
                        </a:lnTo>
                        <a:close/>
                        <a:moveTo>
                          <a:pt x="608" y="334"/>
                        </a:moveTo>
                        <a:lnTo>
                          <a:pt x="854" y="480"/>
                        </a:lnTo>
                        <a:lnTo>
                          <a:pt x="1061" y="347"/>
                        </a:lnTo>
                        <a:lnTo>
                          <a:pt x="815" y="200"/>
                        </a:lnTo>
                        <a:lnTo>
                          <a:pt x="608" y="334"/>
                        </a:lnTo>
                        <a:close/>
                        <a:moveTo>
                          <a:pt x="913" y="134"/>
                        </a:moveTo>
                        <a:lnTo>
                          <a:pt x="1159" y="276"/>
                        </a:lnTo>
                        <a:lnTo>
                          <a:pt x="1363" y="142"/>
                        </a:lnTo>
                        <a:lnTo>
                          <a:pt x="1117" y="0"/>
                        </a:lnTo>
                        <a:lnTo>
                          <a:pt x="913" y="134"/>
                        </a:lnTo>
                        <a:close/>
                        <a:moveTo>
                          <a:pt x="1370" y="405"/>
                        </a:moveTo>
                        <a:lnTo>
                          <a:pt x="1616" y="551"/>
                        </a:lnTo>
                        <a:lnTo>
                          <a:pt x="1819" y="418"/>
                        </a:lnTo>
                        <a:lnTo>
                          <a:pt x="1574" y="271"/>
                        </a:lnTo>
                        <a:lnTo>
                          <a:pt x="1370" y="405"/>
                        </a:lnTo>
                        <a:close/>
                        <a:moveTo>
                          <a:pt x="1826" y="677"/>
                        </a:moveTo>
                        <a:lnTo>
                          <a:pt x="2072" y="823"/>
                        </a:lnTo>
                        <a:lnTo>
                          <a:pt x="2276" y="689"/>
                        </a:lnTo>
                        <a:lnTo>
                          <a:pt x="2030" y="543"/>
                        </a:lnTo>
                        <a:lnTo>
                          <a:pt x="1826" y="677"/>
                        </a:lnTo>
                        <a:close/>
                        <a:moveTo>
                          <a:pt x="2283" y="948"/>
                        </a:moveTo>
                        <a:lnTo>
                          <a:pt x="2529" y="1094"/>
                        </a:lnTo>
                        <a:lnTo>
                          <a:pt x="2733" y="961"/>
                        </a:lnTo>
                        <a:lnTo>
                          <a:pt x="2487" y="814"/>
                        </a:lnTo>
                        <a:lnTo>
                          <a:pt x="2283" y="948"/>
                        </a:lnTo>
                        <a:close/>
                        <a:moveTo>
                          <a:pt x="3196" y="1495"/>
                        </a:moveTo>
                        <a:lnTo>
                          <a:pt x="3442" y="1641"/>
                        </a:lnTo>
                        <a:lnTo>
                          <a:pt x="3646" y="1508"/>
                        </a:lnTo>
                        <a:lnTo>
                          <a:pt x="3400" y="1362"/>
                        </a:lnTo>
                        <a:lnTo>
                          <a:pt x="3196" y="1495"/>
                        </a:lnTo>
                        <a:close/>
                        <a:moveTo>
                          <a:pt x="3653" y="1767"/>
                        </a:moveTo>
                        <a:lnTo>
                          <a:pt x="3899" y="1913"/>
                        </a:lnTo>
                        <a:lnTo>
                          <a:pt x="4102" y="1779"/>
                        </a:lnTo>
                        <a:lnTo>
                          <a:pt x="3856" y="1633"/>
                        </a:lnTo>
                        <a:lnTo>
                          <a:pt x="3653" y="1767"/>
                        </a:lnTo>
                        <a:close/>
                        <a:moveTo>
                          <a:pt x="3347" y="1971"/>
                        </a:moveTo>
                        <a:lnTo>
                          <a:pt x="3593" y="2117"/>
                        </a:lnTo>
                        <a:lnTo>
                          <a:pt x="3800" y="1984"/>
                        </a:lnTo>
                        <a:lnTo>
                          <a:pt x="3554" y="1838"/>
                        </a:lnTo>
                        <a:lnTo>
                          <a:pt x="3347" y="1971"/>
                        </a:lnTo>
                        <a:close/>
                        <a:moveTo>
                          <a:pt x="2891" y="1700"/>
                        </a:moveTo>
                        <a:lnTo>
                          <a:pt x="3136" y="1842"/>
                        </a:lnTo>
                        <a:lnTo>
                          <a:pt x="3344" y="1708"/>
                        </a:lnTo>
                        <a:lnTo>
                          <a:pt x="3098" y="1566"/>
                        </a:lnTo>
                        <a:lnTo>
                          <a:pt x="2891" y="1700"/>
                        </a:lnTo>
                        <a:close/>
                        <a:moveTo>
                          <a:pt x="2740" y="1224"/>
                        </a:moveTo>
                        <a:lnTo>
                          <a:pt x="2985" y="1366"/>
                        </a:lnTo>
                        <a:lnTo>
                          <a:pt x="3189" y="1232"/>
                        </a:lnTo>
                        <a:lnTo>
                          <a:pt x="2943" y="1090"/>
                        </a:lnTo>
                        <a:lnTo>
                          <a:pt x="2740" y="1224"/>
                        </a:lnTo>
                        <a:close/>
                        <a:moveTo>
                          <a:pt x="2434" y="1424"/>
                        </a:moveTo>
                        <a:lnTo>
                          <a:pt x="2680" y="1570"/>
                        </a:lnTo>
                        <a:lnTo>
                          <a:pt x="2887" y="1437"/>
                        </a:lnTo>
                        <a:lnTo>
                          <a:pt x="2641" y="1291"/>
                        </a:lnTo>
                        <a:lnTo>
                          <a:pt x="2434" y="1424"/>
                        </a:lnTo>
                        <a:close/>
                        <a:moveTo>
                          <a:pt x="1977" y="1153"/>
                        </a:moveTo>
                        <a:lnTo>
                          <a:pt x="2223" y="1299"/>
                        </a:lnTo>
                        <a:lnTo>
                          <a:pt x="2431" y="1165"/>
                        </a:lnTo>
                        <a:lnTo>
                          <a:pt x="2185" y="1019"/>
                        </a:lnTo>
                        <a:lnTo>
                          <a:pt x="1977" y="1153"/>
                        </a:lnTo>
                        <a:close/>
                        <a:moveTo>
                          <a:pt x="1521" y="881"/>
                        </a:moveTo>
                        <a:lnTo>
                          <a:pt x="1767" y="1023"/>
                        </a:lnTo>
                        <a:lnTo>
                          <a:pt x="1974" y="894"/>
                        </a:lnTo>
                        <a:lnTo>
                          <a:pt x="1728" y="748"/>
                        </a:lnTo>
                        <a:lnTo>
                          <a:pt x="1521" y="881"/>
                        </a:lnTo>
                        <a:close/>
                        <a:moveTo>
                          <a:pt x="1064" y="610"/>
                        </a:moveTo>
                        <a:lnTo>
                          <a:pt x="1310" y="752"/>
                        </a:lnTo>
                        <a:lnTo>
                          <a:pt x="1517" y="618"/>
                        </a:lnTo>
                        <a:lnTo>
                          <a:pt x="1272" y="476"/>
                        </a:lnTo>
                        <a:lnTo>
                          <a:pt x="1064" y="610"/>
                        </a:lnTo>
                        <a:close/>
                        <a:moveTo>
                          <a:pt x="762" y="810"/>
                        </a:moveTo>
                        <a:lnTo>
                          <a:pt x="1008" y="956"/>
                        </a:lnTo>
                        <a:lnTo>
                          <a:pt x="1212" y="823"/>
                        </a:lnTo>
                        <a:lnTo>
                          <a:pt x="966" y="677"/>
                        </a:lnTo>
                        <a:lnTo>
                          <a:pt x="762" y="810"/>
                        </a:lnTo>
                        <a:close/>
                        <a:moveTo>
                          <a:pt x="1219" y="1082"/>
                        </a:moveTo>
                        <a:lnTo>
                          <a:pt x="1465" y="1228"/>
                        </a:lnTo>
                        <a:lnTo>
                          <a:pt x="1668" y="1094"/>
                        </a:lnTo>
                        <a:lnTo>
                          <a:pt x="1423" y="948"/>
                        </a:lnTo>
                        <a:lnTo>
                          <a:pt x="1219" y="1082"/>
                        </a:lnTo>
                        <a:close/>
                        <a:moveTo>
                          <a:pt x="1675" y="1357"/>
                        </a:moveTo>
                        <a:lnTo>
                          <a:pt x="1921" y="1499"/>
                        </a:lnTo>
                        <a:lnTo>
                          <a:pt x="2125" y="1366"/>
                        </a:lnTo>
                        <a:lnTo>
                          <a:pt x="1879" y="1224"/>
                        </a:lnTo>
                        <a:lnTo>
                          <a:pt x="1675" y="1357"/>
                        </a:lnTo>
                        <a:close/>
                        <a:moveTo>
                          <a:pt x="2132" y="1629"/>
                        </a:moveTo>
                        <a:lnTo>
                          <a:pt x="2378" y="1775"/>
                        </a:lnTo>
                        <a:lnTo>
                          <a:pt x="2582" y="1641"/>
                        </a:lnTo>
                        <a:lnTo>
                          <a:pt x="2336" y="1495"/>
                        </a:lnTo>
                        <a:lnTo>
                          <a:pt x="2132" y="1629"/>
                        </a:lnTo>
                        <a:close/>
                        <a:moveTo>
                          <a:pt x="2589" y="1900"/>
                        </a:moveTo>
                        <a:lnTo>
                          <a:pt x="2834" y="2046"/>
                        </a:lnTo>
                        <a:lnTo>
                          <a:pt x="3038" y="1913"/>
                        </a:lnTo>
                        <a:lnTo>
                          <a:pt x="2792" y="1767"/>
                        </a:lnTo>
                        <a:lnTo>
                          <a:pt x="2589" y="1900"/>
                        </a:lnTo>
                        <a:close/>
                        <a:moveTo>
                          <a:pt x="3045" y="2176"/>
                        </a:moveTo>
                        <a:lnTo>
                          <a:pt x="3291" y="2318"/>
                        </a:lnTo>
                        <a:lnTo>
                          <a:pt x="3495" y="2184"/>
                        </a:lnTo>
                        <a:lnTo>
                          <a:pt x="3249" y="2042"/>
                        </a:lnTo>
                        <a:lnTo>
                          <a:pt x="3045" y="2176"/>
                        </a:lnTo>
                        <a:close/>
                        <a:moveTo>
                          <a:pt x="2740" y="2376"/>
                        </a:moveTo>
                        <a:lnTo>
                          <a:pt x="2985" y="2523"/>
                        </a:lnTo>
                        <a:lnTo>
                          <a:pt x="3189" y="2389"/>
                        </a:lnTo>
                        <a:lnTo>
                          <a:pt x="2943" y="2243"/>
                        </a:lnTo>
                        <a:lnTo>
                          <a:pt x="2740" y="2376"/>
                        </a:lnTo>
                        <a:close/>
                        <a:moveTo>
                          <a:pt x="2283" y="2105"/>
                        </a:moveTo>
                        <a:lnTo>
                          <a:pt x="2529" y="2251"/>
                        </a:lnTo>
                        <a:lnTo>
                          <a:pt x="2733" y="2117"/>
                        </a:lnTo>
                        <a:lnTo>
                          <a:pt x="2487" y="1971"/>
                        </a:lnTo>
                        <a:lnTo>
                          <a:pt x="2283" y="2105"/>
                        </a:lnTo>
                        <a:close/>
                        <a:moveTo>
                          <a:pt x="913" y="1286"/>
                        </a:moveTo>
                        <a:lnTo>
                          <a:pt x="2072" y="1975"/>
                        </a:lnTo>
                        <a:lnTo>
                          <a:pt x="2276" y="1842"/>
                        </a:lnTo>
                        <a:lnTo>
                          <a:pt x="1117" y="1153"/>
                        </a:lnTo>
                        <a:lnTo>
                          <a:pt x="913" y="1286"/>
                        </a:lnTo>
                        <a:close/>
                        <a:moveTo>
                          <a:pt x="457" y="1015"/>
                        </a:moveTo>
                        <a:lnTo>
                          <a:pt x="703" y="1157"/>
                        </a:lnTo>
                        <a:lnTo>
                          <a:pt x="906" y="1027"/>
                        </a:lnTo>
                        <a:lnTo>
                          <a:pt x="660" y="881"/>
                        </a:lnTo>
                        <a:lnTo>
                          <a:pt x="457" y="1015"/>
                        </a:lnTo>
                        <a:close/>
                      </a:path>
                    </a:pathLst>
                  </a:custGeom>
                  <a:noFill/>
                  <a:ln w="3175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927035" name="Group 315"/>
            <p:cNvGrpSpPr>
              <a:grpSpLocks/>
            </p:cNvGrpSpPr>
            <p:nvPr/>
          </p:nvGrpSpPr>
          <p:grpSpPr bwMode="auto">
            <a:xfrm>
              <a:off x="3136" y="2591"/>
              <a:ext cx="630" cy="347"/>
              <a:chOff x="1531" y="13498"/>
              <a:chExt cx="2552" cy="2123"/>
            </a:xfrm>
          </p:grpSpPr>
          <p:sp>
            <p:nvSpPr>
              <p:cNvPr id="927036" name="Freeform 316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37" name="Freeform 317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38" name="Freeform 318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CC66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39" name="Freeform 319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ECFF">
                      <a:gamma/>
                      <a:tint val="5098"/>
                      <a:invGamma/>
                    </a:srgbClr>
                  </a:gs>
                  <a:gs pos="100000">
                    <a:srgbClr val="CCECFF"/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40" name="Freeform 320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41" name="Freeform 321" descr="Диагональный кирпич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42" name="Freeform 322" descr="Диагональный кирпич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43" name="Freeform 323" descr="Диагональный кирпич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44" name="Freeform 324" descr="Диагональный кирпич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45" name="Freeform 325" descr="Диагональный кирпич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7046" name="Group 326"/>
            <p:cNvGrpSpPr>
              <a:grpSpLocks/>
            </p:cNvGrpSpPr>
            <p:nvPr/>
          </p:nvGrpSpPr>
          <p:grpSpPr bwMode="auto">
            <a:xfrm flipH="1">
              <a:off x="1335" y="2203"/>
              <a:ext cx="630" cy="347"/>
              <a:chOff x="1531" y="13498"/>
              <a:chExt cx="2552" cy="2123"/>
            </a:xfrm>
          </p:grpSpPr>
          <p:sp>
            <p:nvSpPr>
              <p:cNvPr id="927047" name="Freeform 327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48" name="Freeform 328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49" name="Freeform 329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CC66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50" name="Freeform 330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ECFF">
                      <a:gamma/>
                      <a:tint val="5098"/>
                      <a:invGamma/>
                    </a:srgbClr>
                  </a:gs>
                  <a:gs pos="100000">
                    <a:srgbClr val="CCECFF"/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51" name="Freeform 331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52" name="Freeform 332" descr="Диагональный кирпич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53" name="Freeform 333" descr="Диагональный кирпич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54" name="Freeform 334" descr="Диагональный кирпич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55" name="Freeform 335" descr="Диагональный кирпич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56" name="Freeform 336" descr="Диагональный кирпич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7057" name="Group 337"/>
            <p:cNvGrpSpPr>
              <a:grpSpLocks/>
            </p:cNvGrpSpPr>
            <p:nvPr/>
          </p:nvGrpSpPr>
          <p:grpSpPr bwMode="auto">
            <a:xfrm flipH="1">
              <a:off x="1601" y="2477"/>
              <a:ext cx="630" cy="347"/>
              <a:chOff x="1531" y="13498"/>
              <a:chExt cx="2552" cy="2123"/>
            </a:xfrm>
          </p:grpSpPr>
          <p:sp>
            <p:nvSpPr>
              <p:cNvPr id="927058" name="Freeform 338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59" name="Freeform 339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60" name="Freeform 340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CC66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61" name="Freeform 341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ECFF">
                      <a:gamma/>
                      <a:tint val="5098"/>
                      <a:invGamma/>
                    </a:srgbClr>
                  </a:gs>
                  <a:gs pos="100000">
                    <a:srgbClr val="CCECFF"/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62" name="Freeform 342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63" name="Freeform 343" descr="Диагональный кирпич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64" name="Freeform 344" descr="Диагональный кирпич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65" name="Freeform 345" descr="Диагональный кирпич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66" name="Freeform 346" descr="Диагональный кирпич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67" name="Freeform 347" descr="Диагональный кирпич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7068" name="Group 348"/>
            <p:cNvGrpSpPr>
              <a:grpSpLocks/>
            </p:cNvGrpSpPr>
            <p:nvPr/>
          </p:nvGrpSpPr>
          <p:grpSpPr bwMode="auto">
            <a:xfrm flipH="1">
              <a:off x="619" y="2069"/>
              <a:ext cx="630" cy="347"/>
              <a:chOff x="1531" y="13498"/>
              <a:chExt cx="2552" cy="2123"/>
            </a:xfrm>
          </p:grpSpPr>
          <p:sp>
            <p:nvSpPr>
              <p:cNvPr id="927069" name="Freeform 349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70" name="Freeform 350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71" name="Freeform 351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CC66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72" name="Freeform 352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ECFF">
                      <a:gamma/>
                      <a:tint val="5098"/>
                      <a:invGamma/>
                    </a:srgbClr>
                  </a:gs>
                  <a:gs pos="100000">
                    <a:srgbClr val="CCECFF"/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73" name="Freeform 353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74" name="Freeform 354" descr="Диагональный кирпич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75" name="Freeform 355" descr="Диагональный кирпич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76" name="Freeform 356" descr="Диагональный кирпич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77" name="Freeform 357" descr="Диагональный кирпич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78" name="Freeform 358" descr="Диагональный кирпич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7079" name="Group 359"/>
            <p:cNvGrpSpPr>
              <a:grpSpLocks/>
            </p:cNvGrpSpPr>
            <p:nvPr/>
          </p:nvGrpSpPr>
          <p:grpSpPr bwMode="auto">
            <a:xfrm flipH="1">
              <a:off x="898" y="1575"/>
              <a:ext cx="630" cy="347"/>
              <a:chOff x="1531" y="13498"/>
              <a:chExt cx="2552" cy="2123"/>
            </a:xfrm>
          </p:grpSpPr>
          <p:sp>
            <p:nvSpPr>
              <p:cNvPr id="927080" name="Freeform 360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81" name="Freeform 361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82" name="Freeform 362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CC66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83" name="Freeform 363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ECFF">
                      <a:gamma/>
                      <a:tint val="5098"/>
                      <a:invGamma/>
                    </a:srgbClr>
                  </a:gs>
                  <a:gs pos="100000">
                    <a:srgbClr val="CCECFF"/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84" name="Freeform 364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CC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85" name="Freeform 365" descr="Диагональный кирпич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86" name="Freeform 366" descr="Диагональный кирпич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87" name="Freeform 367" descr="Диагональный кирпич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88" name="Freeform 368" descr="Диагональный кирпич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89" name="Freeform 369" descr="Диагональный кирпич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27090" name="Group 370"/>
            <p:cNvGrpSpPr>
              <a:grpSpLocks/>
            </p:cNvGrpSpPr>
            <p:nvPr/>
          </p:nvGrpSpPr>
          <p:grpSpPr bwMode="auto">
            <a:xfrm flipH="1">
              <a:off x="1939" y="1697"/>
              <a:ext cx="630" cy="347"/>
              <a:chOff x="1531" y="13498"/>
              <a:chExt cx="2552" cy="2123"/>
            </a:xfrm>
          </p:grpSpPr>
          <p:sp>
            <p:nvSpPr>
              <p:cNvPr id="927091" name="Freeform 371"/>
              <p:cNvSpPr>
                <a:spLocks/>
              </p:cNvSpPr>
              <p:nvPr/>
            </p:nvSpPr>
            <p:spPr bwMode="auto">
              <a:xfrm>
                <a:off x="1531" y="13498"/>
                <a:ext cx="2552" cy="2123"/>
              </a:xfrm>
              <a:custGeom>
                <a:avLst/>
                <a:gdLst>
                  <a:gd name="T0" fmla="*/ 0 w 2552"/>
                  <a:gd name="T1" fmla="*/ 499 h 2123"/>
                  <a:gd name="T2" fmla="*/ 0 w 2552"/>
                  <a:gd name="T3" fmla="*/ 1052 h 2123"/>
                  <a:gd name="T4" fmla="*/ 42 w 2552"/>
                  <a:gd name="T5" fmla="*/ 1083 h 2123"/>
                  <a:gd name="T6" fmla="*/ 42 w 2552"/>
                  <a:gd name="T7" fmla="*/ 1169 h 2123"/>
                  <a:gd name="T8" fmla="*/ 382 w 2552"/>
                  <a:gd name="T9" fmla="*/ 1359 h 2123"/>
                  <a:gd name="T10" fmla="*/ 412 w 2552"/>
                  <a:gd name="T11" fmla="*/ 1428 h 2123"/>
                  <a:gd name="T12" fmla="*/ 447 w 2552"/>
                  <a:gd name="T13" fmla="*/ 1492 h 2123"/>
                  <a:gd name="T14" fmla="*/ 487 w 2552"/>
                  <a:gd name="T15" fmla="*/ 1554 h 2123"/>
                  <a:gd name="T16" fmla="*/ 532 w 2552"/>
                  <a:gd name="T17" fmla="*/ 1610 h 2123"/>
                  <a:gd name="T18" fmla="*/ 582 w 2552"/>
                  <a:gd name="T19" fmla="*/ 1663 h 2123"/>
                  <a:gd name="T20" fmla="*/ 636 w 2552"/>
                  <a:gd name="T21" fmla="*/ 1711 h 2123"/>
                  <a:gd name="T22" fmla="*/ 693 w 2552"/>
                  <a:gd name="T23" fmla="*/ 1754 h 2123"/>
                  <a:gd name="T24" fmla="*/ 753 w 2552"/>
                  <a:gd name="T25" fmla="*/ 1793 h 2123"/>
                  <a:gd name="T26" fmla="*/ 817 w 2552"/>
                  <a:gd name="T27" fmla="*/ 1826 h 2123"/>
                  <a:gd name="T28" fmla="*/ 883 w 2552"/>
                  <a:gd name="T29" fmla="*/ 1855 h 2123"/>
                  <a:gd name="T30" fmla="*/ 952 w 2552"/>
                  <a:gd name="T31" fmla="*/ 1877 h 2123"/>
                  <a:gd name="T32" fmla="*/ 1023 w 2552"/>
                  <a:gd name="T33" fmla="*/ 1894 h 2123"/>
                  <a:gd name="T34" fmla="*/ 1059 w 2552"/>
                  <a:gd name="T35" fmla="*/ 1900 h 2123"/>
                  <a:gd name="T36" fmla="*/ 1095 w 2552"/>
                  <a:gd name="T37" fmla="*/ 1904 h 2123"/>
                  <a:gd name="T38" fmla="*/ 1131 w 2552"/>
                  <a:gd name="T39" fmla="*/ 1907 h 2123"/>
                  <a:gd name="T40" fmla="*/ 1168 w 2552"/>
                  <a:gd name="T41" fmla="*/ 1910 h 2123"/>
                  <a:gd name="T42" fmla="*/ 1206 w 2552"/>
                  <a:gd name="T43" fmla="*/ 1910 h 2123"/>
                  <a:gd name="T44" fmla="*/ 1243 w 2552"/>
                  <a:gd name="T45" fmla="*/ 1909 h 2123"/>
                  <a:gd name="T46" fmla="*/ 1281 w 2552"/>
                  <a:gd name="T47" fmla="*/ 1906 h 2123"/>
                  <a:gd name="T48" fmla="*/ 1318 w 2552"/>
                  <a:gd name="T49" fmla="*/ 1901 h 2123"/>
                  <a:gd name="T50" fmla="*/ 1318 w 2552"/>
                  <a:gd name="T51" fmla="*/ 1901 h 2123"/>
                  <a:gd name="T52" fmla="*/ 1701 w 2552"/>
                  <a:gd name="T53" fmla="*/ 2123 h 2123"/>
                  <a:gd name="T54" fmla="*/ 2510 w 2552"/>
                  <a:gd name="T55" fmla="*/ 1657 h 2123"/>
                  <a:gd name="T56" fmla="*/ 2510 w 2552"/>
                  <a:gd name="T57" fmla="*/ 1572 h 2123"/>
                  <a:gd name="T58" fmla="*/ 2552 w 2552"/>
                  <a:gd name="T59" fmla="*/ 1551 h 2123"/>
                  <a:gd name="T60" fmla="*/ 2552 w 2552"/>
                  <a:gd name="T61" fmla="*/ 998 h 2123"/>
                  <a:gd name="T62" fmla="*/ 850 w 2552"/>
                  <a:gd name="T63" fmla="*/ 0 h 2123"/>
                  <a:gd name="T64" fmla="*/ 0 w 2552"/>
                  <a:gd name="T65" fmla="*/ 499 h 2123"/>
                  <a:gd name="T66" fmla="*/ 0 w 2552"/>
                  <a:gd name="T67" fmla="*/ 499 h 2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2" h="2123">
                    <a:moveTo>
                      <a:pt x="0" y="499"/>
                    </a:moveTo>
                    <a:lnTo>
                      <a:pt x="0" y="1052"/>
                    </a:lnTo>
                    <a:lnTo>
                      <a:pt x="42" y="1083"/>
                    </a:lnTo>
                    <a:lnTo>
                      <a:pt x="42" y="1169"/>
                    </a:lnTo>
                    <a:lnTo>
                      <a:pt x="382" y="1359"/>
                    </a:lnTo>
                    <a:lnTo>
                      <a:pt x="412" y="1428"/>
                    </a:lnTo>
                    <a:lnTo>
                      <a:pt x="447" y="1492"/>
                    </a:lnTo>
                    <a:lnTo>
                      <a:pt x="487" y="1554"/>
                    </a:lnTo>
                    <a:lnTo>
                      <a:pt x="532" y="1610"/>
                    </a:lnTo>
                    <a:lnTo>
                      <a:pt x="582" y="1663"/>
                    </a:lnTo>
                    <a:lnTo>
                      <a:pt x="636" y="1711"/>
                    </a:lnTo>
                    <a:lnTo>
                      <a:pt x="693" y="1754"/>
                    </a:lnTo>
                    <a:lnTo>
                      <a:pt x="753" y="1793"/>
                    </a:lnTo>
                    <a:lnTo>
                      <a:pt x="817" y="1826"/>
                    </a:lnTo>
                    <a:lnTo>
                      <a:pt x="883" y="1855"/>
                    </a:lnTo>
                    <a:lnTo>
                      <a:pt x="952" y="1877"/>
                    </a:lnTo>
                    <a:lnTo>
                      <a:pt x="1023" y="1894"/>
                    </a:lnTo>
                    <a:lnTo>
                      <a:pt x="1059" y="1900"/>
                    </a:lnTo>
                    <a:lnTo>
                      <a:pt x="1095" y="1904"/>
                    </a:lnTo>
                    <a:lnTo>
                      <a:pt x="1131" y="1907"/>
                    </a:lnTo>
                    <a:lnTo>
                      <a:pt x="1168" y="1910"/>
                    </a:lnTo>
                    <a:lnTo>
                      <a:pt x="1206" y="1910"/>
                    </a:lnTo>
                    <a:lnTo>
                      <a:pt x="1243" y="1909"/>
                    </a:lnTo>
                    <a:lnTo>
                      <a:pt x="1281" y="1906"/>
                    </a:lnTo>
                    <a:lnTo>
                      <a:pt x="1318" y="1901"/>
                    </a:lnTo>
                    <a:lnTo>
                      <a:pt x="1318" y="1901"/>
                    </a:lnTo>
                    <a:lnTo>
                      <a:pt x="1701" y="2123"/>
                    </a:lnTo>
                    <a:lnTo>
                      <a:pt x="2510" y="1657"/>
                    </a:lnTo>
                    <a:lnTo>
                      <a:pt x="2510" y="1572"/>
                    </a:lnTo>
                    <a:lnTo>
                      <a:pt x="2552" y="1551"/>
                    </a:lnTo>
                    <a:lnTo>
                      <a:pt x="2552" y="998"/>
                    </a:lnTo>
                    <a:lnTo>
                      <a:pt x="850" y="0"/>
                    </a:lnTo>
                    <a:lnTo>
                      <a:pt x="0" y="499"/>
                    </a:lnTo>
                    <a:lnTo>
                      <a:pt x="0" y="499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92" name="Freeform 372"/>
              <p:cNvSpPr>
                <a:spLocks/>
              </p:cNvSpPr>
              <p:nvPr/>
            </p:nvSpPr>
            <p:spPr bwMode="auto">
              <a:xfrm>
                <a:off x="3232" y="14496"/>
                <a:ext cx="851" cy="1125"/>
              </a:xfrm>
              <a:custGeom>
                <a:avLst/>
                <a:gdLst>
                  <a:gd name="T0" fmla="*/ 0 w 851"/>
                  <a:gd name="T1" fmla="*/ 1125 h 1125"/>
                  <a:gd name="T2" fmla="*/ 809 w 851"/>
                  <a:gd name="T3" fmla="*/ 659 h 1125"/>
                  <a:gd name="T4" fmla="*/ 809 w 851"/>
                  <a:gd name="T5" fmla="*/ 574 h 1125"/>
                  <a:gd name="T6" fmla="*/ 851 w 851"/>
                  <a:gd name="T7" fmla="*/ 553 h 1125"/>
                  <a:gd name="T8" fmla="*/ 851 w 851"/>
                  <a:gd name="T9" fmla="*/ 0 h 1125"/>
                  <a:gd name="T10" fmla="*/ 0 w 851"/>
                  <a:gd name="T11" fmla="*/ 488 h 1125"/>
                  <a:gd name="T12" fmla="*/ 0 w 851"/>
                  <a:gd name="T13" fmla="*/ 1125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1125">
                    <a:moveTo>
                      <a:pt x="0" y="1125"/>
                    </a:moveTo>
                    <a:lnTo>
                      <a:pt x="809" y="659"/>
                    </a:lnTo>
                    <a:lnTo>
                      <a:pt x="809" y="574"/>
                    </a:lnTo>
                    <a:lnTo>
                      <a:pt x="851" y="553"/>
                    </a:lnTo>
                    <a:lnTo>
                      <a:pt x="851" y="0"/>
                    </a:lnTo>
                    <a:lnTo>
                      <a:pt x="0" y="488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93" name="Freeform 373"/>
              <p:cNvSpPr>
                <a:spLocks/>
              </p:cNvSpPr>
              <p:nvPr/>
            </p:nvSpPr>
            <p:spPr bwMode="auto">
              <a:xfrm>
                <a:off x="1531" y="13997"/>
                <a:ext cx="1701" cy="1624"/>
              </a:xfrm>
              <a:custGeom>
                <a:avLst/>
                <a:gdLst>
                  <a:gd name="T0" fmla="*/ 0 w 1701"/>
                  <a:gd name="T1" fmla="*/ 553 h 1624"/>
                  <a:gd name="T2" fmla="*/ 42 w 1701"/>
                  <a:gd name="T3" fmla="*/ 584 h 1624"/>
                  <a:gd name="T4" fmla="*/ 42 w 1701"/>
                  <a:gd name="T5" fmla="*/ 670 h 1624"/>
                  <a:gd name="T6" fmla="*/ 382 w 1701"/>
                  <a:gd name="T7" fmla="*/ 860 h 1624"/>
                  <a:gd name="T8" fmla="*/ 412 w 1701"/>
                  <a:gd name="T9" fmla="*/ 929 h 1624"/>
                  <a:gd name="T10" fmla="*/ 447 w 1701"/>
                  <a:gd name="T11" fmla="*/ 993 h 1624"/>
                  <a:gd name="T12" fmla="*/ 487 w 1701"/>
                  <a:gd name="T13" fmla="*/ 1055 h 1624"/>
                  <a:gd name="T14" fmla="*/ 532 w 1701"/>
                  <a:gd name="T15" fmla="*/ 1111 h 1624"/>
                  <a:gd name="T16" fmla="*/ 582 w 1701"/>
                  <a:gd name="T17" fmla="*/ 1164 h 1624"/>
                  <a:gd name="T18" fmla="*/ 636 w 1701"/>
                  <a:gd name="T19" fmla="*/ 1212 h 1624"/>
                  <a:gd name="T20" fmla="*/ 693 w 1701"/>
                  <a:gd name="T21" fmla="*/ 1255 h 1624"/>
                  <a:gd name="T22" fmla="*/ 753 w 1701"/>
                  <a:gd name="T23" fmla="*/ 1294 h 1624"/>
                  <a:gd name="T24" fmla="*/ 817 w 1701"/>
                  <a:gd name="T25" fmla="*/ 1327 h 1624"/>
                  <a:gd name="T26" fmla="*/ 883 w 1701"/>
                  <a:gd name="T27" fmla="*/ 1356 h 1624"/>
                  <a:gd name="T28" fmla="*/ 952 w 1701"/>
                  <a:gd name="T29" fmla="*/ 1378 h 1624"/>
                  <a:gd name="T30" fmla="*/ 1023 w 1701"/>
                  <a:gd name="T31" fmla="*/ 1395 h 1624"/>
                  <a:gd name="T32" fmla="*/ 1059 w 1701"/>
                  <a:gd name="T33" fmla="*/ 1401 h 1624"/>
                  <a:gd name="T34" fmla="*/ 1095 w 1701"/>
                  <a:gd name="T35" fmla="*/ 1405 h 1624"/>
                  <a:gd name="T36" fmla="*/ 1131 w 1701"/>
                  <a:gd name="T37" fmla="*/ 1408 h 1624"/>
                  <a:gd name="T38" fmla="*/ 1168 w 1701"/>
                  <a:gd name="T39" fmla="*/ 1411 h 1624"/>
                  <a:gd name="T40" fmla="*/ 1206 w 1701"/>
                  <a:gd name="T41" fmla="*/ 1411 h 1624"/>
                  <a:gd name="T42" fmla="*/ 1243 w 1701"/>
                  <a:gd name="T43" fmla="*/ 1410 h 1624"/>
                  <a:gd name="T44" fmla="*/ 1281 w 1701"/>
                  <a:gd name="T45" fmla="*/ 1407 h 1624"/>
                  <a:gd name="T46" fmla="*/ 1318 w 1701"/>
                  <a:gd name="T47" fmla="*/ 1402 h 1624"/>
                  <a:gd name="T48" fmla="*/ 1318 w 1701"/>
                  <a:gd name="T49" fmla="*/ 1402 h 1624"/>
                  <a:gd name="T50" fmla="*/ 1701 w 1701"/>
                  <a:gd name="T51" fmla="*/ 1624 h 1624"/>
                  <a:gd name="T52" fmla="*/ 1701 w 1701"/>
                  <a:gd name="T53" fmla="*/ 987 h 1624"/>
                  <a:gd name="T54" fmla="*/ 1318 w 1701"/>
                  <a:gd name="T55" fmla="*/ 764 h 1624"/>
                  <a:gd name="T56" fmla="*/ 1281 w 1701"/>
                  <a:gd name="T57" fmla="*/ 769 h 1624"/>
                  <a:gd name="T58" fmla="*/ 1243 w 1701"/>
                  <a:gd name="T59" fmla="*/ 773 h 1624"/>
                  <a:gd name="T60" fmla="*/ 1206 w 1701"/>
                  <a:gd name="T61" fmla="*/ 774 h 1624"/>
                  <a:gd name="T62" fmla="*/ 1168 w 1701"/>
                  <a:gd name="T63" fmla="*/ 773 h 1624"/>
                  <a:gd name="T64" fmla="*/ 1131 w 1701"/>
                  <a:gd name="T65" fmla="*/ 772 h 1624"/>
                  <a:gd name="T66" fmla="*/ 1095 w 1701"/>
                  <a:gd name="T67" fmla="*/ 769 h 1624"/>
                  <a:gd name="T68" fmla="*/ 1059 w 1701"/>
                  <a:gd name="T69" fmla="*/ 764 h 1624"/>
                  <a:gd name="T70" fmla="*/ 1023 w 1701"/>
                  <a:gd name="T71" fmla="*/ 758 h 1624"/>
                  <a:gd name="T72" fmla="*/ 952 w 1701"/>
                  <a:gd name="T73" fmla="*/ 740 h 1624"/>
                  <a:gd name="T74" fmla="*/ 883 w 1701"/>
                  <a:gd name="T75" fmla="*/ 718 h 1624"/>
                  <a:gd name="T76" fmla="*/ 817 w 1701"/>
                  <a:gd name="T77" fmla="*/ 691 h 1624"/>
                  <a:gd name="T78" fmla="*/ 753 w 1701"/>
                  <a:gd name="T79" fmla="*/ 656 h 1624"/>
                  <a:gd name="T80" fmla="*/ 693 w 1701"/>
                  <a:gd name="T81" fmla="*/ 619 h 1624"/>
                  <a:gd name="T82" fmla="*/ 636 w 1701"/>
                  <a:gd name="T83" fmla="*/ 575 h 1624"/>
                  <a:gd name="T84" fmla="*/ 582 w 1701"/>
                  <a:gd name="T85" fmla="*/ 527 h 1624"/>
                  <a:gd name="T86" fmla="*/ 532 w 1701"/>
                  <a:gd name="T87" fmla="*/ 475 h 1624"/>
                  <a:gd name="T88" fmla="*/ 487 w 1701"/>
                  <a:gd name="T89" fmla="*/ 418 h 1624"/>
                  <a:gd name="T90" fmla="*/ 447 w 1701"/>
                  <a:gd name="T91" fmla="*/ 357 h 1624"/>
                  <a:gd name="T92" fmla="*/ 412 w 1701"/>
                  <a:gd name="T93" fmla="*/ 292 h 1624"/>
                  <a:gd name="T94" fmla="*/ 382 w 1701"/>
                  <a:gd name="T95" fmla="*/ 223 h 1624"/>
                  <a:gd name="T96" fmla="*/ 382 w 1701"/>
                  <a:gd name="T97" fmla="*/ 223 h 1624"/>
                  <a:gd name="T98" fmla="*/ 0 w 1701"/>
                  <a:gd name="T99" fmla="*/ 0 h 1624"/>
                  <a:gd name="T100" fmla="*/ 0 w 1701"/>
                  <a:gd name="T101" fmla="*/ 553 h 1624"/>
                  <a:gd name="T102" fmla="*/ 0 w 1701"/>
                  <a:gd name="T103" fmla="*/ 553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1" h="1624">
                    <a:moveTo>
                      <a:pt x="0" y="553"/>
                    </a:moveTo>
                    <a:lnTo>
                      <a:pt x="42" y="584"/>
                    </a:lnTo>
                    <a:lnTo>
                      <a:pt x="42" y="670"/>
                    </a:lnTo>
                    <a:lnTo>
                      <a:pt x="382" y="860"/>
                    </a:lnTo>
                    <a:lnTo>
                      <a:pt x="412" y="929"/>
                    </a:lnTo>
                    <a:lnTo>
                      <a:pt x="447" y="993"/>
                    </a:lnTo>
                    <a:lnTo>
                      <a:pt x="487" y="1055"/>
                    </a:lnTo>
                    <a:lnTo>
                      <a:pt x="532" y="1111"/>
                    </a:lnTo>
                    <a:lnTo>
                      <a:pt x="582" y="1164"/>
                    </a:lnTo>
                    <a:lnTo>
                      <a:pt x="636" y="1212"/>
                    </a:lnTo>
                    <a:lnTo>
                      <a:pt x="693" y="1255"/>
                    </a:lnTo>
                    <a:lnTo>
                      <a:pt x="753" y="1294"/>
                    </a:lnTo>
                    <a:lnTo>
                      <a:pt x="817" y="1327"/>
                    </a:lnTo>
                    <a:lnTo>
                      <a:pt x="883" y="1356"/>
                    </a:lnTo>
                    <a:lnTo>
                      <a:pt x="952" y="1378"/>
                    </a:lnTo>
                    <a:lnTo>
                      <a:pt x="1023" y="1395"/>
                    </a:lnTo>
                    <a:lnTo>
                      <a:pt x="1059" y="1401"/>
                    </a:lnTo>
                    <a:lnTo>
                      <a:pt x="1095" y="1405"/>
                    </a:lnTo>
                    <a:lnTo>
                      <a:pt x="1131" y="1408"/>
                    </a:lnTo>
                    <a:lnTo>
                      <a:pt x="1168" y="1411"/>
                    </a:lnTo>
                    <a:lnTo>
                      <a:pt x="1206" y="1411"/>
                    </a:lnTo>
                    <a:lnTo>
                      <a:pt x="1243" y="1410"/>
                    </a:lnTo>
                    <a:lnTo>
                      <a:pt x="1281" y="1407"/>
                    </a:lnTo>
                    <a:lnTo>
                      <a:pt x="1318" y="1402"/>
                    </a:lnTo>
                    <a:lnTo>
                      <a:pt x="1318" y="1402"/>
                    </a:lnTo>
                    <a:lnTo>
                      <a:pt x="1701" y="1624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9"/>
                    </a:lnTo>
                    <a:lnTo>
                      <a:pt x="1243" y="773"/>
                    </a:lnTo>
                    <a:lnTo>
                      <a:pt x="1206" y="774"/>
                    </a:lnTo>
                    <a:lnTo>
                      <a:pt x="1168" y="773"/>
                    </a:lnTo>
                    <a:lnTo>
                      <a:pt x="1131" y="772"/>
                    </a:lnTo>
                    <a:lnTo>
                      <a:pt x="1095" y="769"/>
                    </a:lnTo>
                    <a:lnTo>
                      <a:pt x="1059" y="764"/>
                    </a:lnTo>
                    <a:lnTo>
                      <a:pt x="1023" y="758"/>
                    </a:lnTo>
                    <a:lnTo>
                      <a:pt x="952" y="740"/>
                    </a:lnTo>
                    <a:lnTo>
                      <a:pt x="883" y="718"/>
                    </a:lnTo>
                    <a:lnTo>
                      <a:pt x="817" y="691"/>
                    </a:lnTo>
                    <a:lnTo>
                      <a:pt x="753" y="656"/>
                    </a:lnTo>
                    <a:lnTo>
                      <a:pt x="693" y="619"/>
                    </a:lnTo>
                    <a:lnTo>
                      <a:pt x="636" y="575"/>
                    </a:lnTo>
                    <a:lnTo>
                      <a:pt x="582" y="527"/>
                    </a:lnTo>
                    <a:lnTo>
                      <a:pt x="532" y="475"/>
                    </a:lnTo>
                    <a:lnTo>
                      <a:pt x="487" y="418"/>
                    </a:lnTo>
                    <a:lnTo>
                      <a:pt x="447" y="357"/>
                    </a:lnTo>
                    <a:lnTo>
                      <a:pt x="412" y="292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0" y="553"/>
                    </a:lnTo>
                  </a:path>
                </a:pathLst>
              </a:custGeom>
              <a:solidFill>
                <a:srgbClr val="CC66FF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94" name="Freeform 374"/>
              <p:cNvSpPr>
                <a:spLocks/>
              </p:cNvSpPr>
              <p:nvPr/>
            </p:nvSpPr>
            <p:spPr bwMode="auto">
              <a:xfrm>
                <a:off x="1646" y="14141"/>
                <a:ext cx="194" cy="292"/>
              </a:xfrm>
              <a:custGeom>
                <a:avLst/>
                <a:gdLst>
                  <a:gd name="T0" fmla="*/ 0 w 194"/>
                  <a:gd name="T1" fmla="*/ 189 h 292"/>
                  <a:gd name="T2" fmla="*/ 194 w 194"/>
                  <a:gd name="T3" fmla="*/ 292 h 292"/>
                  <a:gd name="T4" fmla="*/ 194 w 194"/>
                  <a:gd name="T5" fmla="*/ 108 h 292"/>
                  <a:gd name="T6" fmla="*/ 0 w 194"/>
                  <a:gd name="T7" fmla="*/ 0 h 292"/>
                  <a:gd name="T8" fmla="*/ 0 w 194"/>
                  <a:gd name="T9" fmla="*/ 18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92">
                    <a:moveTo>
                      <a:pt x="0" y="189"/>
                    </a:moveTo>
                    <a:lnTo>
                      <a:pt x="194" y="292"/>
                    </a:lnTo>
                    <a:lnTo>
                      <a:pt x="194" y="108"/>
                    </a:lnTo>
                    <a:lnTo>
                      <a:pt x="0" y="0"/>
                    </a:lnTo>
                    <a:lnTo>
                      <a:pt x="0" y="18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600">
                      <a:gamma/>
                      <a:tint val="5098"/>
                      <a:invGamma/>
                    </a:srgbClr>
                  </a:gs>
                  <a:gs pos="100000">
                    <a:srgbClr val="FF6600"/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95" name="Freeform 375"/>
              <p:cNvSpPr>
                <a:spLocks/>
              </p:cNvSpPr>
              <p:nvPr/>
            </p:nvSpPr>
            <p:spPr bwMode="auto">
              <a:xfrm>
                <a:off x="1531" y="14327"/>
                <a:ext cx="1701" cy="1145"/>
              </a:xfrm>
              <a:custGeom>
                <a:avLst/>
                <a:gdLst>
                  <a:gd name="T0" fmla="*/ 0 w 1701"/>
                  <a:gd name="T1" fmla="*/ 73 h 1145"/>
                  <a:gd name="T2" fmla="*/ 0 w 1701"/>
                  <a:gd name="T3" fmla="*/ 173 h 1145"/>
                  <a:gd name="T4" fmla="*/ 382 w 1701"/>
                  <a:gd name="T5" fmla="*/ 382 h 1145"/>
                  <a:gd name="T6" fmla="*/ 412 w 1701"/>
                  <a:gd name="T7" fmla="*/ 450 h 1145"/>
                  <a:gd name="T8" fmla="*/ 447 w 1701"/>
                  <a:gd name="T9" fmla="*/ 515 h 1145"/>
                  <a:gd name="T10" fmla="*/ 487 w 1701"/>
                  <a:gd name="T11" fmla="*/ 576 h 1145"/>
                  <a:gd name="T12" fmla="*/ 532 w 1701"/>
                  <a:gd name="T13" fmla="*/ 633 h 1145"/>
                  <a:gd name="T14" fmla="*/ 582 w 1701"/>
                  <a:gd name="T15" fmla="*/ 686 h 1145"/>
                  <a:gd name="T16" fmla="*/ 636 w 1701"/>
                  <a:gd name="T17" fmla="*/ 734 h 1145"/>
                  <a:gd name="T18" fmla="*/ 693 w 1701"/>
                  <a:gd name="T19" fmla="*/ 777 h 1145"/>
                  <a:gd name="T20" fmla="*/ 753 w 1701"/>
                  <a:gd name="T21" fmla="*/ 814 h 1145"/>
                  <a:gd name="T22" fmla="*/ 817 w 1701"/>
                  <a:gd name="T23" fmla="*/ 849 h 1145"/>
                  <a:gd name="T24" fmla="*/ 883 w 1701"/>
                  <a:gd name="T25" fmla="*/ 876 h 1145"/>
                  <a:gd name="T26" fmla="*/ 952 w 1701"/>
                  <a:gd name="T27" fmla="*/ 898 h 1145"/>
                  <a:gd name="T28" fmla="*/ 1023 w 1701"/>
                  <a:gd name="T29" fmla="*/ 916 h 1145"/>
                  <a:gd name="T30" fmla="*/ 1059 w 1701"/>
                  <a:gd name="T31" fmla="*/ 922 h 1145"/>
                  <a:gd name="T32" fmla="*/ 1095 w 1701"/>
                  <a:gd name="T33" fmla="*/ 927 h 1145"/>
                  <a:gd name="T34" fmla="*/ 1131 w 1701"/>
                  <a:gd name="T35" fmla="*/ 930 h 1145"/>
                  <a:gd name="T36" fmla="*/ 1168 w 1701"/>
                  <a:gd name="T37" fmla="*/ 931 h 1145"/>
                  <a:gd name="T38" fmla="*/ 1206 w 1701"/>
                  <a:gd name="T39" fmla="*/ 933 h 1145"/>
                  <a:gd name="T40" fmla="*/ 1243 w 1701"/>
                  <a:gd name="T41" fmla="*/ 931 h 1145"/>
                  <a:gd name="T42" fmla="*/ 1281 w 1701"/>
                  <a:gd name="T43" fmla="*/ 927 h 1145"/>
                  <a:gd name="T44" fmla="*/ 1318 w 1701"/>
                  <a:gd name="T45" fmla="*/ 922 h 1145"/>
                  <a:gd name="T46" fmla="*/ 1318 w 1701"/>
                  <a:gd name="T47" fmla="*/ 922 h 1145"/>
                  <a:gd name="T48" fmla="*/ 1701 w 1701"/>
                  <a:gd name="T49" fmla="*/ 1145 h 1145"/>
                  <a:gd name="T50" fmla="*/ 1701 w 1701"/>
                  <a:gd name="T51" fmla="*/ 987 h 1145"/>
                  <a:gd name="T52" fmla="*/ 1318 w 1701"/>
                  <a:gd name="T53" fmla="*/ 764 h 1145"/>
                  <a:gd name="T54" fmla="*/ 1281 w 1701"/>
                  <a:gd name="T55" fmla="*/ 768 h 1145"/>
                  <a:gd name="T56" fmla="*/ 1243 w 1701"/>
                  <a:gd name="T57" fmla="*/ 771 h 1145"/>
                  <a:gd name="T58" fmla="*/ 1206 w 1701"/>
                  <a:gd name="T59" fmla="*/ 772 h 1145"/>
                  <a:gd name="T60" fmla="*/ 1168 w 1701"/>
                  <a:gd name="T61" fmla="*/ 772 h 1145"/>
                  <a:gd name="T62" fmla="*/ 1131 w 1701"/>
                  <a:gd name="T63" fmla="*/ 771 h 1145"/>
                  <a:gd name="T64" fmla="*/ 1095 w 1701"/>
                  <a:gd name="T65" fmla="*/ 768 h 1145"/>
                  <a:gd name="T66" fmla="*/ 1059 w 1701"/>
                  <a:gd name="T67" fmla="*/ 764 h 1145"/>
                  <a:gd name="T68" fmla="*/ 1023 w 1701"/>
                  <a:gd name="T69" fmla="*/ 756 h 1145"/>
                  <a:gd name="T70" fmla="*/ 952 w 1701"/>
                  <a:gd name="T71" fmla="*/ 740 h 1145"/>
                  <a:gd name="T72" fmla="*/ 883 w 1701"/>
                  <a:gd name="T73" fmla="*/ 717 h 1145"/>
                  <a:gd name="T74" fmla="*/ 817 w 1701"/>
                  <a:gd name="T75" fmla="*/ 689 h 1145"/>
                  <a:gd name="T76" fmla="*/ 753 w 1701"/>
                  <a:gd name="T77" fmla="*/ 656 h 1145"/>
                  <a:gd name="T78" fmla="*/ 693 w 1701"/>
                  <a:gd name="T79" fmla="*/ 617 h 1145"/>
                  <a:gd name="T80" fmla="*/ 636 w 1701"/>
                  <a:gd name="T81" fmla="*/ 573 h 1145"/>
                  <a:gd name="T82" fmla="*/ 582 w 1701"/>
                  <a:gd name="T83" fmla="*/ 525 h 1145"/>
                  <a:gd name="T84" fmla="*/ 532 w 1701"/>
                  <a:gd name="T85" fmla="*/ 473 h 1145"/>
                  <a:gd name="T86" fmla="*/ 487 w 1701"/>
                  <a:gd name="T87" fmla="*/ 416 h 1145"/>
                  <a:gd name="T88" fmla="*/ 447 w 1701"/>
                  <a:gd name="T89" fmla="*/ 356 h 1145"/>
                  <a:gd name="T90" fmla="*/ 412 w 1701"/>
                  <a:gd name="T91" fmla="*/ 290 h 1145"/>
                  <a:gd name="T92" fmla="*/ 382 w 1701"/>
                  <a:gd name="T93" fmla="*/ 223 h 1145"/>
                  <a:gd name="T94" fmla="*/ 382 w 1701"/>
                  <a:gd name="T95" fmla="*/ 223 h 1145"/>
                  <a:gd name="T96" fmla="*/ 0 w 1701"/>
                  <a:gd name="T97" fmla="*/ 0 h 1145"/>
                  <a:gd name="T98" fmla="*/ 0 w 1701"/>
                  <a:gd name="T99" fmla="*/ 73 h 1145"/>
                  <a:gd name="T100" fmla="*/ 0 w 1701"/>
                  <a:gd name="T101" fmla="*/ 73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1" h="1145">
                    <a:moveTo>
                      <a:pt x="0" y="73"/>
                    </a:moveTo>
                    <a:lnTo>
                      <a:pt x="0" y="173"/>
                    </a:lnTo>
                    <a:lnTo>
                      <a:pt x="382" y="382"/>
                    </a:lnTo>
                    <a:lnTo>
                      <a:pt x="412" y="450"/>
                    </a:lnTo>
                    <a:lnTo>
                      <a:pt x="447" y="515"/>
                    </a:lnTo>
                    <a:lnTo>
                      <a:pt x="487" y="576"/>
                    </a:lnTo>
                    <a:lnTo>
                      <a:pt x="532" y="633"/>
                    </a:lnTo>
                    <a:lnTo>
                      <a:pt x="582" y="686"/>
                    </a:lnTo>
                    <a:lnTo>
                      <a:pt x="636" y="734"/>
                    </a:lnTo>
                    <a:lnTo>
                      <a:pt x="693" y="777"/>
                    </a:lnTo>
                    <a:lnTo>
                      <a:pt x="753" y="814"/>
                    </a:lnTo>
                    <a:lnTo>
                      <a:pt x="817" y="849"/>
                    </a:lnTo>
                    <a:lnTo>
                      <a:pt x="883" y="876"/>
                    </a:lnTo>
                    <a:lnTo>
                      <a:pt x="952" y="898"/>
                    </a:lnTo>
                    <a:lnTo>
                      <a:pt x="1023" y="916"/>
                    </a:lnTo>
                    <a:lnTo>
                      <a:pt x="1059" y="922"/>
                    </a:lnTo>
                    <a:lnTo>
                      <a:pt x="1095" y="927"/>
                    </a:lnTo>
                    <a:lnTo>
                      <a:pt x="1131" y="930"/>
                    </a:lnTo>
                    <a:lnTo>
                      <a:pt x="1168" y="931"/>
                    </a:lnTo>
                    <a:lnTo>
                      <a:pt x="1206" y="933"/>
                    </a:lnTo>
                    <a:lnTo>
                      <a:pt x="1243" y="931"/>
                    </a:lnTo>
                    <a:lnTo>
                      <a:pt x="1281" y="927"/>
                    </a:lnTo>
                    <a:lnTo>
                      <a:pt x="1318" y="922"/>
                    </a:lnTo>
                    <a:lnTo>
                      <a:pt x="1318" y="922"/>
                    </a:lnTo>
                    <a:lnTo>
                      <a:pt x="1701" y="1145"/>
                    </a:lnTo>
                    <a:lnTo>
                      <a:pt x="1701" y="987"/>
                    </a:lnTo>
                    <a:lnTo>
                      <a:pt x="1318" y="764"/>
                    </a:lnTo>
                    <a:lnTo>
                      <a:pt x="1281" y="768"/>
                    </a:lnTo>
                    <a:lnTo>
                      <a:pt x="1243" y="771"/>
                    </a:lnTo>
                    <a:lnTo>
                      <a:pt x="1206" y="772"/>
                    </a:lnTo>
                    <a:lnTo>
                      <a:pt x="1168" y="772"/>
                    </a:lnTo>
                    <a:lnTo>
                      <a:pt x="1131" y="771"/>
                    </a:lnTo>
                    <a:lnTo>
                      <a:pt x="1095" y="768"/>
                    </a:lnTo>
                    <a:lnTo>
                      <a:pt x="1059" y="764"/>
                    </a:lnTo>
                    <a:lnTo>
                      <a:pt x="1023" y="756"/>
                    </a:lnTo>
                    <a:lnTo>
                      <a:pt x="952" y="740"/>
                    </a:lnTo>
                    <a:lnTo>
                      <a:pt x="883" y="717"/>
                    </a:lnTo>
                    <a:lnTo>
                      <a:pt x="817" y="689"/>
                    </a:lnTo>
                    <a:lnTo>
                      <a:pt x="753" y="656"/>
                    </a:lnTo>
                    <a:lnTo>
                      <a:pt x="693" y="617"/>
                    </a:lnTo>
                    <a:lnTo>
                      <a:pt x="636" y="573"/>
                    </a:lnTo>
                    <a:lnTo>
                      <a:pt x="582" y="525"/>
                    </a:lnTo>
                    <a:lnTo>
                      <a:pt x="532" y="473"/>
                    </a:lnTo>
                    <a:lnTo>
                      <a:pt x="487" y="416"/>
                    </a:lnTo>
                    <a:lnTo>
                      <a:pt x="447" y="356"/>
                    </a:lnTo>
                    <a:lnTo>
                      <a:pt x="412" y="290"/>
                    </a:lnTo>
                    <a:lnTo>
                      <a:pt x="382" y="223"/>
                    </a:lnTo>
                    <a:lnTo>
                      <a:pt x="382" y="223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96" name="Freeform 376" descr="Диагональный кирпич"/>
              <p:cNvSpPr>
                <a:spLocks/>
              </p:cNvSpPr>
              <p:nvPr/>
            </p:nvSpPr>
            <p:spPr bwMode="auto">
              <a:xfrm>
                <a:off x="2227" y="14596"/>
                <a:ext cx="87" cy="249"/>
              </a:xfrm>
              <a:custGeom>
                <a:avLst/>
                <a:gdLst>
                  <a:gd name="T0" fmla="*/ 87 w 87"/>
                  <a:gd name="T1" fmla="*/ 0 h 249"/>
                  <a:gd name="T2" fmla="*/ 0 w 87"/>
                  <a:gd name="T3" fmla="*/ 41 h 249"/>
                  <a:gd name="T4" fmla="*/ 4 w 87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49">
                    <a:moveTo>
                      <a:pt x="87" y="0"/>
                    </a:moveTo>
                    <a:lnTo>
                      <a:pt x="0" y="41"/>
                    </a:lnTo>
                    <a:lnTo>
                      <a:pt x="4" y="24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97" name="Freeform 377" descr="Диагональный кирпич"/>
              <p:cNvSpPr>
                <a:spLocks/>
              </p:cNvSpPr>
              <p:nvPr/>
            </p:nvSpPr>
            <p:spPr bwMode="auto">
              <a:xfrm>
                <a:off x="2336" y="14655"/>
                <a:ext cx="87" cy="266"/>
              </a:xfrm>
              <a:custGeom>
                <a:avLst/>
                <a:gdLst>
                  <a:gd name="T0" fmla="*/ 87 w 87"/>
                  <a:gd name="T1" fmla="*/ 0 h 266"/>
                  <a:gd name="T2" fmla="*/ 0 w 87"/>
                  <a:gd name="T3" fmla="*/ 43 h 266"/>
                  <a:gd name="T4" fmla="*/ 3 w 87"/>
                  <a:gd name="T5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6">
                    <a:moveTo>
                      <a:pt x="87" y="0"/>
                    </a:moveTo>
                    <a:lnTo>
                      <a:pt x="0" y="43"/>
                    </a:lnTo>
                    <a:lnTo>
                      <a:pt x="3" y="266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98" name="Freeform 378" descr="Диагональный кирпич"/>
              <p:cNvSpPr>
                <a:spLocks/>
              </p:cNvSpPr>
              <p:nvPr/>
            </p:nvSpPr>
            <p:spPr bwMode="auto">
              <a:xfrm>
                <a:off x="2444" y="14694"/>
                <a:ext cx="87" cy="269"/>
              </a:xfrm>
              <a:custGeom>
                <a:avLst/>
                <a:gdLst>
                  <a:gd name="T0" fmla="*/ 87 w 87"/>
                  <a:gd name="T1" fmla="*/ 0 h 269"/>
                  <a:gd name="T2" fmla="*/ 0 w 87"/>
                  <a:gd name="T3" fmla="*/ 43 h 269"/>
                  <a:gd name="T4" fmla="*/ 5 w 87"/>
                  <a:gd name="T5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69">
                    <a:moveTo>
                      <a:pt x="87" y="0"/>
                    </a:moveTo>
                    <a:lnTo>
                      <a:pt x="0" y="43"/>
                    </a:lnTo>
                    <a:lnTo>
                      <a:pt x="5" y="269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099" name="Freeform 379" descr="Диагональный кирпич"/>
              <p:cNvSpPr>
                <a:spLocks/>
              </p:cNvSpPr>
              <p:nvPr/>
            </p:nvSpPr>
            <p:spPr bwMode="auto">
              <a:xfrm>
                <a:off x="2062" y="14464"/>
                <a:ext cx="87" cy="224"/>
              </a:xfrm>
              <a:custGeom>
                <a:avLst/>
                <a:gdLst>
                  <a:gd name="T0" fmla="*/ 87 w 87"/>
                  <a:gd name="T1" fmla="*/ 0 h 224"/>
                  <a:gd name="T2" fmla="*/ 0 w 87"/>
                  <a:gd name="T3" fmla="*/ 36 h 224"/>
                  <a:gd name="T4" fmla="*/ 3 w 87"/>
                  <a:gd name="T5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24">
                    <a:moveTo>
                      <a:pt x="87" y="0"/>
                    </a:moveTo>
                    <a:lnTo>
                      <a:pt x="0" y="36"/>
                    </a:lnTo>
                    <a:lnTo>
                      <a:pt x="3" y="224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7100" name="Freeform 380" descr="Диагональный кирпич"/>
              <p:cNvSpPr>
                <a:spLocks/>
              </p:cNvSpPr>
              <p:nvPr/>
            </p:nvSpPr>
            <p:spPr bwMode="auto">
              <a:xfrm>
                <a:off x="2146" y="14538"/>
                <a:ext cx="87" cy="233"/>
              </a:xfrm>
              <a:custGeom>
                <a:avLst/>
                <a:gdLst>
                  <a:gd name="T0" fmla="*/ 87 w 87"/>
                  <a:gd name="T1" fmla="*/ 0 h 233"/>
                  <a:gd name="T2" fmla="*/ 0 w 87"/>
                  <a:gd name="T3" fmla="*/ 37 h 233"/>
                  <a:gd name="T4" fmla="*/ 4 w 87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233">
                    <a:moveTo>
                      <a:pt x="87" y="0"/>
                    </a:moveTo>
                    <a:lnTo>
                      <a:pt x="0" y="37"/>
                    </a:lnTo>
                    <a:lnTo>
                      <a:pt x="4" y="233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26889" name="Line 169"/>
            <p:cNvSpPr>
              <a:spLocks noChangeShapeType="1"/>
            </p:cNvSpPr>
            <p:nvPr/>
          </p:nvSpPr>
          <p:spPr bwMode="auto">
            <a:xfrm flipH="1">
              <a:off x="1532" y="1391"/>
              <a:ext cx="995" cy="29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009999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101" name="Line 381"/>
            <p:cNvSpPr>
              <a:spLocks noChangeShapeType="1"/>
            </p:cNvSpPr>
            <p:nvPr/>
          </p:nvSpPr>
          <p:spPr bwMode="auto">
            <a:xfrm flipH="1">
              <a:off x="1197" y="1452"/>
              <a:ext cx="1419" cy="67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102" name="Line 382"/>
            <p:cNvSpPr>
              <a:spLocks noChangeShapeType="1"/>
            </p:cNvSpPr>
            <p:nvPr/>
          </p:nvSpPr>
          <p:spPr bwMode="auto">
            <a:xfrm flipH="1">
              <a:off x="2572" y="1711"/>
              <a:ext cx="1063" cy="12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103" name="Line 383"/>
            <p:cNvSpPr>
              <a:spLocks noChangeShapeType="1"/>
            </p:cNvSpPr>
            <p:nvPr/>
          </p:nvSpPr>
          <p:spPr bwMode="auto">
            <a:xfrm flipH="1">
              <a:off x="3404" y="1763"/>
              <a:ext cx="319" cy="83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104" name="Line 384"/>
            <p:cNvSpPr>
              <a:spLocks noChangeShapeType="1"/>
            </p:cNvSpPr>
            <p:nvPr/>
          </p:nvSpPr>
          <p:spPr bwMode="auto">
            <a:xfrm flipH="1">
              <a:off x="1912" y="1975"/>
              <a:ext cx="75" cy="29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105" name="Line 385"/>
            <p:cNvSpPr>
              <a:spLocks noChangeShapeType="1"/>
            </p:cNvSpPr>
            <p:nvPr/>
          </p:nvSpPr>
          <p:spPr bwMode="auto">
            <a:xfrm>
              <a:off x="2075" y="2023"/>
              <a:ext cx="13" cy="47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106" name="Line 386"/>
            <p:cNvSpPr>
              <a:spLocks noChangeShapeType="1"/>
            </p:cNvSpPr>
            <p:nvPr/>
          </p:nvSpPr>
          <p:spPr bwMode="auto">
            <a:xfrm flipH="1">
              <a:off x="4376" y="2023"/>
              <a:ext cx="311" cy="46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107" name="Line 387"/>
            <p:cNvSpPr>
              <a:spLocks noChangeShapeType="1"/>
            </p:cNvSpPr>
            <p:nvPr/>
          </p:nvSpPr>
          <p:spPr bwMode="auto">
            <a:xfrm flipH="1" flipV="1">
              <a:off x="4040" y="1505"/>
              <a:ext cx="591" cy="23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108" name="Line 388"/>
            <p:cNvSpPr>
              <a:spLocks noChangeShapeType="1"/>
            </p:cNvSpPr>
            <p:nvPr/>
          </p:nvSpPr>
          <p:spPr bwMode="auto">
            <a:xfrm flipH="1" flipV="1">
              <a:off x="2956" y="1253"/>
              <a:ext cx="651" cy="23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109" name="AutoShape 389"/>
            <p:cNvSpPr>
              <a:spLocks noChangeArrowheads="1"/>
            </p:cNvSpPr>
            <p:nvPr/>
          </p:nvSpPr>
          <p:spPr bwMode="auto">
            <a:xfrm>
              <a:off x="141" y="3142"/>
              <a:ext cx="914" cy="329"/>
            </a:xfrm>
            <a:prstGeom prst="wedgeRoundRectCallout">
              <a:avLst>
                <a:gd name="adj1" fmla="val 51968"/>
                <a:gd name="adj2" fmla="val -193162"/>
                <a:gd name="adj3" fmla="val 16667"/>
              </a:avLst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3600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chemeClr val="accent2"/>
                  </a:solidFill>
                </a:rPr>
                <a:t>Сегмент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chemeClr val="accent2"/>
                  </a:solidFill>
                </a:rPr>
                <a:t>управления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927110" name="AutoShape 390"/>
            <p:cNvSpPr>
              <a:spLocks noChangeArrowheads="1"/>
            </p:cNvSpPr>
            <p:nvPr/>
          </p:nvSpPr>
          <p:spPr bwMode="auto">
            <a:xfrm>
              <a:off x="2934" y="3430"/>
              <a:ext cx="968" cy="197"/>
            </a:xfrm>
            <a:prstGeom prst="wedgeRoundRectCallout">
              <a:avLst>
                <a:gd name="adj1" fmla="val 22935"/>
                <a:gd name="adj2" fmla="val -323097"/>
                <a:gd name="adj3" fmla="val 16667"/>
              </a:avLst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3600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accent2"/>
                  </a:solidFill>
                  <a:ea typeface="SimSun" panose="02010600030101010101" pitchFamily="2" charset="-122"/>
                </a:rPr>
                <a:t>SNMP-</a:t>
              </a:r>
              <a:r>
                <a:rPr lang="ru-RU" altLang="zh-CN" sz="1600" b="1">
                  <a:solidFill>
                    <a:schemeClr val="accent2"/>
                  </a:solidFill>
                </a:rPr>
                <a:t>агент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927111" name="AutoShape 391"/>
            <p:cNvSpPr>
              <a:spLocks noChangeArrowheads="1"/>
            </p:cNvSpPr>
            <p:nvPr/>
          </p:nvSpPr>
          <p:spPr bwMode="auto">
            <a:xfrm>
              <a:off x="1128" y="3390"/>
              <a:ext cx="1276" cy="329"/>
            </a:xfrm>
            <a:prstGeom prst="wedgeRoundRectCallout">
              <a:avLst>
                <a:gd name="adj1" fmla="val 44986"/>
                <a:gd name="adj2" fmla="val -501065"/>
                <a:gd name="adj3" fmla="val 16667"/>
              </a:avLst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3600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chemeClr val="accent2"/>
                  </a:solidFill>
                </a:rPr>
                <a:t>Уполномоченный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accent2"/>
                  </a:solidFill>
                  <a:ea typeface="SimSun" panose="02010600030101010101" pitchFamily="2" charset="-122"/>
                </a:rPr>
                <a:t>SNMP-</a:t>
              </a:r>
              <a:r>
                <a:rPr lang="ru-RU" altLang="zh-CN" sz="1600" b="1">
                  <a:solidFill>
                    <a:schemeClr val="accent2"/>
                  </a:solidFill>
                </a:rPr>
                <a:t>агент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927112" name="AutoShape 392"/>
            <p:cNvSpPr>
              <a:spLocks noChangeArrowheads="1"/>
            </p:cNvSpPr>
            <p:nvPr/>
          </p:nvSpPr>
          <p:spPr bwMode="auto">
            <a:xfrm>
              <a:off x="190" y="827"/>
              <a:ext cx="1055" cy="329"/>
            </a:xfrm>
            <a:prstGeom prst="wedgeRoundRectCallout">
              <a:avLst>
                <a:gd name="adj1" fmla="val 171042"/>
                <a:gd name="adj2" fmla="val -14741"/>
                <a:gd name="adj3" fmla="val 16667"/>
              </a:avLst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3600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chemeClr val="accent2"/>
                  </a:solidFill>
                </a:rPr>
                <a:t>Управляющий </a:t>
              </a:r>
              <a:r>
                <a:rPr lang="en-US" altLang="zh-CN" sz="1600" b="1">
                  <a:solidFill>
                    <a:schemeClr val="accent2"/>
                  </a:solidFill>
                  <a:ea typeface="SimSun" panose="02010600030101010101" pitchFamily="2" charset="-122"/>
                </a:rPr>
                <a:t>SNMP-</a:t>
              </a:r>
              <a:r>
                <a:rPr lang="ru-RU" altLang="zh-CN" sz="1600" b="1">
                  <a:solidFill>
                    <a:schemeClr val="accent2"/>
                  </a:solidFill>
                </a:rPr>
                <a:t>узел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927113" name="AutoShape 393"/>
            <p:cNvSpPr>
              <a:spLocks noChangeArrowheads="1"/>
            </p:cNvSpPr>
            <p:nvPr/>
          </p:nvSpPr>
          <p:spPr bwMode="auto">
            <a:xfrm>
              <a:off x="3062" y="580"/>
              <a:ext cx="1157" cy="329"/>
            </a:xfrm>
            <a:prstGeom prst="wedgeRoundRectCallout">
              <a:avLst>
                <a:gd name="adj1" fmla="val 19231"/>
                <a:gd name="adj2" fmla="val 148782"/>
                <a:gd name="adj3" fmla="val 16667"/>
              </a:avLst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3600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chemeClr val="accent2"/>
                  </a:solidFill>
                </a:rPr>
                <a:t>Промежуточный </a:t>
              </a:r>
              <a:r>
                <a:rPr lang="en-US" altLang="zh-CN" sz="1600" b="1">
                  <a:solidFill>
                    <a:schemeClr val="accent2"/>
                  </a:solidFill>
                  <a:ea typeface="SimSun" panose="02010600030101010101" pitchFamily="2" charset="-122"/>
                </a:rPr>
                <a:t>SNMP-</a:t>
              </a:r>
              <a:r>
                <a:rPr lang="ru-RU" altLang="zh-CN" sz="1600" b="1">
                  <a:solidFill>
                    <a:schemeClr val="accent2"/>
                  </a:solidFill>
                </a:rPr>
                <a:t>менеджер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927114" name="AutoShape 394"/>
            <p:cNvSpPr>
              <a:spLocks noChangeArrowheads="1"/>
            </p:cNvSpPr>
            <p:nvPr/>
          </p:nvSpPr>
          <p:spPr bwMode="auto">
            <a:xfrm>
              <a:off x="4422" y="619"/>
              <a:ext cx="1157" cy="462"/>
            </a:xfrm>
            <a:prstGeom prst="wedgeRoundRectCallout">
              <a:avLst>
                <a:gd name="adj1" fmla="val -11537"/>
                <a:gd name="adj2" fmla="val 149565"/>
                <a:gd name="adj3" fmla="val 16667"/>
              </a:avLst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3600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accent2"/>
                  </a:solidFill>
                  <a:ea typeface="SimSun" panose="02010600030101010101" pitchFamily="2" charset="-122"/>
                </a:rPr>
                <a:t>SNMP-</a:t>
              </a:r>
              <a:r>
                <a:rPr lang="ru-RU" altLang="zh-CN" sz="1600" b="1">
                  <a:solidFill>
                    <a:schemeClr val="accent2"/>
                  </a:solidFill>
                </a:rPr>
                <a:t>менеджер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chemeClr val="accent2"/>
                  </a:solidFill>
                </a:rPr>
                <a:t>канала управления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</p:grpSp>
      <p:sp>
        <p:nvSpPr>
          <p:cNvPr id="927116" name="Text Box 396"/>
          <p:cNvSpPr txBox="1">
            <a:spLocks noChangeArrowheads="1"/>
          </p:cNvSpPr>
          <p:nvPr/>
        </p:nvSpPr>
        <p:spPr bwMode="auto">
          <a:xfrm>
            <a:off x="228600" y="6069013"/>
            <a:ext cx="8642350" cy="622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85000"/>
              </a:lnSpc>
            </a:pPr>
            <a:r>
              <a:rPr lang="ru-RU" altLang="ru-RU" b="1">
                <a:solidFill>
                  <a:srgbClr val="800080"/>
                </a:solidFill>
              </a:rPr>
              <a:t>Рис.</a:t>
            </a:r>
            <a:r>
              <a:rPr lang="ru-RU" altLang="ru-RU" b="1">
                <a:solidFill>
                  <a:srgbClr val="800080"/>
                </a:solidFill>
                <a:latin typeface="Tahoma" panose="020B0604030504040204" pitchFamily="34" charset="0"/>
              </a:rPr>
              <a:t>28.2</a:t>
            </a:r>
            <a:r>
              <a:rPr lang="ru-RU" altLang="ru-RU" b="1">
                <a:solidFill>
                  <a:srgbClr val="800080"/>
                </a:solidFill>
              </a:rPr>
              <a:t>. Архитектура распределённой СУ компонентами (ресурсами) </a:t>
            </a:r>
            <a:r>
              <a:rPr lang="en-US" altLang="ru-RU" b="1">
                <a:solidFill>
                  <a:srgbClr val="800080"/>
                </a:solidFill>
              </a:rPr>
              <a:t>Internet</a:t>
            </a:r>
            <a:r>
              <a:rPr lang="ru-RU" altLang="ru-RU" b="1">
                <a:solidFill>
                  <a:srgbClr val="800080"/>
                </a:solidFill>
              </a:rPr>
              <a:t>-сети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7747" name="Text Box 3"/>
          <p:cNvSpPr txBox="1">
            <a:spLocks noChangeArrowheads="1"/>
          </p:cNvSpPr>
          <p:nvPr/>
        </p:nvSpPr>
        <p:spPr bwMode="auto">
          <a:xfrm>
            <a:off x="225425" y="1385888"/>
            <a:ext cx="8667750" cy="5238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"/>
            </a:pPr>
            <a:r>
              <a:rPr lang="ru-RU" altLang="ru-RU" sz="2600">
                <a:solidFill>
                  <a:srgbClr val="800080"/>
                </a:solidFill>
              </a:rPr>
              <a:t>SNMP-менеджеры канала управления, обеспечивающие организацию управляющих виртуальных соединений и встраиваемые в управляющие ПАК, которые обслуживаются администраторами (администрациями) системы управления;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"/>
            </a:pPr>
            <a:r>
              <a:rPr lang="ru-RU" altLang="ru-RU" sz="2600">
                <a:solidFill>
                  <a:srgbClr val="800080"/>
                </a:solidFill>
              </a:rPr>
              <a:t>промежуточные или сдвоенные SNMP-менеджеры, обеспечивающие организацию управляющих виртуальных соединений, функции генераторов команд и/или приемников управляющих операций/процедур и встраиваемые в управляющие ПАК, которые обслуживаются администраторами (администрациями) системы управления;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инфраструктуры управления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Модель КШ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SNMP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3-протокола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66659" name="Text Box 3"/>
          <p:cNvSpPr txBox="1">
            <a:spLocks noChangeArrowheads="1"/>
          </p:cNvSpPr>
          <p:nvPr/>
        </p:nvSpPr>
        <p:spPr bwMode="auto">
          <a:xfrm>
            <a:off x="239713" y="1249363"/>
            <a:ext cx="8642350" cy="3571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"/>
            </a:pPr>
            <a:r>
              <a:rPr lang="ru-RU" altLang="ru-RU" sz="2600">
                <a:solidFill>
                  <a:srgbClr val="800080"/>
                </a:solidFill>
              </a:rPr>
              <a:t>управляющие SNMP-узлы (узлы управления), обеспечивающие функции генераторов команд и/или приемников управляющих операций/процедур, а также другие возможные прикладные функции по управлению потенциально широкого спектра управляемых сетевых объектов, и встраиваемые в управляющие ПАК, которые обслуживаются администраторами (администрациями) системы управления.</a:t>
            </a:r>
          </a:p>
        </p:txBody>
      </p:sp>
      <p:sp>
        <p:nvSpPr>
          <p:cNvPr id="966660" name="Text Box 4"/>
          <p:cNvSpPr txBox="1">
            <a:spLocks noChangeArrowheads="1"/>
          </p:cNvSpPr>
          <p:nvPr/>
        </p:nvSpPr>
        <p:spPr bwMode="auto">
          <a:xfrm>
            <a:off x="238125" y="4922838"/>
            <a:ext cx="8605838" cy="1625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 altLang="ru-RU" sz="2800">
                <a:solidFill>
                  <a:srgbClr val="800080"/>
                </a:solidFill>
              </a:rPr>
              <a:t>Все потоки управляющих сообщений</a:t>
            </a:r>
          </a:p>
          <a:p>
            <a:pPr>
              <a:lnSpc>
                <a:spcPct val="95000"/>
              </a:lnSpc>
            </a:pPr>
            <a:r>
              <a:rPr lang="ru-RU" altLang="ru-RU" sz="2800">
                <a:solidFill>
                  <a:srgbClr val="800080"/>
                </a:solidFill>
              </a:rPr>
              <a:t>(трафик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-сообщений), с точки зрения взаимодействующих сторон, можно разделить на следующие виды: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19822</TotalTime>
  <Words>2163</Words>
  <Application>Microsoft Office PowerPoint</Application>
  <PresentationFormat>Экран (4:3)</PresentationFormat>
  <Paragraphs>203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SimSun</vt:lpstr>
      <vt:lpstr>Arial</vt:lpstr>
      <vt:lpstr>Arial Narrow</vt:lpstr>
      <vt:lpstr>Tahoma</vt:lpstr>
      <vt:lpstr>Wingdings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Мельников Дмитрий</dc:creator>
  <cp:lastModifiedBy>Пользователь Windows</cp:lastModifiedBy>
  <cp:revision>406</cp:revision>
  <dcterms:created xsi:type="dcterms:W3CDTF">2008-08-28T16:29:17Z</dcterms:created>
  <dcterms:modified xsi:type="dcterms:W3CDTF">2022-09-18T10:59:46Z</dcterms:modified>
</cp:coreProperties>
</file>