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CEF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5D431-44F8-4702-AEF1-DF00520D995A}" v="9" dt="2021-12-11T14:37:15.048"/>
    <p1510:client id="{A49D90E5-4967-4171-A84B-460D32A09531}" v="884" dt="2021-12-11T14:35:36.017"/>
    <p1510:client id="{DDE47ECF-ECD4-43F6-B117-70221ECD2C22}" v="42" dt="2022-01-01T15:55:34.339"/>
    <p1510:client id="{FCAE1F88-FCAB-47E5-8A68-50398DA81845}" v="96" dt="2022-01-05T20:31:33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991" autoAdjust="0"/>
    <p:restoredTop sz="93355" autoAdjust="0"/>
  </p:normalViewPr>
  <p:slideViewPr>
    <p:cSldViewPr snapToGrid="0">
      <p:cViewPr varScale="1">
        <p:scale>
          <a:sx n="116" d="100"/>
          <a:sy n="116" d="100"/>
        </p:scale>
        <p:origin x="-21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="" xmlns:a16="http://schemas.microsoft.com/office/drawing/2014/main" id="{0669A63A-7243-43A0-B0D2-A0322F7ADA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CF63D0D6-1F39-4ED9-AA68-D36D6D0B6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630AF-4A22-442B-A90C-CF8A5596C07A}" type="datetime1">
              <a:rPr lang="fr-FR" smtClean="0"/>
              <a:pPr/>
              <a:t>06/01/2022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45D0D389-31C2-4F3F-8C86-A9FC85FA12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5A237D49-08AC-4133-B71B-123DFD1BBA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A1D3C-81E3-4F82-A636-A03F4EB4017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1989624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2032E-1DA1-4EB9-8EAC-82ECCBFFB3BF}" type="datetime1">
              <a:rPr lang="fr-FR" smtClean="0"/>
              <a:pPr/>
              <a:t>06/01/2022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5C75A-E371-44FC-B30A-F73547137274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234094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5C75A-E371-44FC-B30A-F73547137274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21836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924653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049253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756897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652578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416904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617035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574985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185160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82887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69145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205250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430954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85959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87460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242831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8959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402220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795997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  <p:sldLayoutId id="2147483969" r:id="rId17"/>
  </p:sldLayoutIdLst>
  <mc:AlternateContent xmlns:mc="http://schemas.openxmlformats.org/markup-compatibility/2006">
    <mc:Choice xmlns=""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yasminism.github.io/site-web.io.github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54296" y="1008062"/>
            <a:ext cx="6293104" cy="1071108"/>
          </a:xfrm>
        </p:spPr>
        <p:txBody>
          <a:bodyPr rtlCol="0" anchor="b">
            <a:normAutofit/>
          </a:bodyPr>
          <a:lstStyle/>
          <a:p>
            <a:r>
              <a:rPr lang="fr-FR" sz="4400" dirty="0">
                <a:solidFill>
                  <a:srgbClr val="7030A0"/>
                </a:solidFill>
                <a:ea typeface="+mj-lt"/>
                <a:cs typeface="+mj-lt"/>
              </a:rPr>
              <a:t>Présentation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54296" y="2790370"/>
            <a:ext cx="6293104" cy="3229429"/>
          </a:xfrm>
          <a:noFill/>
        </p:spPr>
        <p:txBody>
          <a:bodyPr rtlCol="0" anchor="t">
            <a:normAutofit/>
          </a:bodyPr>
          <a:lstStyle/>
          <a:p>
            <a:pPr marL="342900" indent="-342900" algn="l">
              <a:buChar char="•"/>
            </a:pPr>
            <a:r>
              <a:rPr lang="fr-FR" sz="2800" dirty="0"/>
              <a:t>Je m'appelle Yasmin </a:t>
            </a:r>
            <a:r>
              <a:rPr lang="fr-FR" sz="2800" dirty="0" err="1"/>
              <a:t>Ismayil</a:t>
            </a:r>
            <a:endParaRPr lang="fr-FR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342900" indent="-342900" algn="l">
              <a:buChar char="•"/>
            </a:pPr>
            <a:r>
              <a:rPr lang="fr-FR" sz="2800" dirty="0"/>
              <a:t>Je suis titulaire d'un bac  général ( ES ) option mathématiques</a:t>
            </a:r>
            <a:endParaRPr lang="fr-FR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342900" indent="-342900" algn="l">
              <a:buChar char="•"/>
            </a:pPr>
            <a:r>
              <a:rPr lang="fr-FR" sz="2800" dirty="0"/>
              <a:t>Avant BTS :  développement informatique sur YouTube</a:t>
            </a:r>
            <a:endParaRPr lang="fr-FR" sz="20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4" name="Picture 3" descr="Une image contenant violet, équipement électronique, ordinateur, clavier&#10;&#10;Description générée automatiquement">
            <a:extLst>
              <a:ext uri="{FF2B5EF4-FFF2-40B4-BE49-F238E27FC236}">
                <a16:creationId xmlns="" xmlns:a16="http://schemas.microsoft.com/office/drawing/2014/main" id="{9E878F9D-D389-4B1E-AB84-04BFE1C961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4961"/>
          <a:stretch/>
        </p:blipFill>
        <p:spPr>
          <a:xfrm>
            <a:off x="20" y="10"/>
            <a:ext cx="4059059" cy="68579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5614434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1A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9248498-9410-4E89-8573-5F6255709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fr-FR" sz="6000" dirty="0">
                <a:solidFill>
                  <a:srgbClr val="E3CEF0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SLAM</a:t>
            </a:r>
            <a:endParaRPr lang="fr-FR" sz="6000" dirty="0">
              <a:solidFill>
                <a:srgbClr val="E3CEF0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AEC5A7E1-7E40-43A8-8767-4A18B7DA3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5621184" cy="3165476"/>
          </a:xfrm>
        </p:spPr>
        <p:txBody>
          <a:bodyPr>
            <a:normAutofit/>
          </a:bodyPr>
          <a:lstStyle/>
          <a:p>
            <a:r>
              <a:rPr lang="fr-FR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Développement </a:t>
            </a:r>
          </a:p>
          <a:p>
            <a:r>
              <a:rPr lang="fr-FR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L'établissement choisi pour cette option</a:t>
            </a:r>
          </a:p>
          <a:p>
            <a:r>
              <a:rPr lang="fr-FR" sz="2800" dirty="0"/>
              <a:t>Les débouchés et métiers après cette option</a:t>
            </a:r>
            <a:endParaRPr lang="fr-FR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endParaRPr lang="fr-FR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4" name="Image 4" descr="Une image contenant texte, capture d’écran, moniteur&#10;&#10;Description générée automatiquement">
            <a:extLst>
              <a:ext uri="{FF2B5EF4-FFF2-40B4-BE49-F238E27FC236}">
                <a16:creationId xmlns="" xmlns:a16="http://schemas.microsoft.com/office/drawing/2014/main" id="{DD0092DB-1801-4DE4-A1ED-4A8FE4813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439" y="1438697"/>
            <a:ext cx="5399188" cy="360976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="" xmlns:p14="http://schemas.microsoft.com/office/powerpoint/2010/main" val="429151960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1A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093BF0E-464F-4320-8419-B3FA8EDC0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E3CEF0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Ce que J'ai appris</a:t>
            </a:r>
            <a:endParaRPr lang="fr-FR" dirty="0">
              <a:solidFill>
                <a:srgbClr val="E3CEF0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E8E9DE6-CD49-40F1-926C-BA049871A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5" y="2666999"/>
            <a:ext cx="5122606" cy="3216276"/>
          </a:xfrm>
        </p:spPr>
        <p:txBody>
          <a:bodyPr>
            <a:normAutofit lnSpcReduction="10000"/>
          </a:bodyPr>
          <a:lstStyle/>
          <a:p>
            <a:r>
              <a:rPr lang="fr-FR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HTML</a:t>
            </a:r>
          </a:p>
          <a:p>
            <a:r>
              <a:rPr lang="fr-FR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CSS</a:t>
            </a:r>
          </a:p>
          <a:p>
            <a:r>
              <a:rPr lang="fr-FR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JavaScript</a:t>
            </a:r>
          </a:p>
          <a:p>
            <a:r>
              <a:rPr lang="fr-FR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MySQL</a:t>
            </a:r>
          </a:p>
          <a:p>
            <a:r>
              <a:rPr lang="fr-FR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Bases de données - </a:t>
            </a:r>
            <a:r>
              <a:rPr lang="fr-FR" sz="2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EasyPHP</a:t>
            </a:r>
            <a:endParaRPr lang="fr-FR" sz="28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r>
              <a:rPr lang="fr-FR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PHP</a:t>
            </a:r>
          </a:p>
        </p:txBody>
      </p:sp>
      <p:pic>
        <p:nvPicPr>
          <p:cNvPr id="4" name="Image 4" descr="Une image contenant texte, trousse de secours, graphiques vectoriels, signe&#10;&#10;Description générée automatiquement">
            <a:extLst>
              <a:ext uri="{FF2B5EF4-FFF2-40B4-BE49-F238E27FC236}">
                <a16:creationId xmlns="" xmlns:a16="http://schemas.microsoft.com/office/drawing/2014/main" id="{0D1CD338-5A03-4297-BAB3-2598D41FB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92" y="1913509"/>
            <a:ext cx="4588027" cy="371424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="" xmlns:p14="http://schemas.microsoft.com/office/powerpoint/2010/main" val="218341636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16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F4BF11C-A280-47DA-BBBE-6EB6357CF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599"/>
            <a:ext cx="6132446" cy="2009775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E3CEF0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Ce que J'ai appris: autres matières </a:t>
            </a:r>
            <a:endParaRPr lang="fr-FR" dirty="0">
              <a:solidFill>
                <a:srgbClr val="E3CEF0"/>
              </a:solidFill>
            </a:endParaRPr>
          </a:p>
        </p:txBody>
      </p:sp>
      <p:pic>
        <p:nvPicPr>
          <p:cNvPr id="7" name="Image 7">
            <a:extLst>
              <a:ext uri="{FF2B5EF4-FFF2-40B4-BE49-F238E27FC236}">
                <a16:creationId xmlns="" xmlns:a16="http://schemas.microsoft.com/office/drawing/2014/main" id="{8D04318D-D57F-42B9-A954-3E289A374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042" y="873132"/>
            <a:ext cx="3416888" cy="1793866"/>
          </a:xfrm>
          <a:custGeom>
            <a:avLst/>
            <a:gdLst/>
            <a:ahLst/>
            <a:cxnLst/>
            <a:rect l="l" t="t" r="r" b="b"/>
            <a:pathLst>
              <a:path w="3416888" h="2057399">
                <a:moveTo>
                  <a:pt x="120172" y="0"/>
                </a:moveTo>
                <a:lnTo>
                  <a:pt x="3296716" y="0"/>
                </a:lnTo>
                <a:cubicBezTo>
                  <a:pt x="3363085" y="0"/>
                  <a:pt x="3416888" y="53803"/>
                  <a:pt x="3416888" y="120172"/>
                </a:cubicBezTo>
                <a:lnTo>
                  <a:pt x="3416888" y="2057399"/>
                </a:lnTo>
                <a:lnTo>
                  <a:pt x="0" y="2057399"/>
                </a:lnTo>
                <a:lnTo>
                  <a:pt x="0" y="120172"/>
                </a:lnTo>
                <a:cubicBezTo>
                  <a:pt x="0" y="53803"/>
                  <a:pt x="53803" y="0"/>
                  <a:pt x="120172" y="0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187EBC6A-CC93-4E44-A942-521789107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774425"/>
            <a:ext cx="6132446" cy="328844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Les contrats les clauses dans les contrats, le e-commerce (</a:t>
            </a:r>
            <a:r>
              <a:rPr lang="fr-F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cejm</a:t>
            </a: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) </a:t>
            </a:r>
            <a:endParaRPr lang="fr-FR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Différentes types d'attaques ( cybersécurité), comment hacker un mot de passe</a:t>
            </a:r>
          </a:p>
          <a:p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Le</a:t>
            </a: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routage (dynamique et statique), les VLANs, l’adressage IP, les sous-réseaux</a:t>
            </a: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(réseau)</a:t>
            </a:r>
          </a:p>
          <a:p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Algorithmes Python ( maths)</a:t>
            </a:r>
          </a:p>
          <a:p>
            <a:endParaRPr lang="fr-FR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6" name="Image 6" descr="Une image contenant texte, extérieur&#10;&#10;Description générée automatiquement">
            <a:extLst>
              <a:ext uri="{FF2B5EF4-FFF2-40B4-BE49-F238E27FC236}">
                <a16:creationId xmlns="" xmlns:a16="http://schemas.microsoft.com/office/drawing/2014/main" id="{F73B692D-C26A-4F48-BCD7-3BCA12F21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042" y="2918297"/>
            <a:ext cx="3416888" cy="1836577"/>
          </a:xfrm>
          <a:custGeom>
            <a:avLst/>
            <a:gdLst/>
            <a:ahLst/>
            <a:cxnLst/>
            <a:rect l="l" t="t" r="r" b="b"/>
            <a:pathLst>
              <a:path w="3416888" h="3240120">
                <a:moveTo>
                  <a:pt x="0" y="0"/>
                </a:moveTo>
                <a:lnTo>
                  <a:pt x="3416888" y="0"/>
                </a:lnTo>
                <a:lnTo>
                  <a:pt x="3416888" y="3119948"/>
                </a:lnTo>
                <a:cubicBezTo>
                  <a:pt x="3416888" y="3186317"/>
                  <a:pt x="3363085" y="3240120"/>
                  <a:pt x="3296716" y="3240120"/>
                </a:cubicBezTo>
                <a:lnTo>
                  <a:pt x="120172" y="3240120"/>
                </a:lnTo>
                <a:cubicBezTo>
                  <a:pt x="53803" y="3240120"/>
                  <a:pt x="0" y="3186317"/>
                  <a:pt x="0" y="3119948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="" xmlns:p14="http://schemas.microsoft.com/office/powerpoint/2010/main" val="204946457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16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88E95365-78CE-4C42-92A6-EB520FA5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E3CEF0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organisation de travail</a:t>
            </a:r>
            <a:endParaRPr lang="fr-FR" sz="2800" dirty="0">
              <a:solidFill>
                <a:srgbClr val="E3CEF0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D720FDC4-7F22-4ADE-A275-6BBD2901D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349499"/>
            <a:ext cx="4240574" cy="4346576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Faire les devoirs à l'avance et pas à la dernière minute</a:t>
            </a:r>
          </a:p>
          <a:p>
            <a:pPr>
              <a:lnSpc>
                <a:spcPct val="90000"/>
              </a:lnSpc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En cas d'incompréhension - chercher sur internet</a:t>
            </a:r>
          </a:p>
          <a:p>
            <a:pPr>
              <a:lnSpc>
                <a:spcPct val="90000"/>
              </a:lnSpc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Rendre les devoirs avant le deadline</a:t>
            </a:r>
          </a:p>
          <a:p>
            <a:pPr>
              <a:lnSpc>
                <a:spcPct val="90000"/>
              </a:lnSpc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Faire des fiches de révision</a:t>
            </a:r>
          </a:p>
          <a:p>
            <a:pPr>
              <a:lnSpc>
                <a:spcPct val="90000"/>
              </a:lnSpc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Se reposer lorsque je</a:t>
            </a:r>
            <a:r>
              <a:rPr lang="fr-FR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suis bloquée</a:t>
            </a:r>
          </a:p>
        </p:txBody>
      </p:sp>
      <p:pic>
        <p:nvPicPr>
          <p:cNvPr id="4" name="Image 4" descr="Une image contenant texte, ordinateur, intérieur, guichet&#10;&#10;Description générée automatiquement">
            <a:extLst>
              <a:ext uri="{FF2B5EF4-FFF2-40B4-BE49-F238E27FC236}">
                <a16:creationId xmlns="" xmlns:a16="http://schemas.microsoft.com/office/drawing/2014/main" id="{C5CF654C-6C68-4CE8-BE7C-478CF9E87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594" y="1132442"/>
            <a:ext cx="6307033" cy="473027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="" xmlns:p14="http://schemas.microsoft.com/office/powerpoint/2010/main" val="2945961240"/>
      </p:ext>
    </p:extLst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16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8CAE61E0-2FFA-4E06-A95A-55C78C095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714" y="609600"/>
            <a:ext cx="6542315" cy="190500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E3CEF0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Expériences professionnelles</a:t>
            </a:r>
            <a:endParaRPr lang="fr-FR" dirty="0">
              <a:solidFill>
                <a:srgbClr val="E3CEF0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3E91A857-4766-4EB6-AB0E-26E362319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5" y="609600"/>
            <a:ext cx="3903181" cy="5725886"/>
          </a:xfrm>
        </p:spPr>
        <p:txBody>
          <a:bodyPr>
            <a:normAutofit/>
          </a:bodyPr>
          <a:lstStyle/>
          <a:p>
            <a:r>
              <a:rPr lang="fr-FR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Stage découverte au cdi</a:t>
            </a:r>
          </a:p>
          <a:p>
            <a:r>
              <a:rPr lang="fr-FR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Stage à distance en tant qu'une assistante-traductrice</a:t>
            </a:r>
          </a:p>
          <a:p>
            <a:r>
              <a:rPr lang="fr-FR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Modératrice des webinaires et administrateur sur </a:t>
            </a:r>
            <a:r>
              <a:rPr lang="fr-FR" sz="24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getcourse</a:t>
            </a:r>
            <a:endParaRPr lang="fr-FR" sz="24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r>
              <a:rPr lang="fr-FR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Recherche d'un stage – 5-10 cv envoyés par jour</a:t>
            </a:r>
          </a:p>
          <a:p>
            <a:r>
              <a:rPr lang="fr-FR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Un entretien effectué pour l'alternance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="" xmlns:a16="http://schemas.microsoft.com/office/drawing/2014/main" id="{170C6CAE-7726-422F-8083-40A716D94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864" y="2666999"/>
            <a:ext cx="2677887" cy="267788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="" xmlns:a16="http://schemas.microsoft.com/office/drawing/2014/main" id="{9CB79976-3B7A-47F9-B2C6-E7DB5E001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278" y="2666999"/>
            <a:ext cx="2677887" cy="267788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="" xmlns:p14="http://schemas.microsoft.com/office/powerpoint/2010/main" val="1641802474"/>
      </p:ext>
    </p:extLst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5" descr="Une image contenant intérieur, personne, clavier, télécommande&#10;&#10;Description générée automatiquement">
            <a:extLst>
              <a:ext uri="{FF2B5EF4-FFF2-40B4-BE49-F238E27FC236}">
                <a16:creationId xmlns="" xmlns:a16="http://schemas.microsoft.com/office/drawing/2014/main" id="{6E0BF0F1-8775-4A6A-B414-7F96C6A78D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124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="" xmlns:a16="http://schemas.microsoft.com/office/drawing/2014/main" id="{87040E05-CF68-4D1C-B1D7-0D40F3F65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E3CEF0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après le BTS</a:t>
            </a:r>
            <a:endParaRPr lang="fr-FR" dirty="0">
              <a:solidFill>
                <a:srgbClr val="E3CEF0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B193E2B7-2888-4AC4-96C8-5B3F08816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37704"/>
            <a:ext cx="9905998" cy="3553496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Alternance en informatique(si possible à partir de la deuxième année en </a:t>
            </a:r>
            <a:r>
              <a:rPr lang="fr-FR" sz="2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bts</a:t>
            </a:r>
            <a:r>
              <a:rPr lang="fr-FR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)</a:t>
            </a:r>
            <a:endParaRPr lang="fr-FR" dirty="0"/>
          </a:p>
          <a:p>
            <a:pPr algn="ctr"/>
            <a:r>
              <a:rPr lang="fr-FR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Licence pro informatique</a:t>
            </a:r>
            <a:endParaRPr lang="fr-FR" sz="28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algn="ctr"/>
            <a:r>
              <a:rPr lang="fr-FR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École d'ingénieur</a:t>
            </a:r>
          </a:p>
          <a:p>
            <a:pPr algn="ctr"/>
            <a:r>
              <a:rPr lang="fr-FR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Développeur informatique</a:t>
            </a:r>
            <a:endParaRPr lang="fr-FR" sz="28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algn="ctr"/>
            <a:r>
              <a:rPr lang="fr-FR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Programmeur de jeux vidéo </a:t>
            </a:r>
            <a:endParaRPr lang="fr-FR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endParaRPr lang="fr-FR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3809427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1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05BF782-021A-40CC-AD86-88AA02CE0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rgbClr val="E3CEF0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Présentation du site</a:t>
            </a:r>
            <a:endParaRPr lang="fr-FR" sz="3600" dirty="0">
              <a:solidFill>
                <a:srgbClr val="5AD0B8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5ACB46F8-3561-498B-B8CA-CE14833CF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rmAutofit/>
          </a:bodyPr>
          <a:lstStyle/>
          <a:p>
            <a:r>
              <a:rPr lang="fr-FR" sz="1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https://yasminism.github.io/site-web.io.github/</a:t>
            </a:r>
          </a:p>
          <a:p>
            <a:endParaRPr lang="fr-FR" sz="18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="" xmlns:a16="http://schemas.microsoft.com/office/drawing/2014/main" id="{E6348DC6-53D7-42D0-AFC9-46AE68934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120" y="844717"/>
            <a:ext cx="7059507" cy="5396212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="" xmlns:p14="http://schemas.microsoft.com/office/powerpoint/2010/main" val="161453890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sh" id="{789EC3FE-34FD-429C-9918-760025E6C145}" vid="{0F262FD6-3409-4039-A531-64BD4D2F99E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</TotalTime>
  <Words>128</Words>
  <Application>Microsoft Office PowerPoint</Application>
  <PresentationFormat>Personnalisé</PresentationFormat>
  <Paragraphs>41</Paragraphs>
  <Slides>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Mesh</vt:lpstr>
      <vt:lpstr>Présentation</vt:lpstr>
      <vt:lpstr>SLAM</vt:lpstr>
      <vt:lpstr>Ce que J'ai appris</vt:lpstr>
      <vt:lpstr>Ce que J'ai appris: autres matières </vt:lpstr>
      <vt:lpstr>organisation de travail</vt:lpstr>
      <vt:lpstr>Expériences professionnelles</vt:lpstr>
      <vt:lpstr>après le BTS</vt:lpstr>
      <vt:lpstr>Présentation du site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Yasmin ISMAYIL</dc:creator>
  <cp:lastModifiedBy>yismayil</cp:lastModifiedBy>
  <cp:revision>310</cp:revision>
  <dcterms:created xsi:type="dcterms:W3CDTF">2021-12-11T13:33:50Z</dcterms:created>
  <dcterms:modified xsi:type="dcterms:W3CDTF">2022-01-06T07:44:35Z</dcterms:modified>
</cp:coreProperties>
</file>