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5D431-44F8-4702-AEF1-DF00520D995A}" v="9" dt="2021-12-11T14:37:15.048"/>
    <p1510:client id="{A49D90E5-4967-4171-A84B-460D32A09531}" v="884" dt="2021-12-11T14:35:36.017"/>
    <p1510:client id="{DDE47ECF-ECD4-43F6-B117-70221ECD2C22}" v="42" dt="2022-01-01T15:55:34.339"/>
    <p1510:client id="{FCAE1F88-FCAB-47E5-8A68-50398DA81845}" v="96" dt="2022-01-05T20:31:33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3355" autoAdjust="0"/>
  </p:normalViewPr>
  <p:slideViewPr>
    <p:cSldViewPr snapToGrid="0">
      <p:cViewPr varScale="1">
        <p:scale>
          <a:sx n="116" d="100"/>
          <a:sy n="116" d="100"/>
        </p:scale>
        <p:origin x="-21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pPr/>
              <a:t>06/01/2022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06/01/2022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246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492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568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525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169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170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749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851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28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91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052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309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59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46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28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9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22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9599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asminism.github.io/site-web.io.githu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54296" y="1008062"/>
            <a:ext cx="6293104" cy="1071108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rgbClr val="7030A0"/>
                </a:solidFill>
                <a:ea typeface="+mj-lt"/>
                <a:cs typeface="+mj-lt"/>
              </a:rPr>
              <a:t>Présentation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54296" y="2790370"/>
            <a:ext cx="6293104" cy="3229429"/>
          </a:xfrm>
          <a:noFill/>
        </p:spPr>
        <p:txBody>
          <a:bodyPr rtlCol="0" anchor="t">
            <a:normAutofit/>
          </a:bodyPr>
          <a:lstStyle/>
          <a:p>
            <a:pPr marL="342900" indent="-342900" algn="l">
              <a:buChar char="•"/>
            </a:pPr>
            <a:r>
              <a:rPr lang="fr-FR" sz="2800" dirty="0"/>
              <a:t>Je m'appelle Yasmin </a:t>
            </a:r>
            <a:r>
              <a:rPr lang="fr-FR" sz="2800" dirty="0" err="1"/>
              <a:t>Ismayil</a:t>
            </a:r>
            <a:endParaRPr lang="fr-FR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 algn="l">
              <a:buChar char="•"/>
            </a:pPr>
            <a:r>
              <a:rPr lang="fr-FR" sz="2800" dirty="0"/>
              <a:t>Je suis titulaire d'un bac  général ( ES ) option mathématiques</a:t>
            </a:r>
            <a:endParaRPr lang="fr-FR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 algn="l">
              <a:buChar char="•"/>
            </a:pPr>
            <a:r>
              <a:rPr lang="fr-FR" sz="2800" dirty="0"/>
              <a:t>Avant BTS :  développement informatique sur YouTube</a:t>
            </a:r>
            <a:endParaRPr lang="fr-FR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 descr="Une image contenant violet, équipement électronique, ordinateur, clavier&#10;&#10;Description générée automatiquement">
            <a:extLst>
              <a:ext uri="{FF2B5EF4-FFF2-40B4-BE49-F238E27FC236}">
                <a16:creationId xmlns:a16="http://schemas.microsoft.com/office/drawing/2014/main" xmlns="" id="{9E878F9D-D389-4B1E-AB84-04BFE1C96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4961"/>
          <a:stretch/>
        </p:blipFill>
        <p:spPr>
          <a:xfrm>
            <a:off x="20" y="10"/>
            <a:ext cx="40590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A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9248498-9410-4E89-8573-5F625570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SLAM</a:t>
            </a:r>
            <a:endParaRPr lang="fr-FR" sz="6000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EC5A7E1-7E40-43A8-8767-4A18B7DA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5621184" cy="3165476"/>
          </a:xfrm>
        </p:spPr>
        <p:txBody>
          <a:bodyPr>
            <a:normAutofit/>
          </a:bodyPr>
          <a:lstStyle/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Développement 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L'établissement choisi pour cette option</a:t>
            </a:r>
          </a:p>
          <a:p>
            <a:r>
              <a:rPr lang="fr-FR" sz="2800" dirty="0"/>
              <a:t>Les débouchés et métiers après cette option</a:t>
            </a:r>
            <a:endParaRPr lang="fr-FR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Image 4" descr="Une image contenant texte, capture d’écran, moniteur&#10;&#10;Description générée automatiquement">
            <a:extLst>
              <a:ext uri="{FF2B5EF4-FFF2-40B4-BE49-F238E27FC236}">
                <a16:creationId xmlns:a16="http://schemas.microsoft.com/office/drawing/2014/main" xmlns="" id="{DD0092DB-1801-4DE4-A1ED-4A8FE481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39" y="1438697"/>
            <a:ext cx="5399188" cy="36097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42915196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A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93BF0E-464F-4320-8419-B3FA8EDC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Ce que J'ai appris</a:t>
            </a:r>
            <a:endParaRPr lang="fr-FR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E8E9DE6-CD49-40F1-926C-BA049871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HTML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CSS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MySQL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Bases de données - </a:t>
            </a:r>
            <a:r>
              <a:rPr lang="fr-FR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EasyPHP</a:t>
            </a:r>
            <a:endParaRPr lang="fr-FR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PHP</a:t>
            </a:r>
          </a:p>
        </p:txBody>
      </p:sp>
      <p:pic>
        <p:nvPicPr>
          <p:cNvPr id="4" name="Image 4" descr="Une image contenant texte, trousse de secours, graphiques vectoriels, signe&#10;&#10;Description générée automatiquement">
            <a:extLst>
              <a:ext uri="{FF2B5EF4-FFF2-40B4-BE49-F238E27FC236}">
                <a16:creationId xmlns:a16="http://schemas.microsoft.com/office/drawing/2014/main" xmlns="" id="{0D1CD338-5A03-4297-BAB3-2598D41F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2" y="1913509"/>
            <a:ext cx="4588027" cy="37142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218341636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F4BF11C-A280-47DA-BBBE-6EB6357C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 que J'ai appris: autres matières </a:t>
            </a:r>
            <a:endParaRPr lang="fr-FR" dirty="0">
              <a:solidFill>
                <a:srgbClr val="E3CEF0"/>
              </a:solidFill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xmlns="" id="{8D04318D-D57F-42B9-A954-3E289A37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42" y="873132"/>
            <a:ext cx="3416888" cy="1793866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87EBC6A-CC93-4E44-A942-52178910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Les contrats les clauses dans les contrats, le e-commerce (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cejm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 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Différentes types d'attaques ( cybersécurité), comment hacker un mot de passe</a:t>
            </a: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routage (dynamique et statique), les VLANs, l’adressage IP, les sous-réseaux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(réseau)</a:t>
            </a: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Algorithmes Python ( maths)</a:t>
            </a:r>
          </a:p>
          <a:p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Image 6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xmlns="" id="{F73B692D-C26A-4F48-BCD7-3BCA12F2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042" y="2918297"/>
            <a:ext cx="3416888" cy="1836577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20494645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E95365-78CE-4C42-92A6-EB520FA5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organisation de travail</a:t>
            </a:r>
            <a:endParaRPr lang="fr-FR" sz="2800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720FDC4-7F22-4ADE-A275-6BBD2901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349499"/>
            <a:ext cx="4240574" cy="43465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Faire les devoirs à l'avance et pas à la dernière minute</a:t>
            </a:r>
          </a:p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 cas d'incompréhension - chercher sur internet</a:t>
            </a:r>
          </a:p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Rendre les devoirs avant le deadline</a:t>
            </a:r>
          </a:p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Faire des fiches de révision</a:t>
            </a:r>
          </a:p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reposer lorsque je</a:t>
            </a:r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suis bloquée</a:t>
            </a:r>
          </a:p>
        </p:txBody>
      </p:sp>
      <p:pic>
        <p:nvPicPr>
          <p:cNvPr id="4" name="Image 4" descr="Une image contenant texte, ordinateur, intérieur, guichet&#10;&#10;Description générée automatiquement">
            <a:extLst>
              <a:ext uri="{FF2B5EF4-FFF2-40B4-BE49-F238E27FC236}">
                <a16:creationId xmlns:a16="http://schemas.microsoft.com/office/drawing/2014/main" xmlns="" id="{C5CF654C-6C68-4CE8-BE7C-478CF9E8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94" y="1132442"/>
            <a:ext cx="6307033" cy="473027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2945961240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CAE61E0-2FFA-4E06-A95A-55C78C09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Expériences professionnelles</a:t>
            </a:r>
            <a:endParaRPr lang="fr-FR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E91A857-4766-4EB6-AB0E-26E36231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609600"/>
            <a:ext cx="3903181" cy="5725886"/>
          </a:xfrm>
        </p:spPr>
        <p:txBody>
          <a:bodyPr>
            <a:normAutofit/>
          </a:bodyPr>
          <a:lstStyle/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Stage découverte au cdi</a:t>
            </a:r>
          </a:p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Stage à distance en tant qu'une assistante-traductrice</a:t>
            </a:r>
          </a:p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Modératrice des webinaires et administrateur sur </a:t>
            </a:r>
            <a:r>
              <a:rPr lang="fr-FR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getcourse</a:t>
            </a:r>
            <a:endParaRPr lang="fr-FR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Recherche d'un stage – 5-10 cv envoyés par jour</a:t>
            </a:r>
          </a:p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 entretien effectué pour l'alternance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170C6CAE-7726-422F-8083-40A716D9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64" y="2666999"/>
            <a:ext cx="2677887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9CB79976-3B7A-47F9-B2C6-E7DB5E00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78" y="2666999"/>
            <a:ext cx="2677887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641802474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Une image contenant intérieur, personne, clavier, télécommande&#10;&#10;Description générée automatiquement">
            <a:extLst>
              <a:ext uri="{FF2B5EF4-FFF2-40B4-BE49-F238E27FC236}">
                <a16:creationId xmlns:a16="http://schemas.microsoft.com/office/drawing/2014/main" xmlns="" id="{6E0BF0F1-8775-4A6A-B414-7F96C6A78D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2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040E05-CF68-4D1C-B1D7-0D40F3F6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après le BTS</a:t>
            </a:r>
            <a:endParaRPr lang="fr-FR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93E2B7-2888-4AC4-96C8-5B3F0881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7704"/>
            <a:ext cx="9905998" cy="355349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Alternance en informatique(si possible à partir de la deuxième année en </a:t>
            </a:r>
            <a:r>
              <a:rPr lang="fr-FR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bts</a:t>
            </a:r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  <a:endParaRPr lang="fr-FR" dirty="0"/>
          </a:p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Licence pro informatique</a:t>
            </a:r>
            <a:endParaRPr lang="fr-FR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École d'ingénieur</a:t>
            </a:r>
          </a:p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Développeur informatique</a:t>
            </a:r>
            <a:endParaRPr lang="fr-FR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Programmeur de jeux vidéo 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380942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1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5BF782-021A-40CC-AD86-88AA02CE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Présentation du site</a:t>
            </a:r>
            <a:endParaRPr lang="fr-FR" sz="3600" dirty="0">
              <a:solidFill>
                <a:srgbClr val="5AD0B8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ACB46F8-3561-498B-B8CA-CE14833C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fr-FR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https://yasminism.github.io/site-web.io.github/</a:t>
            </a:r>
          </a:p>
          <a:p>
            <a:endParaRPr lang="fr-FR" sz="1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E6348DC6-53D7-42D0-AFC9-46AE6893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20" y="844717"/>
            <a:ext cx="7059507" cy="539621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6145389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</TotalTime>
  <Words>128</Words>
  <Application>Microsoft Office PowerPoint</Application>
  <PresentationFormat>Personnalisé</PresentationFormat>
  <Paragraphs>41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Mesh</vt:lpstr>
      <vt:lpstr>Présentation</vt:lpstr>
      <vt:lpstr>SLAM</vt:lpstr>
      <vt:lpstr>Ce que J'ai appris</vt:lpstr>
      <vt:lpstr>Ce que J'ai appris: autres matières </vt:lpstr>
      <vt:lpstr>organisation de travail</vt:lpstr>
      <vt:lpstr>Expériences professionnelles</vt:lpstr>
      <vt:lpstr>après le BTS</vt:lpstr>
      <vt:lpstr>Présentation du 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yismayil</cp:lastModifiedBy>
  <cp:revision>310</cp:revision>
  <dcterms:created xsi:type="dcterms:W3CDTF">2021-12-11T13:33:50Z</dcterms:created>
  <dcterms:modified xsi:type="dcterms:W3CDTF">2022-01-06T07:09:14Z</dcterms:modified>
</cp:coreProperties>
</file>