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17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5211-36CF-6844-8413-EF479547C2A8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" y="1803728"/>
            <a:ext cx="534702" cy="50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009" y="242231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70" y="303677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25170" y="366487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423836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4770" y="182125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555" y="415644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87551" y="358712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4770" y="241525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1228516" y="186592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1228516" y="422471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/>
          <p:cNvSpPr/>
          <p:nvPr/>
        </p:nvSpPr>
        <p:spPr>
          <a:xfrm>
            <a:off x="1264582" y="534756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342" y="30367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770" y="363005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6531" y="243551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009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6531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1998" y="53475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5" y="1281441"/>
            <a:ext cx="534702" cy="5086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009" y="47645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9534"/>
            <a:ext cx="534702" cy="508632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1209962" y="4793645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132931" y="307819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STEP 0 – STORE  TO HDFS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1 - MAP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 – SHUFFLE</a:t>
            </a:r>
          </a:p>
          <a:p>
            <a:pPr algn="ctr"/>
            <a:r>
              <a:rPr lang="en-US" sz="2400" b="1" dirty="0" smtClean="0"/>
              <a:t>and SORT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3 - REDUCE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Assume 4 data partitions.</a:t>
            </a:r>
            <a:endParaRPr lang="en-US" u="sng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0" y="4726990"/>
            <a:ext cx="534702" cy="50863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2286" y="1179947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02287" y="2636083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15425" y="4148855"/>
            <a:ext cx="978463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449731" y="5581535"/>
            <a:ext cx="944157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740173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44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7740173" y="248127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7729144" y="29175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7740173" y="332203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396844" y="1535664"/>
            <a:ext cx="174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 smtClean="0"/>
              <a:t>_8_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3" name="Heart 52"/>
          <p:cNvSpPr/>
          <p:nvPr/>
        </p:nvSpPr>
        <p:spPr>
          <a:xfrm>
            <a:off x="3450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8074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3396038" y="571343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14972" y="116674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28112" y="5170382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317277" y="1953594"/>
            <a:ext cx="182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 smtClean="0"/>
              <a:t>_4_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7317277" y="2347334"/>
            <a:ext cx="182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 smtClean="0"/>
              <a:t>_5_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7317277" y="2805938"/>
            <a:ext cx="182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 smtClean="0"/>
              <a:t>_4_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7317277" y="3203213"/>
            <a:ext cx="182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 smtClean="0"/>
              <a:t>_3_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2" name="Heart 61"/>
          <p:cNvSpPr/>
          <p:nvPr/>
        </p:nvSpPr>
        <p:spPr>
          <a:xfrm>
            <a:off x="2235044" y="4351140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12"/>
          <p:cNvSpPr/>
          <p:nvPr/>
        </p:nvSpPr>
        <p:spPr>
          <a:xfrm>
            <a:off x="2209874" y="4924628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812429" y="4842702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397425" y="4273386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eart 80"/>
          <p:cNvSpPr/>
          <p:nvPr/>
        </p:nvSpPr>
        <p:spPr>
          <a:xfrm>
            <a:off x="3438390" y="4910973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844644" y="4316318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208045" y="2906237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86206" y="3520692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795806" y="289918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791378" y="3520692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377567" y="291943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33"/>
          <p:cNvSpPr/>
          <p:nvPr/>
        </p:nvSpPr>
        <p:spPr>
          <a:xfrm>
            <a:off x="3293967" y="3562111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330" y="2122277"/>
            <a:ext cx="534702" cy="508632"/>
          </a:xfrm>
          <a:prstGeom prst="rect">
            <a:avLst/>
          </a:prstGeom>
        </p:spPr>
      </p:pic>
      <p:sp>
        <p:nvSpPr>
          <p:cNvPr id="90" name="Oval 89"/>
          <p:cNvSpPr/>
          <p:nvPr/>
        </p:nvSpPr>
        <p:spPr>
          <a:xfrm>
            <a:off x="2820930" y="2139802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Heart 90"/>
          <p:cNvSpPr/>
          <p:nvPr/>
        </p:nvSpPr>
        <p:spPr>
          <a:xfrm>
            <a:off x="3414676" y="2184477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33169" y="1658022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02691" y="1658022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265" y="1599990"/>
            <a:ext cx="534702" cy="508632"/>
          </a:xfrm>
          <a:prstGeom prst="rect">
            <a:avLst/>
          </a:prstGeom>
        </p:spPr>
      </p:pic>
      <p:sp>
        <p:nvSpPr>
          <p:cNvPr id="100" name="Rectangle 99"/>
          <p:cNvSpPr/>
          <p:nvPr/>
        </p:nvSpPr>
        <p:spPr>
          <a:xfrm>
            <a:off x="4488016" y="1207605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872716" y="1218973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42" y="1535757"/>
            <a:ext cx="356637" cy="339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16" y="1535664"/>
            <a:ext cx="356637" cy="339249"/>
          </a:xfrm>
          <a:prstGeom prst="rect">
            <a:avLst/>
          </a:prstGeom>
        </p:spPr>
      </p:pic>
      <p:sp>
        <p:nvSpPr>
          <p:cNvPr id="104" name="Oval 103"/>
          <p:cNvSpPr/>
          <p:nvPr/>
        </p:nvSpPr>
        <p:spPr>
          <a:xfrm>
            <a:off x="4546103" y="2003450"/>
            <a:ext cx="277165" cy="31306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art 104"/>
          <p:cNvSpPr/>
          <p:nvPr/>
        </p:nvSpPr>
        <p:spPr>
          <a:xfrm>
            <a:off x="4940536" y="1970419"/>
            <a:ext cx="385834" cy="3958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472974" y="2726832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882951" y="2753647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485784" y="3128025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882951" y="3080991"/>
            <a:ext cx="403018" cy="359001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33"/>
          <p:cNvSpPr/>
          <p:nvPr/>
        </p:nvSpPr>
        <p:spPr>
          <a:xfrm>
            <a:off x="4940536" y="3516062"/>
            <a:ext cx="326104" cy="34746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468387" y="3473676"/>
            <a:ext cx="403018" cy="359001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art 114"/>
          <p:cNvSpPr/>
          <p:nvPr/>
        </p:nvSpPr>
        <p:spPr>
          <a:xfrm>
            <a:off x="4521134" y="4273386"/>
            <a:ext cx="385834" cy="3958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Heart 115"/>
          <p:cNvSpPr/>
          <p:nvPr/>
        </p:nvSpPr>
        <p:spPr>
          <a:xfrm>
            <a:off x="4975380" y="4251672"/>
            <a:ext cx="385834" cy="3958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 rot="21280090">
            <a:off x="4524936" y="4745127"/>
            <a:ext cx="403018" cy="359001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4965557" y="4696534"/>
            <a:ext cx="403018" cy="359001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499215" y="5122077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33"/>
          <p:cNvSpPr/>
          <p:nvPr/>
        </p:nvSpPr>
        <p:spPr>
          <a:xfrm>
            <a:off x="4951944" y="5080813"/>
            <a:ext cx="326104" cy="34746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509430" y="5661541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972809" y="5657863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848" y="6005094"/>
            <a:ext cx="356637" cy="339249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134" y="5977998"/>
            <a:ext cx="356637" cy="339249"/>
          </a:xfrm>
          <a:prstGeom prst="rect">
            <a:avLst/>
          </a:prstGeom>
        </p:spPr>
      </p:pic>
      <p:sp>
        <p:nvSpPr>
          <p:cNvPr id="131" name="Isosceles Triangle 33"/>
          <p:cNvSpPr/>
          <p:nvPr/>
        </p:nvSpPr>
        <p:spPr>
          <a:xfrm>
            <a:off x="4532224" y="6438153"/>
            <a:ext cx="326104" cy="34746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Heart 131"/>
          <p:cNvSpPr/>
          <p:nvPr/>
        </p:nvSpPr>
        <p:spPr>
          <a:xfrm>
            <a:off x="4957623" y="6389739"/>
            <a:ext cx="385834" cy="3958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173115" y="1241825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510255" y="1241825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810728" y="1233881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6157646" y="1585693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510255" y="1550391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848292" y="1564773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146582" y="1942344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6525408" y="1942345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267" y="2540097"/>
            <a:ext cx="356637" cy="339249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566" y="2200848"/>
            <a:ext cx="356637" cy="339249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407" y="2227733"/>
            <a:ext cx="356637" cy="339249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426" y="2517880"/>
            <a:ext cx="356637" cy="339249"/>
          </a:xfrm>
          <a:prstGeom prst="rect">
            <a:avLst/>
          </a:prstGeom>
        </p:spPr>
      </p:pic>
      <p:sp>
        <p:nvSpPr>
          <p:cNvPr id="146" name="Oval 145"/>
          <p:cNvSpPr/>
          <p:nvPr/>
        </p:nvSpPr>
        <p:spPr>
          <a:xfrm>
            <a:off x="6158161" y="3178684"/>
            <a:ext cx="277165" cy="31306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462771" y="3178683"/>
            <a:ext cx="277165" cy="31306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810728" y="3177081"/>
            <a:ext cx="277165" cy="31306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6158160" y="3542293"/>
            <a:ext cx="277165" cy="31306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6492065" y="3520439"/>
            <a:ext cx="277165" cy="31306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Heart 150"/>
          <p:cNvSpPr/>
          <p:nvPr/>
        </p:nvSpPr>
        <p:spPr>
          <a:xfrm>
            <a:off x="6110977" y="3913410"/>
            <a:ext cx="385834" cy="3958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Heart 151"/>
          <p:cNvSpPr/>
          <p:nvPr/>
        </p:nvSpPr>
        <p:spPr>
          <a:xfrm>
            <a:off x="6562664" y="3913410"/>
            <a:ext cx="385834" cy="3958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Heart 152"/>
          <p:cNvSpPr/>
          <p:nvPr/>
        </p:nvSpPr>
        <p:spPr>
          <a:xfrm>
            <a:off x="6129836" y="4389193"/>
            <a:ext cx="385834" cy="3958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eart 153"/>
          <p:cNvSpPr/>
          <p:nvPr/>
        </p:nvSpPr>
        <p:spPr>
          <a:xfrm>
            <a:off x="6609643" y="4378966"/>
            <a:ext cx="385834" cy="3958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33"/>
          <p:cNvSpPr/>
          <p:nvPr/>
        </p:nvSpPr>
        <p:spPr>
          <a:xfrm>
            <a:off x="6184151" y="5213281"/>
            <a:ext cx="326104" cy="34746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33"/>
          <p:cNvSpPr/>
          <p:nvPr/>
        </p:nvSpPr>
        <p:spPr>
          <a:xfrm>
            <a:off x="6634083" y="5212182"/>
            <a:ext cx="326104" cy="34746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33"/>
          <p:cNvSpPr/>
          <p:nvPr/>
        </p:nvSpPr>
        <p:spPr>
          <a:xfrm>
            <a:off x="6224220" y="5651986"/>
            <a:ext cx="326104" cy="34746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53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Pan, Max</cp:lastModifiedBy>
  <cp:revision>21</cp:revision>
  <dcterms:created xsi:type="dcterms:W3CDTF">2016-02-11T22:41:22Z</dcterms:created>
  <dcterms:modified xsi:type="dcterms:W3CDTF">2017-03-28T14:45:54Z</dcterms:modified>
</cp:coreProperties>
</file>