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_8_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_5_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_4_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_3_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666" y="4265709"/>
            <a:ext cx="1828959" cy="1201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09" y="2878738"/>
            <a:ext cx="1767993" cy="1213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295" y="1565805"/>
            <a:ext cx="1780186" cy="1121761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4415425" y="1110726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488016" y="120760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72716" y="12189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42" y="1535757"/>
            <a:ext cx="356637" cy="33924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16" y="1535664"/>
            <a:ext cx="356637" cy="339249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4546103" y="2003450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art 94"/>
          <p:cNvSpPr/>
          <p:nvPr/>
        </p:nvSpPr>
        <p:spPr>
          <a:xfrm>
            <a:off x="4940536" y="197041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472974" y="2726832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882951" y="275364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85784" y="31280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82951" y="3080991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33"/>
          <p:cNvSpPr/>
          <p:nvPr/>
        </p:nvSpPr>
        <p:spPr>
          <a:xfrm>
            <a:off x="4940536" y="351606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468387" y="3473676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Heart 102"/>
          <p:cNvSpPr/>
          <p:nvPr/>
        </p:nvSpPr>
        <p:spPr>
          <a:xfrm>
            <a:off x="4521134" y="427338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art 103"/>
          <p:cNvSpPr/>
          <p:nvPr/>
        </p:nvSpPr>
        <p:spPr>
          <a:xfrm>
            <a:off x="4975380" y="4251672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21280090">
            <a:off x="4524936" y="4745127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965557" y="4696534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499215" y="512207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33"/>
          <p:cNvSpPr/>
          <p:nvPr/>
        </p:nvSpPr>
        <p:spPr>
          <a:xfrm>
            <a:off x="4951944" y="508081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09430" y="566154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972809" y="565786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48" y="6005094"/>
            <a:ext cx="356637" cy="339249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34" y="5977998"/>
            <a:ext cx="356637" cy="339249"/>
          </a:xfrm>
          <a:prstGeom prst="rect">
            <a:avLst/>
          </a:prstGeom>
        </p:spPr>
      </p:pic>
      <p:sp>
        <p:nvSpPr>
          <p:cNvPr id="114" name="Isosceles Triangle 33"/>
          <p:cNvSpPr/>
          <p:nvPr/>
        </p:nvSpPr>
        <p:spPr>
          <a:xfrm>
            <a:off x="4532224" y="643815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art 114"/>
          <p:cNvSpPr/>
          <p:nvPr/>
        </p:nvSpPr>
        <p:spPr>
          <a:xfrm>
            <a:off x="4957623" y="638973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7311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51025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810728" y="123388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157646" y="158569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510255" y="155039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848292" y="15647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146582" y="1942344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525408" y="194234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2540097"/>
            <a:ext cx="356637" cy="339249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6" y="2200848"/>
            <a:ext cx="356637" cy="339249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7" y="2227733"/>
            <a:ext cx="356637" cy="33924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26" y="2517880"/>
            <a:ext cx="356637" cy="339249"/>
          </a:xfrm>
          <a:prstGeom prst="rect">
            <a:avLst/>
          </a:prstGeom>
        </p:spPr>
      </p:pic>
      <p:sp>
        <p:nvSpPr>
          <p:cNvPr id="135" name="Rectangle 134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158161" y="3178684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462771" y="317868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10728" y="3177081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158160" y="354229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492065" y="3520439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art 140"/>
          <p:cNvSpPr/>
          <p:nvPr/>
        </p:nvSpPr>
        <p:spPr>
          <a:xfrm>
            <a:off x="6110977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art 141"/>
          <p:cNvSpPr/>
          <p:nvPr/>
        </p:nvSpPr>
        <p:spPr>
          <a:xfrm>
            <a:off x="6562664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art 142"/>
          <p:cNvSpPr/>
          <p:nvPr/>
        </p:nvSpPr>
        <p:spPr>
          <a:xfrm>
            <a:off x="6129836" y="4389193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art 143"/>
          <p:cNvSpPr/>
          <p:nvPr/>
        </p:nvSpPr>
        <p:spPr>
          <a:xfrm>
            <a:off x="6609643" y="437896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Isosceles Triangle 33"/>
          <p:cNvSpPr/>
          <p:nvPr/>
        </p:nvSpPr>
        <p:spPr>
          <a:xfrm>
            <a:off x="6184151" y="5213281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33"/>
          <p:cNvSpPr/>
          <p:nvPr/>
        </p:nvSpPr>
        <p:spPr>
          <a:xfrm>
            <a:off x="6634083" y="521218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33"/>
          <p:cNvSpPr/>
          <p:nvPr/>
        </p:nvSpPr>
        <p:spPr>
          <a:xfrm>
            <a:off x="6224220" y="5651986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yasaman m</cp:lastModifiedBy>
  <cp:revision>24</cp:revision>
  <dcterms:created xsi:type="dcterms:W3CDTF">2016-02-11T22:41:22Z</dcterms:created>
  <dcterms:modified xsi:type="dcterms:W3CDTF">2018-07-23T12:50:53Z</dcterms:modified>
</cp:coreProperties>
</file>