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 type="screen16x9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2" name="Picture 19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87" name="Picture 28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88" name="Picture 28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4" name="Picture 38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5" name="Picture 38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80" name="Picture 47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81" name="Picture 48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76" name="Picture 5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77" name="Picture 57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72" name="Picture 67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673" name="Picture 67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8" name="Picture 76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9" name="Picture 76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62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3" name="CustomShape 2"/>
          <p:cNvSpPr/>
          <p:nvPr/>
        </p:nvSpPr>
        <p:spPr>
          <a:xfrm>
            <a:off x="1523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2286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048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3809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4572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334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7" name="CustomShape 8"/>
          <p:cNvSpPr/>
          <p:nvPr/>
        </p:nvSpPr>
        <p:spPr>
          <a:xfrm>
            <a:off x="6095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6858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7620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" name="CustomShape 11"/>
          <p:cNvSpPr/>
          <p:nvPr/>
        </p:nvSpPr>
        <p:spPr>
          <a:xfrm>
            <a:off x="8381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>
            <a:off x="380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2" name="CustomShape 13"/>
          <p:cNvSpPr/>
          <p:nvPr/>
        </p:nvSpPr>
        <p:spPr>
          <a:xfrm>
            <a:off x="1143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3" name="CustomShape 14"/>
          <p:cNvSpPr/>
          <p:nvPr/>
        </p:nvSpPr>
        <p:spPr>
          <a:xfrm>
            <a:off x="1905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4" name="CustomShape 15"/>
          <p:cNvSpPr/>
          <p:nvPr/>
        </p:nvSpPr>
        <p:spPr>
          <a:xfrm>
            <a:off x="2666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5" name="CustomShape 16"/>
          <p:cNvSpPr/>
          <p:nvPr/>
        </p:nvSpPr>
        <p:spPr>
          <a:xfrm>
            <a:off x="3429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6" name="CustomShape 17"/>
          <p:cNvSpPr/>
          <p:nvPr/>
        </p:nvSpPr>
        <p:spPr>
          <a:xfrm>
            <a:off x="4191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7" name="CustomShape 18"/>
          <p:cNvSpPr/>
          <p:nvPr/>
        </p:nvSpPr>
        <p:spPr>
          <a:xfrm>
            <a:off x="4952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8" name="CustomShape 19"/>
          <p:cNvSpPr/>
          <p:nvPr/>
        </p:nvSpPr>
        <p:spPr>
          <a:xfrm>
            <a:off x="5715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9" name="CustomShape 20"/>
          <p:cNvSpPr/>
          <p:nvPr/>
        </p:nvSpPr>
        <p:spPr>
          <a:xfrm>
            <a:off x="6477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0" name="CustomShape 21"/>
          <p:cNvSpPr/>
          <p:nvPr/>
        </p:nvSpPr>
        <p:spPr>
          <a:xfrm>
            <a:off x="7238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1" name="CustomShape 22"/>
          <p:cNvSpPr/>
          <p:nvPr/>
        </p:nvSpPr>
        <p:spPr>
          <a:xfrm>
            <a:off x="8001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2" name="CustomShape 23"/>
          <p:cNvSpPr/>
          <p:nvPr/>
        </p:nvSpPr>
        <p:spPr>
          <a:xfrm>
            <a:off x="8763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3" name="CustomShape 24"/>
          <p:cNvSpPr/>
          <p:nvPr/>
        </p:nvSpPr>
        <p:spPr>
          <a:xfrm>
            <a:off x="-26640" y="2008440"/>
            <a:ext cx="9210240" cy="317232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-26640" y="2139840"/>
            <a:ext cx="9210240" cy="304092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25" name="CustomShape 26"/>
          <p:cNvSpPr/>
          <p:nvPr/>
        </p:nvSpPr>
        <p:spPr>
          <a:xfrm rot="8100000">
            <a:off x="1847880" y="181476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</p:sp>
      <p:sp>
        <p:nvSpPr>
          <p:cNvPr id="26" name="CustomShape 27"/>
          <p:cNvSpPr/>
          <p:nvPr/>
        </p:nvSpPr>
        <p:spPr>
          <a:xfrm rot="8100000">
            <a:off x="6039000" y="209844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8100000">
            <a:off x="7182000" y="213192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</p:sp>
      <p:sp>
        <p:nvSpPr>
          <p:cNvPr id="28" name="CustomShape 29"/>
          <p:cNvSpPr/>
          <p:nvPr/>
        </p:nvSpPr>
        <p:spPr>
          <a:xfrm>
            <a:off x="-9360" y="2143080"/>
            <a:ext cx="4204800" cy="47592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4195800" y="2023920"/>
            <a:ext cx="3423960" cy="59004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7624800" y="2033640"/>
            <a:ext cx="1533240" cy="41400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1114560" y="2462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2" name="CustomShape 33"/>
          <p:cNvSpPr/>
          <p:nvPr/>
        </p:nvSpPr>
        <p:spPr>
          <a:xfrm>
            <a:off x="1495440" y="25909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" name="CustomShape 34"/>
          <p:cNvSpPr/>
          <p:nvPr/>
        </p:nvSpPr>
        <p:spPr>
          <a:xfrm>
            <a:off x="733320" y="2533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" name="CustomShape 35"/>
          <p:cNvSpPr/>
          <p:nvPr/>
        </p:nvSpPr>
        <p:spPr>
          <a:xfrm>
            <a:off x="352440" y="2524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5" name="CustomShape 36"/>
          <p:cNvSpPr/>
          <p:nvPr/>
        </p:nvSpPr>
        <p:spPr>
          <a:xfrm>
            <a:off x="-42840" y="2166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6" name="CustomShape 37"/>
          <p:cNvSpPr/>
          <p:nvPr/>
        </p:nvSpPr>
        <p:spPr>
          <a:xfrm>
            <a:off x="1876320" y="23954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7" name="CustomShape 38"/>
          <p:cNvSpPr/>
          <p:nvPr/>
        </p:nvSpPr>
        <p:spPr>
          <a:xfrm>
            <a:off x="2257560" y="23907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8" name="CustomShape 39"/>
          <p:cNvSpPr/>
          <p:nvPr/>
        </p:nvSpPr>
        <p:spPr>
          <a:xfrm>
            <a:off x="2638440" y="2109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9" name="CustomShape 40"/>
          <p:cNvSpPr/>
          <p:nvPr/>
        </p:nvSpPr>
        <p:spPr>
          <a:xfrm>
            <a:off x="3019320" y="2176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0" name="CustomShape 41"/>
          <p:cNvSpPr/>
          <p:nvPr/>
        </p:nvSpPr>
        <p:spPr>
          <a:xfrm>
            <a:off x="3400560" y="2176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1" name="CustomShape 42"/>
          <p:cNvSpPr/>
          <p:nvPr/>
        </p:nvSpPr>
        <p:spPr>
          <a:xfrm>
            <a:off x="3781440" y="25099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" name="CustomShape 43"/>
          <p:cNvSpPr/>
          <p:nvPr/>
        </p:nvSpPr>
        <p:spPr>
          <a:xfrm>
            <a:off x="4162320" y="25099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" name="CustomShape 44"/>
          <p:cNvSpPr/>
          <p:nvPr/>
        </p:nvSpPr>
        <p:spPr>
          <a:xfrm>
            <a:off x="4543560" y="22287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4" name="CustomShape 45"/>
          <p:cNvSpPr/>
          <p:nvPr/>
        </p:nvSpPr>
        <p:spPr>
          <a:xfrm>
            <a:off x="4924440" y="21052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5" name="CustomShape 46"/>
          <p:cNvSpPr/>
          <p:nvPr/>
        </p:nvSpPr>
        <p:spPr>
          <a:xfrm>
            <a:off x="5305320" y="23338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6" name="CustomShape 47"/>
          <p:cNvSpPr/>
          <p:nvPr/>
        </p:nvSpPr>
        <p:spPr>
          <a:xfrm>
            <a:off x="5686560" y="23338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7" name="CustomShape 48"/>
          <p:cNvSpPr/>
          <p:nvPr/>
        </p:nvSpPr>
        <p:spPr>
          <a:xfrm>
            <a:off x="6067440" y="2409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8" name="CustomShape 49"/>
          <p:cNvSpPr/>
          <p:nvPr/>
        </p:nvSpPr>
        <p:spPr>
          <a:xfrm>
            <a:off x="6448320" y="2290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9" name="CustomShape 50"/>
          <p:cNvSpPr/>
          <p:nvPr/>
        </p:nvSpPr>
        <p:spPr>
          <a:xfrm>
            <a:off x="6829560" y="2586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0" name="CustomShape 51"/>
          <p:cNvSpPr/>
          <p:nvPr/>
        </p:nvSpPr>
        <p:spPr>
          <a:xfrm>
            <a:off x="7210440" y="2586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1" name="CustomShape 52"/>
          <p:cNvSpPr/>
          <p:nvPr/>
        </p:nvSpPr>
        <p:spPr>
          <a:xfrm>
            <a:off x="7591320" y="2005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" name="CustomShape 53"/>
          <p:cNvSpPr/>
          <p:nvPr/>
        </p:nvSpPr>
        <p:spPr>
          <a:xfrm>
            <a:off x="7972560" y="211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" name="CustomShape 54"/>
          <p:cNvSpPr/>
          <p:nvPr/>
        </p:nvSpPr>
        <p:spPr>
          <a:xfrm>
            <a:off x="8353440" y="211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4" name="CustomShape 55"/>
          <p:cNvSpPr/>
          <p:nvPr/>
        </p:nvSpPr>
        <p:spPr>
          <a:xfrm>
            <a:off x="8734320" y="211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5" name="CustomShape 56"/>
          <p:cNvSpPr/>
          <p:nvPr/>
        </p:nvSpPr>
        <p:spPr>
          <a:xfrm>
            <a:off x="9129600" y="24289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6" name="CustomShape 57"/>
          <p:cNvSpPr/>
          <p:nvPr/>
        </p:nvSpPr>
        <p:spPr>
          <a:xfrm>
            <a:off x="2990880" y="214776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>
            <a:off x="1085760" y="24336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>
            <a:off x="4895640" y="207756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 rot="8100000">
            <a:off x="8700120" y="189072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</p:sp>
      <p:sp>
        <p:nvSpPr>
          <p:cNvPr id="60" name="PlaceHolder 61"/>
          <p:cNvSpPr>
            <a:spLocks noGrp="1"/>
          </p:cNvSpPr>
          <p:nvPr>
            <p:ph type="title"/>
          </p:nvPr>
        </p:nvSpPr>
        <p:spPr>
          <a:xfrm>
            <a:off x="2847960" y="3363480"/>
            <a:ext cx="560988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1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62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97" name="CustomShape 2"/>
          <p:cNvSpPr/>
          <p:nvPr/>
        </p:nvSpPr>
        <p:spPr>
          <a:xfrm>
            <a:off x="1523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98" name="CustomShape 3"/>
          <p:cNvSpPr/>
          <p:nvPr/>
        </p:nvSpPr>
        <p:spPr>
          <a:xfrm>
            <a:off x="2286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99" name="CustomShape 4"/>
          <p:cNvSpPr/>
          <p:nvPr/>
        </p:nvSpPr>
        <p:spPr>
          <a:xfrm>
            <a:off x="3048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0" name="CustomShape 5"/>
          <p:cNvSpPr/>
          <p:nvPr/>
        </p:nvSpPr>
        <p:spPr>
          <a:xfrm>
            <a:off x="3809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1" name="CustomShape 6"/>
          <p:cNvSpPr/>
          <p:nvPr/>
        </p:nvSpPr>
        <p:spPr>
          <a:xfrm>
            <a:off x="4572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2" name="CustomShape 7"/>
          <p:cNvSpPr/>
          <p:nvPr/>
        </p:nvSpPr>
        <p:spPr>
          <a:xfrm>
            <a:off x="5334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3" name="CustomShape 8"/>
          <p:cNvSpPr/>
          <p:nvPr/>
        </p:nvSpPr>
        <p:spPr>
          <a:xfrm>
            <a:off x="6095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4" name="CustomShape 9"/>
          <p:cNvSpPr/>
          <p:nvPr/>
        </p:nvSpPr>
        <p:spPr>
          <a:xfrm>
            <a:off x="6858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5" name="CustomShape 10"/>
          <p:cNvSpPr/>
          <p:nvPr/>
        </p:nvSpPr>
        <p:spPr>
          <a:xfrm>
            <a:off x="7620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6" name="CustomShape 11"/>
          <p:cNvSpPr/>
          <p:nvPr/>
        </p:nvSpPr>
        <p:spPr>
          <a:xfrm>
            <a:off x="8381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07" name="CustomShape 12"/>
          <p:cNvSpPr/>
          <p:nvPr/>
        </p:nvSpPr>
        <p:spPr>
          <a:xfrm>
            <a:off x="380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08" name="CustomShape 13"/>
          <p:cNvSpPr/>
          <p:nvPr/>
        </p:nvSpPr>
        <p:spPr>
          <a:xfrm>
            <a:off x="1143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09" name="CustomShape 14"/>
          <p:cNvSpPr/>
          <p:nvPr/>
        </p:nvSpPr>
        <p:spPr>
          <a:xfrm>
            <a:off x="1905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0" name="CustomShape 15"/>
          <p:cNvSpPr/>
          <p:nvPr/>
        </p:nvSpPr>
        <p:spPr>
          <a:xfrm>
            <a:off x="2666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1" name="CustomShape 16"/>
          <p:cNvSpPr/>
          <p:nvPr/>
        </p:nvSpPr>
        <p:spPr>
          <a:xfrm>
            <a:off x="3429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2" name="CustomShape 17"/>
          <p:cNvSpPr/>
          <p:nvPr/>
        </p:nvSpPr>
        <p:spPr>
          <a:xfrm>
            <a:off x="4191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3" name="CustomShape 18"/>
          <p:cNvSpPr/>
          <p:nvPr/>
        </p:nvSpPr>
        <p:spPr>
          <a:xfrm>
            <a:off x="4952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4" name="CustomShape 19"/>
          <p:cNvSpPr/>
          <p:nvPr/>
        </p:nvSpPr>
        <p:spPr>
          <a:xfrm>
            <a:off x="5715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5" name="CustomShape 20"/>
          <p:cNvSpPr/>
          <p:nvPr/>
        </p:nvSpPr>
        <p:spPr>
          <a:xfrm>
            <a:off x="6477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6" name="CustomShape 21"/>
          <p:cNvSpPr/>
          <p:nvPr/>
        </p:nvSpPr>
        <p:spPr>
          <a:xfrm>
            <a:off x="7238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7" name="CustomShape 22"/>
          <p:cNvSpPr/>
          <p:nvPr/>
        </p:nvSpPr>
        <p:spPr>
          <a:xfrm>
            <a:off x="8001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8" name="CustomShape 23"/>
          <p:cNvSpPr/>
          <p:nvPr/>
        </p:nvSpPr>
        <p:spPr>
          <a:xfrm>
            <a:off x="8763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119" name="PlaceHolder 24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2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0" name="PlaceHolder 25"/>
          <p:cNvSpPr>
            <a:spLocks noGrp="1"/>
          </p:cNvSpPr>
          <p:nvPr>
            <p:ph type="body"/>
          </p:nvPr>
        </p:nvSpPr>
        <p:spPr>
          <a:xfrm>
            <a:off x="1131480" y="1553040"/>
            <a:ext cx="3339720" cy="266544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21" name="PlaceHolder 26"/>
          <p:cNvSpPr>
            <a:spLocks noGrp="1"/>
          </p:cNvSpPr>
          <p:nvPr>
            <p:ph type="body"/>
          </p:nvPr>
        </p:nvSpPr>
        <p:spPr>
          <a:xfrm>
            <a:off x="4672440" y="1553040"/>
            <a:ext cx="3339720" cy="266544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22" name="CustomShape 27"/>
          <p:cNvSpPr/>
          <p:nvPr/>
        </p:nvSpPr>
        <p:spPr>
          <a:xfrm>
            <a:off x="-28440" y="4446720"/>
            <a:ext cx="9191160" cy="71208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123" name="CustomShape 28"/>
          <p:cNvSpPr/>
          <p:nvPr/>
        </p:nvSpPr>
        <p:spPr>
          <a:xfrm>
            <a:off x="-28440" y="4578120"/>
            <a:ext cx="9191160" cy="58392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124" name="CustomShape 29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</p:sp>
      <p:sp>
        <p:nvSpPr>
          <p:cNvPr id="125" name="CustomShape 30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</p:sp>
      <p:sp>
        <p:nvSpPr>
          <p:cNvPr id="126" name="CustomShape 31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</p:sp>
      <p:sp>
        <p:nvSpPr>
          <p:cNvPr id="127" name="CustomShape 32"/>
          <p:cNvSpPr/>
          <p:nvPr/>
        </p:nvSpPr>
        <p:spPr>
          <a:xfrm>
            <a:off x="-9360" y="4581360"/>
            <a:ext cx="4204800" cy="47592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128" name="CustomShape 33"/>
          <p:cNvSpPr/>
          <p:nvPr/>
        </p:nvSpPr>
        <p:spPr>
          <a:xfrm>
            <a:off x="4195800" y="4462560"/>
            <a:ext cx="3423960" cy="59004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129" name="CustomShape 34"/>
          <p:cNvSpPr/>
          <p:nvPr/>
        </p:nvSpPr>
        <p:spPr>
          <a:xfrm>
            <a:off x="7624800" y="4471920"/>
            <a:ext cx="1533240" cy="41400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130" name="CustomShape 35"/>
          <p:cNvSpPr/>
          <p:nvPr/>
        </p:nvSpPr>
        <p:spPr>
          <a:xfrm>
            <a:off x="1114560" y="4900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1" name="CustomShape 36"/>
          <p:cNvSpPr/>
          <p:nvPr/>
        </p:nvSpPr>
        <p:spPr>
          <a:xfrm>
            <a:off x="1495440" y="5029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2" name="CustomShape 37"/>
          <p:cNvSpPr/>
          <p:nvPr/>
        </p:nvSpPr>
        <p:spPr>
          <a:xfrm>
            <a:off x="733320" y="4971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3" name="CustomShape 38"/>
          <p:cNvSpPr/>
          <p:nvPr/>
        </p:nvSpPr>
        <p:spPr>
          <a:xfrm>
            <a:off x="352440" y="49626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4" name="CustomShape 39"/>
          <p:cNvSpPr/>
          <p:nvPr/>
        </p:nvSpPr>
        <p:spPr>
          <a:xfrm>
            <a:off x="-42840" y="4605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5" name="CustomShape 40"/>
          <p:cNvSpPr/>
          <p:nvPr/>
        </p:nvSpPr>
        <p:spPr>
          <a:xfrm>
            <a:off x="1876320" y="48340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6" name="CustomShape 41"/>
          <p:cNvSpPr/>
          <p:nvPr/>
        </p:nvSpPr>
        <p:spPr>
          <a:xfrm>
            <a:off x="2257560" y="4829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7" name="CustomShape 42"/>
          <p:cNvSpPr/>
          <p:nvPr/>
        </p:nvSpPr>
        <p:spPr>
          <a:xfrm>
            <a:off x="2638440" y="4548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8" name="CustomShape 43"/>
          <p:cNvSpPr/>
          <p:nvPr/>
        </p:nvSpPr>
        <p:spPr>
          <a:xfrm>
            <a:off x="301932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39" name="CustomShape 44"/>
          <p:cNvSpPr/>
          <p:nvPr/>
        </p:nvSpPr>
        <p:spPr>
          <a:xfrm>
            <a:off x="340056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0" name="CustomShape 45"/>
          <p:cNvSpPr/>
          <p:nvPr/>
        </p:nvSpPr>
        <p:spPr>
          <a:xfrm>
            <a:off x="378144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1" name="CustomShape 46"/>
          <p:cNvSpPr/>
          <p:nvPr/>
        </p:nvSpPr>
        <p:spPr>
          <a:xfrm>
            <a:off x="416232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2" name="CustomShape 47"/>
          <p:cNvSpPr/>
          <p:nvPr/>
        </p:nvSpPr>
        <p:spPr>
          <a:xfrm>
            <a:off x="4543560" y="4667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3" name="CustomShape 48"/>
          <p:cNvSpPr/>
          <p:nvPr/>
        </p:nvSpPr>
        <p:spPr>
          <a:xfrm>
            <a:off x="4924440" y="4543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4" name="CustomShape 49"/>
          <p:cNvSpPr/>
          <p:nvPr/>
        </p:nvSpPr>
        <p:spPr>
          <a:xfrm>
            <a:off x="530532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5" name="CustomShape 50"/>
          <p:cNvSpPr/>
          <p:nvPr/>
        </p:nvSpPr>
        <p:spPr>
          <a:xfrm>
            <a:off x="568656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6" name="CustomShape 51"/>
          <p:cNvSpPr/>
          <p:nvPr/>
        </p:nvSpPr>
        <p:spPr>
          <a:xfrm>
            <a:off x="6067440" y="4848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7" name="CustomShape 52"/>
          <p:cNvSpPr/>
          <p:nvPr/>
        </p:nvSpPr>
        <p:spPr>
          <a:xfrm>
            <a:off x="6448320" y="472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8" name="CustomShape 53"/>
          <p:cNvSpPr/>
          <p:nvPr/>
        </p:nvSpPr>
        <p:spPr>
          <a:xfrm>
            <a:off x="682956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49" name="CustomShape 54"/>
          <p:cNvSpPr/>
          <p:nvPr/>
        </p:nvSpPr>
        <p:spPr>
          <a:xfrm>
            <a:off x="721044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50" name="CustomShape 55"/>
          <p:cNvSpPr/>
          <p:nvPr/>
        </p:nvSpPr>
        <p:spPr>
          <a:xfrm>
            <a:off x="7591320" y="4443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51" name="CustomShape 56"/>
          <p:cNvSpPr/>
          <p:nvPr/>
        </p:nvSpPr>
        <p:spPr>
          <a:xfrm>
            <a:off x="797256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52" name="CustomShape 57"/>
          <p:cNvSpPr/>
          <p:nvPr/>
        </p:nvSpPr>
        <p:spPr>
          <a:xfrm>
            <a:off x="835344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53" name="CustomShape 58"/>
          <p:cNvSpPr/>
          <p:nvPr/>
        </p:nvSpPr>
        <p:spPr>
          <a:xfrm>
            <a:off x="873432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54" name="CustomShape 59"/>
          <p:cNvSpPr/>
          <p:nvPr/>
        </p:nvSpPr>
        <p:spPr>
          <a:xfrm>
            <a:off x="9129600" y="4867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155" name="CustomShape 60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156" name="CustomShape 61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157" name="CustomShape 62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158" name="CustomShape 63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62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94" name="CustomShape 2"/>
          <p:cNvSpPr/>
          <p:nvPr/>
        </p:nvSpPr>
        <p:spPr>
          <a:xfrm>
            <a:off x="1523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95" name="CustomShape 3"/>
          <p:cNvSpPr/>
          <p:nvPr/>
        </p:nvSpPr>
        <p:spPr>
          <a:xfrm>
            <a:off x="2286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96" name="CustomShape 4"/>
          <p:cNvSpPr/>
          <p:nvPr/>
        </p:nvSpPr>
        <p:spPr>
          <a:xfrm>
            <a:off x="3048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97" name="CustomShape 5"/>
          <p:cNvSpPr/>
          <p:nvPr/>
        </p:nvSpPr>
        <p:spPr>
          <a:xfrm>
            <a:off x="3809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98" name="CustomShape 6"/>
          <p:cNvSpPr/>
          <p:nvPr/>
        </p:nvSpPr>
        <p:spPr>
          <a:xfrm>
            <a:off x="4572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199" name="CustomShape 7"/>
          <p:cNvSpPr/>
          <p:nvPr/>
        </p:nvSpPr>
        <p:spPr>
          <a:xfrm>
            <a:off x="5334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00" name="CustomShape 8"/>
          <p:cNvSpPr/>
          <p:nvPr/>
        </p:nvSpPr>
        <p:spPr>
          <a:xfrm>
            <a:off x="6095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01" name="CustomShape 9"/>
          <p:cNvSpPr/>
          <p:nvPr/>
        </p:nvSpPr>
        <p:spPr>
          <a:xfrm>
            <a:off x="6858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02" name="CustomShape 10"/>
          <p:cNvSpPr/>
          <p:nvPr/>
        </p:nvSpPr>
        <p:spPr>
          <a:xfrm>
            <a:off x="7620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03" name="CustomShape 11"/>
          <p:cNvSpPr/>
          <p:nvPr/>
        </p:nvSpPr>
        <p:spPr>
          <a:xfrm>
            <a:off x="8381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04" name="CustomShape 12"/>
          <p:cNvSpPr/>
          <p:nvPr/>
        </p:nvSpPr>
        <p:spPr>
          <a:xfrm>
            <a:off x="380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05" name="CustomShape 13"/>
          <p:cNvSpPr/>
          <p:nvPr/>
        </p:nvSpPr>
        <p:spPr>
          <a:xfrm>
            <a:off x="1143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06" name="CustomShape 14"/>
          <p:cNvSpPr/>
          <p:nvPr/>
        </p:nvSpPr>
        <p:spPr>
          <a:xfrm>
            <a:off x="1905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07" name="CustomShape 15"/>
          <p:cNvSpPr/>
          <p:nvPr/>
        </p:nvSpPr>
        <p:spPr>
          <a:xfrm>
            <a:off x="2666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08" name="CustomShape 16"/>
          <p:cNvSpPr/>
          <p:nvPr/>
        </p:nvSpPr>
        <p:spPr>
          <a:xfrm>
            <a:off x="3429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09" name="CustomShape 17"/>
          <p:cNvSpPr/>
          <p:nvPr/>
        </p:nvSpPr>
        <p:spPr>
          <a:xfrm>
            <a:off x="4191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10" name="CustomShape 18"/>
          <p:cNvSpPr/>
          <p:nvPr/>
        </p:nvSpPr>
        <p:spPr>
          <a:xfrm>
            <a:off x="4952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11" name="CustomShape 19"/>
          <p:cNvSpPr/>
          <p:nvPr/>
        </p:nvSpPr>
        <p:spPr>
          <a:xfrm>
            <a:off x="5715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12" name="CustomShape 20"/>
          <p:cNvSpPr/>
          <p:nvPr/>
        </p:nvSpPr>
        <p:spPr>
          <a:xfrm>
            <a:off x="6477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13" name="CustomShape 21"/>
          <p:cNvSpPr/>
          <p:nvPr/>
        </p:nvSpPr>
        <p:spPr>
          <a:xfrm>
            <a:off x="7238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14" name="CustomShape 22"/>
          <p:cNvSpPr/>
          <p:nvPr/>
        </p:nvSpPr>
        <p:spPr>
          <a:xfrm>
            <a:off x="8001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15" name="CustomShape 23"/>
          <p:cNvSpPr/>
          <p:nvPr/>
        </p:nvSpPr>
        <p:spPr>
          <a:xfrm>
            <a:off x="8763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216" name="CustomShape 24"/>
          <p:cNvSpPr/>
          <p:nvPr/>
        </p:nvSpPr>
        <p:spPr>
          <a:xfrm>
            <a:off x="-26640" y="2008440"/>
            <a:ext cx="9210240" cy="317232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217" name="CustomShape 25"/>
          <p:cNvSpPr/>
          <p:nvPr/>
        </p:nvSpPr>
        <p:spPr>
          <a:xfrm>
            <a:off x="-26640" y="2139840"/>
            <a:ext cx="9210240" cy="304092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218" name="CustomShape 26"/>
          <p:cNvSpPr/>
          <p:nvPr/>
        </p:nvSpPr>
        <p:spPr>
          <a:xfrm rot="8100000">
            <a:off x="1847880" y="181476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</p:sp>
      <p:sp>
        <p:nvSpPr>
          <p:cNvPr id="219" name="CustomShape 27"/>
          <p:cNvSpPr/>
          <p:nvPr/>
        </p:nvSpPr>
        <p:spPr>
          <a:xfrm rot="8100000">
            <a:off x="6039000" y="209844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</p:sp>
      <p:sp>
        <p:nvSpPr>
          <p:cNvPr id="220" name="CustomShape 28"/>
          <p:cNvSpPr/>
          <p:nvPr/>
        </p:nvSpPr>
        <p:spPr>
          <a:xfrm rot="8100000">
            <a:off x="7182000" y="213192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</p:sp>
      <p:sp>
        <p:nvSpPr>
          <p:cNvPr id="221" name="CustomShape 29"/>
          <p:cNvSpPr/>
          <p:nvPr/>
        </p:nvSpPr>
        <p:spPr>
          <a:xfrm>
            <a:off x="-9360" y="2143080"/>
            <a:ext cx="4204800" cy="47592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222" name="CustomShape 30"/>
          <p:cNvSpPr/>
          <p:nvPr/>
        </p:nvSpPr>
        <p:spPr>
          <a:xfrm>
            <a:off x="4195800" y="2023920"/>
            <a:ext cx="3423960" cy="59004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223" name="CustomShape 31"/>
          <p:cNvSpPr/>
          <p:nvPr/>
        </p:nvSpPr>
        <p:spPr>
          <a:xfrm>
            <a:off x="7624800" y="2033640"/>
            <a:ext cx="1533240" cy="41400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224" name="CustomShape 32"/>
          <p:cNvSpPr/>
          <p:nvPr/>
        </p:nvSpPr>
        <p:spPr>
          <a:xfrm>
            <a:off x="1114560" y="2462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25" name="CustomShape 33"/>
          <p:cNvSpPr/>
          <p:nvPr/>
        </p:nvSpPr>
        <p:spPr>
          <a:xfrm>
            <a:off x="1495440" y="25909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26" name="CustomShape 34"/>
          <p:cNvSpPr/>
          <p:nvPr/>
        </p:nvSpPr>
        <p:spPr>
          <a:xfrm>
            <a:off x="733320" y="2533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27" name="CustomShape 35"/>
          <p:cNvSpPr/>
          <p:nvPr/>
        </p:nvSpPr>
        <p:spPr>
          <a:xfrm>
            <a:off x="352440" y="2524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28" name="CustomShape 36"/>
          <p:cNvSpPr/>
          <p:nvPr/>
        </p:nvSpPr>
        <p:spPr>
          <a:xfrm>
            <a:off x="-42840" y="2166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29" name="CustomShape 37"/>
          <p:cNvSpPr/>
          <p:nvPr/>
        </p:nvSpPr>
        <p:spPr>
          <a:xfrm>
            <a:off x="1876320" y="23954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0" name="CustomShape 38"/>
          <p:cNvSpPr/>
          <p:nvPr/>
        </p:nvSpPr>
        <p:spPr>
          <a:xfrm>
            <a:off x="2257560" y="23907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1" name="CustomShape 39"/>
          <p:cNvSpPr/>
          <p:nvPr/>
        </p:nvSpPr>
        <p:spPr>
          <a:xfrm>
            <a:off x="2638440" y="2109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2" name="CustomShape 40"/>
          <p:cNvSpPr/>
          <p:nvPr/>
        </p:nvSpPr>
        <p:spPr>
          <a:xfrm>
            <a:off x="3019320" y="2176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3" name="CustomShape 41"/>
          <p:cNvSpPr/>
          <p:nvPr/>
        </p:nvSpPr>
        <p:spPr>
          <a:xfrm>
            <a:off x="3400560" y="2176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4" name="CustomShape 42"/>
          <p:cNvSpPr/>
          <p:nvPr/>
        </p:nvSpPr>
        <p:spPr>
          <a:xfrm>
            <a:off x="3781440" y="25099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5" name="CustomShape 43"/>
          <p:cNvSpPr/>
          <p:nvPr/>
        </p:nvSpPr>
        <p:spPr>
          <a:xfrm>
            <a:off x="4162320" y="25099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6" name="CustomShape 44"/>
          <p:cNvSpPr/>
          <p:nvPr/>
        </p:nvSpPr>
        <p:spPr>
          <a:xfrm>
            <a:off x="4543560" y="22287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7" name="CustomShape 45"/>
          <p:cNvSpPr/>
          <p:nvPr/>
        </p:nvSpPr>
        <p:spPr>
          <a:xfrm>
            <a:off x="4924440" y="21052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8" name="CustomShape 46"/>
          <p:cNvSpPr/>
          <p:nvPr/>
        </p:nvSpPr>
        <p:spPr>
          <a:xfrm>
            <a:off x="5305320" y="23338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39" name="CustomShape 47"/>
          <p:cNvSpPr/>
          <p:nvPr/>
        </p:nvSpPr>
        <p:spPr>
          <a:xfrm>
            <a:off x="5686560" y="23338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0" name="CustomShape 48"/>
          <p:cNvSpPr/>
          <p:nvPr/>
        </p:nvSpPr>
        <p:spPr>
          <a:xfrm>
            <a:off x="6067440" y="2409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1" name="CustomShape 49"/>
          <p:cNvSpPr/>
          <p:nvPr/>
        </p:nvSpPr>
        <p:spPr>
          <a:xfrm>
            <a:off x="6448320" y="2290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2" name="CustomShape 50"/>
          <p:cNvSpPr/>
          <p:nvPr/>
        </p:nvSpPr>
        <p:spPr>
          <a:xfrm>
            <a:off x="6829560" y="2586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3" name="CustomShape 51"/>
          <p:cNvSpPr/>
          <p:nvPr/>
        </p:nvSpPr>
        <p:spPr>
          <a:xfrm>
            <a:off x="7210440" y="2586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4" name="CustomShape 52"/>
          <p:cNvSpPr/>
          <p:nvPr/>
        </p:nvSpPr>
        <p:spPr>
          <a:xfrm>
            <a:off x="7591320" y="2005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5" name="CustomShape 53"/>
          <p:cNvSpPr/>
          <p:nvPr/>
        </p:nvSpPr>
        <p:spPr>
          <a:xfrm>
            <a:off x="7972560" y="211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6" name="CustomShape 54"/>
          <p:cNvSpPr/>
          <p:nvPr/>
        </p:nvSpPr>
        <p:spPr>
          <a:xfrm>
            <a:off x="8353440" y="211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7" name="CustomShape 55"/>
          <p:cNvSpPr/>
          <p:nvPr/>
        </p:nvSpPr>
        <p:spPr>
          <a:xfrm>
            <a:off x="8734320" y="211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8" name="CustomShape 56"/>
          <p:cNvSpPr/>
          <p:nvPr/>
        </p:nvSpPr>
        <p:spPr>
          <a:xfrm>
            <a:off x="9129600" y="24289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249" name="CustomShape 57"/>
          <p:cNvSpPr/>
          <p:nvPr/>
        </p:nvSpPr>
        <p:spPr>
          <a:xfrm>
            <a:off x="2990880" y="214776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250" name="CustomShape 58"/>
          <p:cNvSpPr/>
          <p:nvPr/>
        </p:nvSpPr>
        <p:spPr>
          <a:xfrm>
            <a:off x="1085760" y="24336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251" name="CustomShape 59"/>
          <p:cNvSpPr/>
          <p:nvPr/>
        </p:nvSpPr>
        <p:spPr>
          <a:xfrm>
            <a:off x="4895640" y="207756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252" name="CustomShape 60"/>
          <p:cNvSpPr/>
          <p:nvPr/>
        </p:nvSpPr>
        <p:spPr>
          <a:xfrm rot="8100000">
            <a:off x="8700120" y="189072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</p:sp>
      <p:sp>
        <p:nvSpPr>
          <p:cNvPr id="253" name="PlaceHolder 61"/>
          <p:cNvSpPr>
            <a:spLocks noGrp="1"/>
          </p:cNvSpPr>
          <p:nvPr>
            <p:ph type="title"/>
          </p:nvPr>
        </p:nvSpPr>
        <p:spPr>
          <a:xfrm>
            <a:off x="2309400" y="3031200"/>
            <a:ext cx="5214240" cy="115956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4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762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0" name="CustomShape 2"/>
          <p:cNvSpPr/>
          <p:nvPr/>
        </p:nvSpPr>
        <p:spPr>
          <a:xfrm>
            <a:off x="1523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1" name="CustomShape 3"/>
          <p:cNvSpPr/>
          <p:nvPr/>
        </p:nvSpPr>
        <p:spPr>
          <a:xfrm>
            <a:off x="2286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2" name="CustomShape 4"/>
          <p:cNvSpPr/>
          <p:nvPr/>
        </p:nvSpPr>
        <p:spPr>
          <a:xfrm>
            <a:off x="3048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3" name="CustomShape 5"/>
          <p:cNvSpPr/>
          <p:nvPr/>
        </p:nvSpPr>
        <p:spPr>
          <a:xfrm>
            <a:off x="3809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4" name="CustomShape 6"/>
          <p:cNvSpPr/>
          <p:nvPr/>
        </p:nvSpPr>
        <p:spPr>
          <a:xfrm>
            <a:off x="4572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5" name="CustomShape 7"/>
          <p:cNvSpPr/>
          <p:nvPr/>
        </p:nvSpPr>
        <p:spPr>
          <a:xfrm>
            <a:off x="5334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6" name="CustomShape 8"/>
          <p:cNvSpPr/>
          <p:nvPr/>
        </p:nvSpPr>
        <p:spPr>
          <a:xfrm>
            <a:off x="6095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7" name="CustomShape 9"/>
          <p:cNvSpPr/>
          <p:nvPr/>
        </p:nvSpPr>
        <p:spPr>
          <a:xfrm>
            <a:off x="6858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8" name="CustomShape 10"/>
          <p:cNvSpPr/>
          <p:nvPr/>
        </p:nvSpPr>
        <p:spPr>
          <a:xfrm>
            <a:off x="7620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299" name="CustomShape 11"/>
          <p:cNvSpPr/>
          <p:nvPr/>
        </p:nvSpPr>
        <p:spPr>
          <a:xfrm>
            <a:off x="8381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00" name="CustomShape 12"/>
          <p:cNvSpPr/>
          <p:nvPr/>
        </p:nvSpPr>
        <p:spPr>
          <a:xfrm>
            <a:off x="380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1" name="CustomShape 13"/>
          <p:cNvSpPr/>
          <p:nvPr/>
        </p:nvSpPr>
        <p:spPr>
          <a:xfrm>
            <a:off x="1143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2" name="CustomShape 14"/>
          <p:cNvSpPr/>
          <p:nvPr/>
        </p:nvSpPr>
        <p:spPr>
          <a:xfrm>
            <a:off x="1905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3" name="CustomShape 15"/>
          <p:cNvSpPr/>
          <p:nvPr/>
        </p:nvSpPr>
        <p:spPr>
          <a:xfrm>
            <a:off x="2666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4" name="CustomShape 16"/>
          <p:cNvSpPr/>
          <p:nvPr/>
        </p:nvSpPr>
        <p:spPr>
          <a:xfrm>
            <a:off x="3429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5" name="CustomShape 17"/>
          <p:cNvSpPr/>
          <p:nvPr/>
        </p:nvSpPr>
        <p:spPr>
          <a:xfrm>
            <a:off x="4191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6" name="CustomShape 18"/>
          <p:cNvSpPr/>
          <p:nvPr/>
        </p:nvSpPr>
        <p:spPr>
          <a:xfrm>
            <a:off x="4952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7" name="CustomShape 19"/>
          <p:cNvSpPr/>
          <p:nvPr/>
        </p:nvSpPr>
        <p:spPr>
          <a:xfrm>
            <a:off x="5715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8" name="CustomShape 20"/>
          <p:cNvSpPr/>
          <p:nvPr/>
        </p:nvSpPr>
        <p:spPr>
          <a:xfrm>
            <a:off x="6477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09" name="CustomShape 21"/>
          <p:cNvSpPr/>
          <p:nvPr/>
        </p:nvSpPr>
        <p:spPr>
          <a:xfrm>
            <a:off x="7238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10" name="CustomShape 22"/>
          <p:cNvSpPr/>
          <p:nvPr/>
        </p:nvSpPr>
        <p:spPr>
          <a:xfrm>
            <a:off x="8001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11" name="CustomShape 23"/>
          <p:cNvSpPr/>
          <p:nvPr/>
        </p:nvSpPr>
        <p:spPr>
          <a:xfrm>
            <a:off x="8763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12" name="PlaceHolder 24"/>
          <p:cNvSpPr>
            <a:spLocks noGrp="1"/>
          </p:cNvSpPr>
          <p:nvPr>
            <p:ph type="body"/>
          </p:nvPr>
        </p:nvSpPr>
        <p:spPr>
          <a:xfrm>
            <a:off x="1519920" y="2161800"/>
            <a:ext cx="6103800" cy="8197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313" name="CustomShape 25"/>
          <p:cNvSpPr/>
          <p:nvPr/>
        </p:nvSpPr>
        <p:spPr>
          <a:xfrm>
            <a:off x="3593520" y="552600"/>
            <a:ext cx="1956960" cy="653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9600">
                <a:solidFill>
                  <a:srgbClr val="00CEF6"/>
                </a:solidFill>
                <a:latin typeface="Arial"/>
                <a:ea typeface="Arial"/>
              </a:rPr>
              <a:t>“</a:t>
            </a:r>
            <a:endParaRPr/>
          </a:p>
        </p:txBody>
      </p:sp>
      <p:sp>
        <p:nvSpPr>
          <p:cNvPr id="314" name="CustomShape 26"/>
          <p:cNvSpPr/>
          <p:nvPr/>
        </p:nvSpPr>
        <p:spPr>
          <a:xfrm>
            <a:off x="-28440" y="4446720"/>
            <a:ext cx="9191160" cy="71208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315" name="CustomShape 27"/>
          <p:cNvSpPr/>
          <p:nvPr/>
        </p:nvSpPr>
        <p:spPr>
          <a:xfrm>
            <a:off x="-28440" y="4578120"/>
            <a:ext cx="9191160" cy="58392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316" name="CustomShape 28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</p:sp>
      <p:sp>
        <p:nvSpPr>
          <p:cNvPr id="317" name="CustomShape 29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</p:sp>
      <p:sp>
        <p:nvSpPr>
          <p:cNvPr id="318" name="CustomShape 30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</p:sp>
      <p:sp>
        <p:nvSpPr>
          <p:cNvPr id="319" name="CustomShape 31"/>
          <p:cNvSpPr/>
          <p:nvPr/>
        </p:nvSpPr>
        <p:spPr>
          <a:xfrm>
            <a:off x="-9360" y="4581360"/>
            <a:ext cx="4204800" cy="47592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320" name="CustomShape 32"/>
          <p:cNvSpPr/>
          <p:nvPr/>
        </p:nvSpPr>
        <p:spPr>
          <a:xfrm>
            <a:off x="4195800" y="4462560"/>
            <a:ext cx="3423960" cy="59004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321" name="CustomShape 33"/>
          <p:cNvSpPr/>
          <p:nvPr/>
        </p:nvSpPr>
        <p:spPr>
          <a:xfrm>
            <a:off x="7624800" y="4471920"/>
            <a:ext cx="1533240" cy="41400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322" name="CustomShape 34"/>
          <p:cNvSpPr/>
          <p:nvPr/>
        </p:nvSpPr>
        <p:spPr>
          <a:xfrm>
            <a:off x="1114560" y="4900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23" name="CustomShape 35"/>
          <p:cNvSpPr/>
          <p:nvPr/>
        </p:nvSpPr>
        <p:spPr>
          <a:xfrm>
            <a:off x="1495440" y="5029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24" name="CustomShape 36"/>
          <p:cNvSpPr/>
          <p:nvPr/>
        </p:nvSpPr>
        <p:spPr>
          <a:xfrm>
            <a:off x="733320" y="4971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25" name="CustomShape 37"/>
          <p:cNvSpPr/>
          <p:nvPr/>
        </p:nvSpPr>
        <p:spPr>
          <a:xfrm>
            <a:off x="352440" y="49626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26" name="CustomShape 38"/>
          <p:cNvSpPr/>
          <p:nvPr/>
        </p:nvSpPr>
        <p:spPr>
          <a:xfrm>
            <a:off x="-42840" y="4605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27" name="CustomShape 39"/>
          <p:cNvSpPr/>
          <p:nvPr/>
        </p:nvSpPr>
        <p:spPr>
          <a:xfrm>
            <a:off x="1876320" y="48340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28" name="CustomShape 40"/>
          <p:cNvSpPr/>
          <p:nvPr/>
        </p:nvSpPr>
        <p:spPr>
          <a:xfrm>
            <a:off x="2257560" y="4829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29" name="CustomShape 41"/>
          <p:cNvSpPr/>
          <p:nvPr/>
        </p:nvSpPr>
        <p:spPr>
          <a:xfrm>
            <a:off x="2638440" y="4548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0" name="CustomShape 42"/>
          <p:cNvSpPr/>
          <p:nvPr/>
        </p:nvSpPr>
        <p:spPr>
          <a:xfrm>
            <a:off x="301932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1" name="CustomShape 43"/>
          <p:cNvSpPr/>
          <p:nvPr/>
        </p:nvSpPr>
        <p:spPr>
          <a:xfrm>
            <a:off x="340056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2" name="CustomShape 44"/>
          <p:cNvSpPr/>
          <p:nvPr/>
        </p:nvSpPr>
        <p:spPr>
          <a:xfrm>
            <a:off x="378144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3" name="CustomShape 45"/>
          <p:cNvSpPr/>
          <p:nvPr/>
        </p:nvSpPr>
        <p:spPr>
          <a:xfrm>
            <a:off x="416232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4" name="CustomShape 46"/>
          <p:cNvSpPr/>
          <p:nvPr/>
        </p:nvSpPr>
        <p:spPr>
          <a:xfrm>
            <a:off x="4543560" y="4667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5" name="CustomShape 47"/>
          <p:cNvSpPr/>
          <p:nvPr/>
        </p:nvSpPr>
        <p:spPr>
          <a:xfrm>
            <a:off x="4924440" y="4543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6" name="CustomShape 48"/>
          <p:cNvSpPr/>
          <p:nvPr/>
        </p:nvSpPr>
        <p:spPr>
          <a:xfrm>
            <a:off x="530532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7" name="CustomShape 49"/>
          <p:cNvSpPr/>
          <p:nvPr/>
        </p:nvSpPr>
        <p:spPr>
          <a:xfrm>
            <a:off x="568656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8" name="CustomShape 50"/>
          <p:cNvSpPr/>
          <p:nvPr/>
        </p:nvSpPr>
        <p:spPr>
          <a:xfrm>
            <a:off x="6067440" y="4848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39" name="CustomShape 51"/>
          <p:cNvSpPr/>
          <p:nvPr/>
        </p:nvSpPr>
        <p:spPr>
          <a:xfrm>
            <a:off x="6448320" y="472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0" name="CustomShape 52"/>
          <p:cNvSpPr/>
          <p:nvPr/>
        </p:nvSpPr>
        <p:spPr>
          <a:xfrm>
            <a:off x="682956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1" name="CustomShape 53"/>
          <p:cNvSpPr/>
          <p:nvPr/>
        </p:nvSpPr>
        <p:spPr>
          <a:xfrm>
            <a:off x="721044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2" name="CustomShape 54"/>
          <p:cNvSpPr/>
          <p:nvPr/>
        </p:nvSpPr>
        <p:spPr>
          <a:xfrm>
            <a:off x="7591320" y="4443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3" name="CustomShape 55"/>
          <p:cNvSpPr/>
          <p:nvPr/>
        </p:nvSpPr>
        <p:spPr>
          <a:xfrm>
            <a:off x="797256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4" name="CustomShape 56"/>
          <p:cNvSpPr/>
          <p:nvPr/>
        </p:nvSpPr>
        <p:spPr>
          <a:xfrm>
            <a:off x="835344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5" name="CustomShape 57"/>
          <p:cNvSpPr/>
          <p:nvPr/>
        </p:nvSpPr>
        <p:spPr>
          <a:xfrm>
            <a:off x="873432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6" name="CustomShape 58"/>
          <p:cNvSpPr/>
          <p:nvPr/>
        </p:nvSpPr>
        <p:spPr>
          <a:xfrm>
            <a:off x="9129600" y="4867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347" name="CustomShape 59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348" name="CustomShape 60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349" name="CustomShape 61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350" name="CustomShape 62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</p:sp>
      <p:sp>
        <p:nvSpPr>
          <p:cNvPr id="351" name="PlaceHolder 6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762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87" name="CustomShape 2"/>
          <p:cNvSpPr/>
          <p:nvPr/>
        </p:nvSpPr>
        <p:spPr>
          <a:xfrm>
            <a:off x="1523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88" name="CustomShape 3"/>
          <p:cNvSpPr/>
          <p:nvPr/>
        </p:nvSpPr>
        <p:spPr>
          <a:xfrm>
            <a:off x="2286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89" name="CustomShape 4"/>
          <p:cNvSpPr/>
          <p:nvPr/>
        </p:nvSpPr>
        <p:spPr>
          <a:xfrm>
            <a:off x="3048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90" name="CustomShape 5"/>
          <p:cNvSpPr/>
          <p:nvPr/>
        </p:nvSpPr>
        <p:spPr>
          <a:xfrm>
            <a:off x="3809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91" name="CustomShape 6"/>
          <p:cNvSpPr/>
          <p:nvPr/>
        </p:nvSpPr>
        <p:spPr>
          <a:xfrm>
            <a:off x="4572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92" name="CustomShape 7"/>
          <p:cNvSpPr/>
          <p:nvPr/>
        </p:nvSpPr>
        <p:spPr>
          <a:xfrm>
            <a:off x="5334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93" name="CustomShape 8"/>
          <p:cNvSpPr/>
          <p:nvPr/>
        </p:nvSpPr>
        <p:spPr>
          <a:xfrm>
            <a:off x="6095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94" name="CustomShape 9"/>
          <p:cNvSpPr/>
          <p:nvPr/>
        </p:nvSpPr>
        <p:spPr>
          <a:xfrm>
            <a:off x="6858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95" name="CustomShape 10"/>
          <p:cNvSpPr/>
          <p:nvPr/>
        </p:nvSpPr>
        <p:spPr>
          <a:xfrm>
            <a:off x="7620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96" name="CustomShape 11"/>
          <p:cNvSpPr/>
          <p:nvPr/>
        </p:nvSpPr>
        <p:spPr>
          <a:xfrm>
            <a:off x="8381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397" name="CustomShape 12"/>
          <p:cNvSpPr/>
          <p:nvPr/>
        </p:nvSpPr>
        <p:spPr>
          <a:xfrm>
            <a:off x="380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98" name="CustomShape 13"/>
          <p:cNvSpPr/>
          <p:nvPr/>
        </p:nvSpPr>
        <p:spPr>
          <a:xfrm>
            <a:off x="1143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399" name="CustomShape 14"/>
          <p:cNvSpPr/>
          <p:nvPr/>
        </p:nvSpPr>
        <p:spPr>
          <a:xfrm>
            <a:off x="1905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0" name="CustomShape 15"/>
          <p:cNvSpPr/>
          <p:nvPr/>
        </p:nvSpPr>
        <p:spPr>
          <a:xfrm>
            <a:off x="2666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1" name="CustomShape 16"/>
          <p:cNvSpPr/>
          <p:nvPr/>
        </p:nvSpPr>
        <p:spPr>
          <a:xfrm>
            <a:off x="3429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2" name="CustomShape 17"/>
          <p:cNvSpPr/>
          <p:nvPr/>
        </p:nvSpPr>
        <p:spPr>
          <a:xfrm>
            <a:off x="4191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3" name="CustomShape 18"/>
          <p:cNvSpPr/>
          <p:nvPr/>
        </p:nvSpPr>
        <p:spPr>
          <a:xfrm>
            <a:off x="4952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4" name="CustomShape 19"/>
          <p:cNvSpPr/>
          <p:nvPr/>
        </p:nvSpPr>
        <p:spPr>
          <a:xfrm>
            <a:off x="5715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5" name="CustomShape 20"/>
          <p:cNvSpPr/>
          <p:nvPr/>
        </p:nvSpPr>
        <p:spPr>
          <a:xfrm>
            <a:off x="6477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6" name="CustomShape 21"/>
          <p:cNvSpPr/>
          <p:nvPr/>
        </p:nvSpPr>
        <p:spPr>
          <a:xfrm>
            <a:off x="7238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7" name="CustomShape 22"/>
          <p:cNvSpPr/>
          <p:nvPr/>
        </p:nvSpPr>
        <p:spPr>
          <a:xfrm>
            <a:off x="8001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8" name="CustomShape 23"/>
          <p:cNvSpPr/>
          <p:nvPr/>
        </p:nvSpPr>
        <p:spPr>
          <a:xfrm>
            <a:off x="8763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09" name="PlaceHolder 24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2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0" name="PlaceHolder 25"/>
          <p:cNvSpPr>
            <a:spLocks noGrp="1"/>
          </p:cNvSpPr>
          <p:nvPr>
            <p:ph type="body"/>
          </p:nvPr>
        </p:nvSpPr>
        <p:spPr>
          <a:xfrm>
            <a:off x="1075680" y="1540080"/>
            <a:ext cx="6996240" cy="192168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1" name="CustomShape 26"/>
          <p:cNvSpPr/>
          <p:nvPr/>
        </p:nvSpPr>
        <p:spPr>
          <a:xfrm>
            <a:off x="-28440" y="4446720"/>
            <a:ext cx="9191160" cy="71208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412" name="CustomShape 27"/>
          <p:cNvSpPr/>
          <p:nvPr/>
        </p:nvSpPr>
        <p:spPr>
          <a:xfrm>
            <a:off x="-28440" y="4578120"/>
            <a:ext cx="9191160" cy="58392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413" name="CustomShape 28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</p:sp>
      <p:sp>
        <p:nvSpPr>
          <p:cNvPr id="414" name="CustomShape 29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</p:sp>
      <p:sp>
        <p:nvSpPr>
          <p:cNvPr id="415" name="CustomShape 30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</p:sp>
      <p:sp>
        <p:nvSpPr>
          <p:cNvPr id="416" name="CustomShape 31"/>
          <p:cNvSpPr/>
          <p:nvPr/>
        </p:nvSpPr>
        <p:spPr>
          <a:xfrm>
            <a:off x="-9360" y="4581360"/>
            <a:ext cx="4204800" cy="47592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417" name="CustomShape 32"/>
          <p:cNvSpPr/>
          <p:nvPr/>
        </p:nvSpPr>
        <p:spPr>
          <a:xfrm>
            <a:off x="4195800" y="4462560"/>
            <a:ext cx="3423960" cy="59004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418" name="CustomShape 33"/>
          <p:cNvSpPr/>
          <p:nvPr/>
        </p:nvSpPr>
        <p:spPr>
          <a:xfrm>
            <a:off x="7624800" y="4471920"/>
            <a:ext cx="1533240" cy="41400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419" name="CustomShape 34"/>
          <p:cNvSpPr/>
          <p:nvPr/>
        </p:nvSpPr>
        <p:spPr>
          <a:xfrm>
            <a:off x="1114560" y="4900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0" name="CustomShape 35"/>
          <p:cNvSpPr/>
          <p:nvPr/>
        </p:nvSpPr>
        <p:spPr>
          <a:xfrm>
            <a:off x="1495440" y="5029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1" name="CustomShape 36"/>
          <p:cNvSpPr/>
          <p:nvPr/>
        </p:nvSpPr>
        <p:spPr>
          <a:xfrm>
            <a:off x="733320" y="4971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2" name="CustomShape 37"/>
          <p:cNvSpPr/>
          <p:nvPr/>
        </p:nvSpPr>
        <p:spPr>
          <a:xfrm>
            <a:off x="352440" y="49626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3" name="CustomShape 38"/>
          <p:cNvSpPr/>
          <p:nvPr/>
        </p:nvSpPr>
        <p:spPr>
          <a:xfrm>
            <a:off x="-42840" y="4605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4" name="CustomShape 39"/>
          <p:cNvSpPr/>
          <p:nvPr/>
        </p:nvSpPr>
        <p:spPr>
          <a:xfrm>
            <a:off x="1876320" y="48340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5" name="CustomShape 40"/>
          <p:cNvSpPr/>
          <p:nvPr/>
        </p:nvSpPr>
        <p:spPr>
          <a:xfrm>
            <a:off x="2257560" y="4829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6" name="CustomShape 41"/>
          <p:cNvSpPr/>
          <p:nvPr/>
        </p:nvSpPr>
        <p:spPr>
          <a:xfrm>
            <a:off x="2638440" y="4548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7" name="CustomShape 42"/>
          <p:cNvSpPr/>
          <p:nvPr/>
        </p:nvSpPr>
        <p:spPr>
          <a:xfrm>
            <a:off x="301932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8" name="CustomShape 43"/>
          <p:cNvSpPr/>
          <p:nvPr/>
        </p:nvSpPr>
        <p:spPr>
          <a:xfrm>
            <a:off x="340056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29" name="CustomShape 44"/>
          <p:cNvSpPr/>
          <p:nvPr/>
        </p:nvSpPr>
        <p:spPr>
          <a:xfrm>
            <a:off x="378144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0" name="CustomShape 45"/>
          <p:cNvSpPr/>
          <p:nvPr/>
        </p:nvSpPr>
        <p:spPr>
          <a:xfrm>
            <a:off x="416232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1" name="CustomShape 46"/>
          <p:cNvSpPr/>
          <p:nvPr/>
        </p:nvSpPr>
        <p:spPr>
          <a:xfrm>
            <a:off x="4543560" y="4667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2" name="CustomShape 47"/>
          <p:cNvSpPr/>
          <p:nvPr/>
        </p:nvSpPr>
        <p:spPr>
          <a:xfrm>
            <a:off x="4924440" y="4543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3" name="CustomShape 48"/>
          <p:cNvSpPr/>
          <p:nvPr/>
        </p:nvSpPr>
        <p:spPr>
          <a:xfrm>
            <a:off x="530532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4" name="CustomShape 49"/>
          <p:cNvSpPr/>
          <p:nvPr/>
        </p:nvSpPr>
        <p:spPr>
          <a:xfrm>
            <a:off x="568656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5" name="CustomShape 50"/>
          <p:cNvSpPr/>
          <p:nvPr/>
        </p:nvSpPr>
        <p:spPr>
          <a:xfrm>
            <a:off x="6067440" y="4848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6" name="CustomShape 51"/>
          <p:cNvSpPr/>
          <p:nvPr/>
        </p:nvSpPr>
        <p:spPr>
          <a:xfrm>
            <a:off x="6448320" y="472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7" name="CustomShape 52"/>
          <p:cNvSpPr/>
          <p:nvPr/>
        </p:nvSpPr>
        <p:spPr>
          <a:xfrm>
            <a:off x="682956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8" name="CustomShape 53"/>
          <p:cNvSpPr/>
          <p:nvPr/>
        </p:nvSpPr>
        <p:spPr>
          <a:xfrm>
            <a:off x="721044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39" name="CustomShape 54"/>
          <p:cNvSpPr/>
          <p:nvPr/>
        </p:nvSpPr>
        <p:spPr>
          <a:xfrm>
            <a:off x="7591320" y="4443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40" name="CustomShape 55"/>
          <p:cNvSpPr/>
          <p:nvPr/>
        </p:nvSpPr>
        <p:spPr>
          <a:xfrm>
            <a:off x="797256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41" name="CustomShape 56"/>
          <p:cNvSpPr/>
          <p:nvPr/>
        </p:nvSpPr>
        <p:spPr>
          <a:xfrm>
            <a:off x="835344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42" name="CustomShape 57"/>
          <p:cNvSpPr/>
          <p:nvPr/>
        </p:nvSpPr>
        <p:spPr>
          <a:xfrm>
            <a:off x="873432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43" name="CustomShape 58"/>
          <p:cNvSpPr/>
          <p:nvPr/>
        </p:nvSpPr>
        <p:spPr>
          <a:xfrm>
            <a:off x="9129600" y="4867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444" name="CustomShape 59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445" name="CustomShape 60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446" name="CustomShape 61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447" name="CustomShape 62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762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83" name="CustomShape 2"/>
          <p:cNvSpPr/>
          <p:nvPr/>
        </p:nvSpPr>
        <p:spPr>
          <a:xfrm>
            <a:off x="1523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84" name="CustomShape 3"/>
          <p:cNvSpPr/>
          <p:nvPr/>
        </p:nvSpPr>
        <p:spPr>
          <a:xfrm>
            <a:off x="2286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85" name="CustomShape 4"/>
          <p:cNvSpPr/>
          <p:nvPr/>
        </p:nvSpPr>
        <p:spPr>
          <a:xfrm>
            <a:off x="3048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86" name="CustomShape 5"/>
          <p:cNvSpPr/>
          <p:nvPr/>
        </p:nvSpPr>
        <p:spPr>
          <a:xfrm>
            <a:off x="3809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87" name="CustomShape 6"/>
          <p:cNvSpPr/>
          <p:nvPr/>
        </p:nvSpPr>
        <p:spPr>
          <a:xfrm>
            <a:off x="4572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88" name="CustomShape 7"/>
          <p:cNvSpPr/>
          <p:nvPr/>
        </p:nvSpPr>
        <p:spPr>
          <a:xfrm>
            <a:off x="5334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89" name="CustomShape 8"/>
          <p:cNvSpPr/>
          <p:nvPr/>
        </p:nvSpPr>
        <p:spPr>
          <a:xfrm>
            <a:off x="6095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90" name="CustomShape 9"/>
          <p:cNvSpPr/>
          <p:nvPr/>
        </p:nvSpPr>
        <p:spPr>
          <a:xfrm>
            <a:off x="6858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91" name="CustomShape 10"/>
          <p:cNvSpPr/>
          <p:nvPr/>
        </p:nvSpPr>
        <p:spPr>
          <a:xfrm>
            <a:off x="7620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92" name="CustomShape 11"/>
          <p:cNvSpPr/>
          <p:nvPr/>
        </p:nvSpPr>
        <p:spPr>
          <a:xfrm>
            <a:off x="8381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493" name="CustomShape 12"/>
          <p:cNvSpPr/>
          <p:nvPr/>
        </p:nvSpPr>
        <p:spPr>
          <a:xfrm>
            <a:off x="380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94" name="CustomShape 13"/>
          <p:cNvSpPr/>
          <p:nvPr/>
        </p:nvSpPr>
        <p:spPr>
          <a:xfrm>
            <a:off x="1143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95" name="CustomShape 14"/>
          <p:cNvSpPr/>
          <p:nvPr/>
        </p:nvSpPr>
        <p:spPr>
          <a:xfrm>
            <a:off x="1905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96" name="CustomShape 15"/>
          <p:cNvSpPr/>
          <p:nvPr/>
        </p:nvSpPr>
        <p:spPr>
          <a:xfrm>
            <a:off x="2666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97" name="CustomShape 16"/>
          <p:cNvSpPr/>
          <p:nvPr/>
        </p:nvSpPr>
        <p:spPr>
          <a:xfrm>
            <a:off x="3429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98" name="CustomShape 17"/>
          <p:cNvSpPr/>
          <p:nvPr/>
        </p:nvSpPr>
        <p:spPr>
          <a:xfrm>
            <a:off x="4191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499" name="CustomShape 18"/>
          <p:cNvSpPr/>
          <p:nvPr/>
        </p:nvSpPr>
        <p:spPr>
          <a:xfrm>
            <a:off x="4952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00" name="CustomShape 19"/>
          <p:cNvSpPr/>
          <p:nvPr/>
        </p:nvSpPr>
        <p:spPr>
          <a:xfrm>
            <a:off x="5715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01" name="CustomShape 20"/>
          <p:cNvSpPr/>
          <p:nvPr/>
        </p:nvSpPr>
        <p:spPr>
          <a:xfrm>
            <a:off x="6477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02" name="CustomShape 21"/>
          <p:cNvSpPr/>
          <p:nvPr/>
        </p:nvSpPr>
        <p:spPr>
          <a:xfrm>
            <a:off x="7238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03" name="CustomShape 22"/>
          <p:cNvSpPr/>
          <p:nvPr/>
        </p:nvSpPr>
        <p:spPr>
          <a:xfrm>
            <a:off x="8001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04" name="CustomShape 23"/>
          <p:cNvSpPr/>
          <p:nvPr/>
        </p:nvSpPr>
        <p:spPr>
          <a:xfrm>
            <a:off x="8763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05" name="CustomShape 24"/>
          <p:cNvSpPr/>
          <p:nvPr/>
        </p:nvSpPr>
        <p:spPr>
          <a:xfrm>
            <a:off x="-28440" y="4446720"/>
            <a:ext cx="9191160" cy="71208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506" name="CustomShape 25"/>
          <p:cNvSpPr/>
          <p:nvPr/>
        </p:nvSpPr>
        <p:spPr>
          <a:xfrm>
            <a:off x="-28440" y="4578120"/>
            <a:ext cx="9191160" cy="58392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507" name="CustomShape 26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</p:sp>
      <p:sp>
        <p:nvSpPr>
          <p:cNvPr id="508" name="CustomShape 27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</p:sp>
      <p:sp>
        <p:nvSpPr>
          <p:cNvPr id="509" name="CustomShape 28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</p:sp>
      <p:sp>
        <p:nvSpPr>
          <p:cNvPr id="510" name="CustomShape 29"/>
          <p:cNvSpPr/>
          <p:nvPr/>
        </p:nvSpPr>
        <p:spPr>
          <a:xfrm>
            <a:off x="-9360" y="4581360"/>
            <a:ext cx="4204800" cy="47592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11" name="CustomShape 30"/>
          <p:cNvSpPr/>
          <p:nvPr/>
        </p:nvSpPr>
        <p:spPr>
          <a:xfrm>
            <a:off x="4195800" y="4462560"/>
            <a:ext cx="3423960" cy="59004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12" name="CustomShape 31"/>
          <p:cNvSpPr/>
          <p:nvPr/>
        </p:nvSpPr>
        <p:spPr>
          <a:xfrm>
            <a:off x="7624800" y="4471920"/>
            <a:ext cx="1533240" cy="41400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13" name="CustomShape 32"/>
          <p:cNvSpPr/>
          <p:nvPr/>
        </p:nvSpPr>
        <p:spPr>
          <a:xfrm>
            <a:off x="1114560" y="4900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14" name="CustomShape 33"/>
          <p:cNvSpPr/>
          <p:nvPr/>
        </p:nvSpPr>
        <p:spPr>
          <a:xfrm>
            <a:off x="1495440" y="5029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15" name="CustomShape 34"/>
          <p:cNvSpPr/>
          <p:nvPr/>
        </p:nvSpPr>
        <p:spPr>
          <a:xfrm>
            <a:off x="733320" y="4971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16" name="CustomShape 35"/>
          <p:cNvSpPr/>
          <p:nvPr/>
        </p:nvSpPr>
        <p:spPr>
          <a:xfrm>
            <a:off x="352440" y="49626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17" name="CustomShape 36"/>
          <p:cNvSpPr/>
          <p:nvPr/>
        </p:nvSpPr>
        <p:spPr>
          <a:xfrm>
            <a:off x="-42840" y="4605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18" name="CustomShape 37"/>
          <p:cNvSpPr/>
          <p:nvPr/>
        </p:nvSpPr>
        <p:spPr>
          <a:xfrm>
            <a:off x="1876320" y="48340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19" name="CustomShape 38"/>
          <p:cNvSpPr/>
          <p:nvPr/>
        </p:nvSpPr>
        <p:spPr>
          <a:xfrm>
            <a:off x="2257560" y="4829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0" name="CustomShape 39"/>
          <p:cNvSpPr/>
          <p:nvPr/>
        </p:nvSpPr>
        <p:spPr>
          <a:xfrm>
            <a:off x="2638440" y="4548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1" name="CustomShape 40"/>
          <p:cNvSpPr/>
          <p:nvPr/>
        </p:nvSpPr>
        <p:spPr>
          <a:xfrm>
            <a:off x="301932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2" name="CustomShape 41"/>
          <p:cNvSpPr/>
          <p:nvPr/>
        </p:nvSpPr>
        <p:spPr>
          <a:xfrm>
            <a:off x="340056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3" name="CustomShape 42"/>
          <p:cNvSpPr/>
          <p:nvPr/>
        </p:nvSpPr>
        <p:spPr>
          <a:xfrm>
            <a:off x="378144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4" name="CustomShape 43"/>
          <p:cNvSpPr/>
          <p:nvPr/>
        </p:nvSpPr>
        <p:spPr>
          <a:xfrm>
            <a:off x="416232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5" name="CustomShape 44"/>
          <p:cNvSpPr/>
          <p:nvPr/>
        </p:nvSpPr>
        <p:spPr>
          <a:xfrm>
            <a:off x="4543560" y="4667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6" name="CustomShape 45"/>
          <p:cNvSpPr/>
          <p:nvPr/>
        </p:nvSpPr>
        <p:spPr>
          <a:xfrm>
            <a:off x="4924440" y="4543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7" name="CustomShape 46"/>
          <p:cNvSpPr/>
          <p:nvPr/>
        </p:nvSpPr>
        <p:spPr>
          <a:xfrm>
            <a:off x="530532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8" name="CustomShape 47"/>
          <p:cNvSpPr/>
          <p:nvPr/>
        </p:nvSpPr>
        <p:spPr>
          <a:xfrm>
            <a:off x="568656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29" name="CustomShape 48"/>
          <p:cNvSpPr/>
          <p:nvPr/>
        </p:nvSpPr>
        <p:spPr>
          <a:xfrm>
            <a:off x="6067440" y="4848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0" name="CustomShape 49"/>
          <p:cNvSpPr/>
          <p:nvPr/>
        </p:nvSpPr>
        <p:spPr>
          <a:xfrm>
            <a:off x="6448320" y="472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1" name="CustomShape 50"/>
          <p:cNvSpPr/>
          <p:nvPr/>
        </p:nvSpPr>
        <p:spPr>
          <a:xfrm>
            <a:off x="682956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2" name="CustomShape 51"/>
          <p:cNvSpPr/>
          <p:nvPr/>
        </p:nvSpPr>
        <p:spPr>
          <a:xfrm>
            <a:off x="721044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3" name="CustomShape 52"/>
          <p:cNvSpPr/>
          <p:nvPr/>
        </p:nvSpPr>
        <p:spPr>
          <a:xfrm>
            <a:off x="7591320" y="4443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4" name="CustomShape 53"/>
          <p:cNvSpPr/>
          <p:nvPr/>
        </p:nvSpPr>
        <p:spPr>
          <a:xfrm>
            <a:off x="797256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5" name="CustomShape 54"/>
          <p:cNvSpPr/>
          <p:nvPr/>
        </p:nvSpPr>
        <p:spPr>
          <a:xfrm>
            <a:off x="835344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6" name="CustomShape 55"/>
          <p:cNvSpPr/>
          <p:nvPr/>
        </p:nvSpPr>
        <p:spPr>
          <a:xfrm>
            <a:off x="873432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7" name="CustomShape 56"/>
          <p:cNvSpPr/>
          <p:nvPr/>
        </p:nvSpPr>
        <p:spPr>
          <a:xfrm>
            <a:off x="9129600" y="4867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538" name="CustomShape 57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39" name="CustomShape 58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40" name="CustomShape 59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541" name="CustomShape 60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</p:sp>
      <p:sp>
        <p:nvSpPr>
          <p:cNvPr id="542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3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762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79" name="CustomShape 2"/>
          <p:cNvSpPr/>
          <p:nvPr/>
        </p:nvSpPr>
        <p:spPr>
          <a:xfrm>
            <a:off x="1523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0" name="CustomShape 3"/>
          <p:cNvSpPr/>
          <p:nvPr/>
        </p:nvSpPr>
        <p:spPr>
          <a:xfrm>
            <a:off x="2286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1" name="CustomShape 4"/>
          <p:cNvSpPr/>
          <p:nvPr/>
        </p:nvSpPr>
        <p:spPr>
          <a:xfrm>
            <a:off x="3048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2" name="CustomShape 5"/>
          <p:cNvSpPr/>
          <p:nvPr/>
        </p:nvSpPr>
        <p:spPr>
          <a:xfrm>
            <a:off x="3809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3" name="CustomShape 6"/>
          <p:cNvSpPr/>
          <p:nvPr/>
        </p:nvSpPr>
        <p:spPr>
          <a:xfrm>
            <a:off x="4572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4" name="CustomShape 7"/>
          <p:cNvSpPr/>
          <p:nvPr/>
        </p:nvSpPr>
        <p:spPr>
          <a:xfrm>
            <a:off x="5334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5" name="CustomShape 8"/>
          <p:cNvSpPr/>
          <p:nvPr/>
        </p:nvSpPr>
        <p:spPr>
          <a:xfrm>
            <a:off x="6095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6" name="CustomShape 9"/>
          <p:cNvSpPr/>
          <p:nvPr/>
        </p:nvSpPr>
        <p:spPr>
          <a:xfrm>
            <a:off x="6858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7" name="CustomShape 10"/>
          <p:cNvSpPr/>
          <p:nvPr/>
        </p:nvSpPr>
        <p:spPr>
          <a:xfrm>
            <a:off x="7620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8" name="CustomShape 11"/>
          <p:cNvSpPr/>
          <p:nvPr/>
        </p:nvSpPr>
        <p:spPr>
          <a:xfrm>
            <a:off x="8381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589" name="CustomShape 12"/>
          <p:cNvSpPr/>
          <p:nvPr/>
        </p:nvSpPr>
        <p:spPr>
          <a:xfrm>
            <a:off x="380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0" name="CustomShape 13"/>
          <p:cNvSpPr/>
          <p:nvPr/>
        </p:nvSpPr>
        <p:spPr>
          <a:xfrm>
            <a:off x="1143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1" name="CustomShape 14"/>
          <p:cNvSpPr/>
          <p:nvPr/>
        </p:nvSpPr>
        <p:spPr>
          <a:xfrm>
            <a:off x="1905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2" name="CustomShape 15"/>
          <p:cNvSpPr/>
          <p:nvPr/>
        </p:nvSpPr>
        <p:spPr>
          <a:xfrm>
            <a:off x="2666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3" name="CustomShape 16"/>
          <p:cNvSpPr/>
          <p:nvPr/>
        </p:nvSpPr>
        <p:spPr>
          <a:xfrm>
            <a:off x="3429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4" name="CustomShape 17"/>
          <p:cNvSpPr/>
          <p:nvPr/>
        </p:nvSpPr>
        <p:spPr>
          <a:xfrm>
            <a:off x="4191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5" name="CustomShape 18"/>
          <p:cNvSpPr/>
          <p:nvPr/>
        </p:nvSpPr>
        <p:spPr>
          <a:xfrm>
            <a:off x="4952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6" name="CustomShape 19"/>
          <p:cNvSpPr/>
          <p:nvPr/>
        </p:nvSpPr>
        <p:spPr>
          <a:xfrm>
            <a:off x="5715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7" name="CustomShape 20"/>
          <p:cNvSpPr/>
          <p:nvPr/>
        </p:nvSpPr>
        <p:spPr>
          <a:xfrm>
            <a:off x="6477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8" name="CustomShape 21"/>
          <p:cNvSpPr/>
          <p:nvPr/>
        </p:nvSpPr>
        <p:spPr>
          <a:xfrm>
            <a:off x="7238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599" name="CustomShape 22"/>
          <p:cNvSpPr/>
          <p:nvPr/>
        </p:nvSpPr>
        <p:spPr>
          <a:xfrm>
            <a:off x="8001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00" name="CustomShape 23"/>
          <p:cNvSpPr/>
          <p:nvPr/>
        </p:nvSpPr>
        <p:spPr>
          <a:xfrm>
            <a:off x="8763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01" name="PlaceHolder 24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2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02" name="CustomShape 25"/>
          <p:cNvSpPr/>
          <p:nvPr/>
        </p:nvSpPr>
        <p:spPr>
          <a:xfrm>
            <a:off x="-28440" y="4446720"/>
            <a:ext cx="9191160" cy="71208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603" name="CustomShape 26"/>
          <p:cNvSpPr/>
          <p:nvPr/>
        </p:nvSpPr>
        <p:spPr>
          <a:xfrm>
            <a:off x="-28440" y="4578120"/>
            <a:ext cx="9191160" cy="58392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604" name="CustomShape 27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</p:sp>
      <p:sp>
        <p:nvSpPr>
          <p:cNvPr id="605" name="CustomShape 28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</p:sp>
      <p:sp>
        <p:nvSpPr>
          <p:cNvPr id="606" name="CustomShape 29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</p:sp>
      <p:sp>
        <p:nvSpPr>
          <p:cNvPr id="607" name="CustomShape 30"/>
          <p:cNvSpPr/>
          <p:nvPr/>
        </p:nvSpPr>
        <p:spPr>
          <a:xfrm>
            <a:off x="-9360" y="4581360"/>
            <a:ext cx="4204800" cy="47592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608" name="CustomShape 31"/>
          <p:cNvSpPr/>
          <p:nvPr/>
        </p:nvSpPr>
        <p:spPr>
          <a:xfrm>
            <a:off x="4195800" y="4462560"/>
            <a:ext cx="3423960" cy="59004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609" name="CustomShape 32"/>
          <p:cNvSpPr/>
          <p:nvPr/>
        </p:nvSpPr>
        <p:spPr>
          <a:xfrm>
            <a:off x="7624800" y="4471920"/>
            <a:ext cx="1533240" cy="41400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610" name="CustomShape 33"/>
          <p:cNvSpPr/>
          <p:nvPr/>
        </p:nvSpPr>
        <p:spPr>
          <a:xfrm>
            <a:off x="1114560" y="4900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1" name="CustomShape 34"/>
          <p:cNvSpPr/>
          <p:nvPr/>
        </p:nvSpPr>
        <p:spPr>
          <a:xfrm>
            <a:off x="1495440" y="5029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2" name="CustomShape 35"/>
          <p:cNvSpPr/>
          <p:nvPr/>
        </p:nvSpPr>
        <p:spPr>
          <a:xfrm>
            <a:off x="733320" y="4971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3" name="CustomShape 36"/>
          <p:cNvSpPr/>
          <p:nvPr/>
        </p:nvSpPr>
        <p:spPr>
          <a:xfrm>
            <a:off x="352440" y="49626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4" name="CustomShape 37"/>
          <p:cNvSpPr/>
          <p:nvPr/>
        </p:nvSpPr>
        <p:spPr>
          <a:xfrm>
            <a:off x="-42840" y="4605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5" name="CustomShape 38"/>
          <p:cNvSpPr/>
          <p:nvPr/>
        </p:nvSpPr>
        <p:spPr>
          <a:xfrm>
            <a:off x="1876320" y="48340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6" name="CustomShape 39"/>
          <p:cNvSpPr/>
          <p:nvPr/>
        </p:nvSpPr>
        <p:spPr>
          <a:xfrm>
            <a:off x="2257560" y="4829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7" name="CustomShape 40"/>
          <p:cNvSpPr/>
          <p:nvPr/>
        </p:nvSpPr>
        <p:spPr>
          <a:xfrm>
            <a:off x="2638440" y="4548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8" name="CustomShape 41"/>
          <p:cNvSpPr/>
          <p:nvPr/>
        </p:nvSpPr>
        <p:spPr>
          <a:xfrm>
            <a:off x="301932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19" name="CustomShape 42"/>
          <p:cNvSpPr/>
          <p:nvPr/>
        </p:nvSpPr>
        <p:spPr>
          <a:xfrm>
            <a:off x="3400560" y="4614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0" name="CustomShape 43"/>
          <p:cNvSpPr/>
          <p:nvPr/>
        </p:nvSpPr>
        <p:spPr>
          <a:xfrm>
            <a:off x="378144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1" name="CustomShape 44"/>
          <p:cNvSpPr/>
          <p:nvPr/>
        </p:nvSpPr>
        <p:spPr>
          <a:xfrm>
            <a:off x="4162320" y="4948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2" name="CustomShape 45"/>
          <p:cNvSpPr/>
          <p:nvPr/>
        </p:nvSpPr>
        <p:spPr>
          <a:xfrm>
            <a:off x="4543560" y="46674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3" name="CustomShape 46"/>
          <p:cNvSpPr/>
          <p:nvPr/>
        </p:nvSpPr>
        <p:spPr>
          <a:xfrm>
            <a:off x="4924440" y="45435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4" name="CustomShape 47"/>
          <p:cNvSpPr/>
          <p:nvPr/>
        </p:nvSpPr>
        <p:spPr>
          <a:xfrm>
            <a:off x="530532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5" name="CustomShape 48"/>
          <p:cNvSpPr/>
          <p:nvPr/>
        </p:nvSpPr>
        <p:spPr>
          <a:xfrm>
            <a:off x="5686560" y="4772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6" name="CustomShape 49"/>
          <p:cNvSpPr/>
          <p:nvPr/>
        </p:nvSpPr>
        <p:spPr>
          <a:xfrm>
            <a:off x="6067440" y="4848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7" name="CustomShape 50"/>
          <p:cNvSpPr/>
          <p:nvPr/>
        </p:nvSpPr>
        <p:spPr>
          <a:xfrm>
            <a:off x="6448320" y="472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8" name="CustomShape 51"/>
          <p:cNvSpPr/>
          <p:nvPr/>
        </p:nvSpPr>
        <p:spPr>
          <a:xfrm>
            <a:off x="682956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29" name="CustomShape 52"/>
          <p:cNvSpPr/>
          <p:nvPr/>
        </p:nvSpPr>
        <p:spPr>
          <a:xfrm>
            <a:off x="7210440" y="50245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30" name="CustomShape 53"/>
          <p:cNvSpPr/>
          <p:nvPr/>
        </p:nvSpPr>
        <p:spPr>
          <a:xfrm>
            <a:off x="7591320" y="44434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31" name="CustomShape 54"/>
          <p:cNvSpPr/>
          <p:nvPr/>
        </p:nvSpPr>
        <p:spPr>
          <a:xfrm>
            <a:off x="797256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32" name="CustomShape 55"/>
          <p:cNvSpPr/>
          <p:nvPr/>
        </p:nvSpPr>
        <p:spPr>
          <a:xfrm>
            <a:off x="835344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33" name="CustomShape 56"/>
          <p:cNvSpPr/>
          <p:nvPr/>
        </p:nvSpPr>
        <p:spPr>
          <a:xfrm>
            <a:off x="8734320" y="4557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34" name="CustomShape 57"/>
          <p:cNvSpPr/>
          <p:nvPr/>
        </p:nvSpPr>
        <p:spPr>
          <a:xfrm>
            <a:off x="9129600" y="48672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635" name="CustomShape 58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636" name="CustomShape 59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637" name="CustomShape 60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638" name="CustomShape 61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</p:sp>
      <p:sp>
        <p:nvSpPr>
          <p:cNvPr id="639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762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75" name="CustomShape 2"/>
          <p:cNvSpPr/>
          <p:nvPr/>
        </p:nvSpPr>
        <p:spPr>
          <a:xfrm>
            <a:off x="1523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76" name="CustomShape 3"/>
          <p:cNvSpPr/>
          <p:nvPr/>
        </p:nvSpPr>
        <p:spPr>
          <a:xfrm>
            <a:off x="2286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77" name="CustomShape 4"/>
          <p:cNvSpPr/>
          <p:nvPr/>
        </p:nvSpPr>
        <p:spPr>
          <a:xfrm>
            <a:off x="3048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78" name="CustomShape 5"/>
          <p:cNvSpPr/>
          <p:nvPr/>
        </p:nvSpPr>
        <p:spPr>
          <a:xfrm>
            <a:off x="3809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79" name="CustomShape 6"/>
          <p:cNvSpPr/>
          <p:nvPr/>
        </p:nvSpPr>
        <p:spPr>
          <a:xfrm>
            <a:off x="4572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80" name="CustomShape 7"/>
          <p:cNvSpPr/>
          <p:nvPr/>
        </p:nvSpPr>
        <p:spPr>
          <a:xfrm>
            <a:off x="5334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81" name="CustomShape 8"/>
          <p:cNvSpPr/>
          <p:nvPr/>
        </p:nvSpPr>
        <p:spPr>
          <a:xfrm>
            <a:off x="6095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82" name="CustomShape 9"/>
          <p:cNvSpPr/>
          <p:nvPr/>
        </p:nvSpPr>
        <p:spPr>
          <a:xfrm>
            <a:off x="6858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83" name="CustomShape 10"/>
          <p:cNvSpPr/>
          <p:nvPr/>
        </p:nvSpPr>
        <p:spPr>
          <a:xfrm>
            <a:off x="7620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84" name="CustomShape 11"/>
          <p:cNvSpPr/>
          <p:nvPr/>
        </p:nvSpPr>
        <p:spPr>
          <a:xfrm>
            <a:off x="8381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round/>
          </a:ln>
        </p:spPr>
      </p:sp>
      <p:sp>
        <p:nvSpPr>
          <p:cNvPr id="685" name="CustomShape 12"/>
          <p:cNvSpPr/>
          <p:nvPr/>
        </p:nvSpPr>
        <p:spPr>
          <a:xfrm>
            <a:off x="380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86" name="CustomShape 13"/>
          <p:cNvSpPr/>
          <p:nvPr/>
        </p:nvSpPr>
        <p:spPr>
          <a:xfrm>
            <a:off x="1143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87" name="CustomShape 14"/>
          <p:cNvSpPr/>
          <p:nvPr/>
        </p:nvSpPr>
        <p:spPr>
          <a:xfrm>
            <a:off x="1905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88" name="CustomShape 15"/>
          <p:cNvSpPr/>
          <p:nvPr/>
        </p:nvSpPr>
        <p:spPr>
          <a:xfrm>
            <a:off x="2666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89" name="CustomShape 16"/>
          <p:cNvSpPr/>
          <p:nvPr/>
        </p:nvSpPr>
        <p:spPr>
          <a:xfrm>
            <a:off x="3429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90" name="CustomShape 17"/>
          <p:cNvSpPr/>
          <p:nvPr/>
        </p:nvSpPr>
        <p:spPr>
          <a:xfrm>
            <a:off x="4191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91" name="CustomShape 18"/>
          <p:cNvSpPr/>
          <p:nvPr/>
        </p:nvSpPr>
        <p:spPr>
          <a:xfrm>
            <a:off x="4952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92" name="CustomShape 19"/>
          <p:cNvSpPr/>
          <p:nvPr/>
        </p:nvSpPr>
        <p:spPr>
          <a:xfrm>
            <a:off x="5715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93" name="CustomShape 20"/>
          <p:cNvSpPr/>
          <p:nvPr/>
        </p:nvSpPr>
        <p:spPr>
          <a:xfrm>
            <a:off x="6477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94" name="CustomShape 21"/>
          <p:cNvSpPr/>
          <p:nvPr/>
        </p:nvSpPr>
        <p:spPr>
          <a:xfrm>
            <a:off x="723888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95" name="CustomShape 22"/>
          <p:cNvSpPr/>
          <p:nvPr/>
        </p:nvSpPr>
        <p:spPr>
          <a:xfrm>
            <a:off x="800100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96" name="CustomShape 23"/>
          <p:cNvSpPr/>
          <p:nvPr/>
        </p:nvSpPr>
        <p:spPr>
          <a:xfrm>
            <a:off x="8763120" y="0"/>
            <a:ext cx="360" cy="5162040"/>
          </a:xfrm>
          <a:prstGeom prst="straightConnector1">
            <a:avLst/>
          </a:prstGeom>
          <a:noFill/>
          <a:ln w="9360">
            <a:solidFill>
              <a:srgbClr val="F3F3F3"/>
            </a:solidFill>
            <a:custDash>
              <a:ds d="140000" sp="105000"/>
            </a:custDash>
            <a:round/>
          </a:ln>
        </p:spPr>
      </p:sp>
      <p:sp>
        <p:nvSpPr>
          <p:cNvPr id="697" name="CustomShape 24"/>
          <p:cNvSpPr/>
          <p:nvPr/>
        </p:nvSpPr>
        <p:spPr>
          <a:xfrm>
            <a:off x="-20160" y="636840"/>
            <a:ext cx="9203760" cy="455040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698" name="CustomShape 25"/>
          <p:cNvSpPr/>
          <p:nvPr/>
        </p:nvSpPr>
        <p:spPr>
          <a:xfrm>
            <a:off x="-33480" y="768240"/>
            <a:ext cx="9210240" cy="440568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699" name="CustomShape 26"/>
          <p:cNvSpPr/>
          <p:nvPr/>
        </p:nvSpPr>
        <p:spPr>
          <a:xfrm rot="8100000">
            <a:off x="1847880" y="44316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</p:sp>
      <p:sp>
        <p:nvSpPr>
          <p:cNvPr id="700" name="CustomShape 27"/>
          <p:cNvSpPr/>
          <p:nvPr/>
        </p:nvSpPr>
        <p:spPr>
          <a:xfrm rot="8100000">
            <a:off x="6039000" y="72684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</p:sp>
      <p:sp>
        <p:nvSpPr>
          <p:cNvPr id="701" name="CustomShape 28"/>
          <p:cNvSpPr/>
          <p:nvPr/>
        </p:nvSpPr>
        <p:spPr>
          <a:xfrm rot="8100000">
            <a:off x="7182000" y="76032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</p:sp>
      <p:sp>
        <p:nvSpPr>
          <p:cNvPr id="702" name="CustomShape 29"/>
          <p:cNvSpPr/>
          <p:nvPr/>
        </p:nvSpPr>
        <p:spPr>
          <a:xfrm>
            <a:off x="-9360" y="771480"/>
            <a:ext cx="4204800" cy="47592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703" name="CustomShape 30"/>
          <p:cNvSpPr/>
          <p:nvPr/>
        </p:nvSpPr>
        <p:spPr>
          <a:xfrm>
            <a:off x="4195800" y="652320"/>
            <a:ext cx="3423960" cy="59004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704" name="CustomShape 31"/>
          <p:cNvSpPr/>
          <p:nvPr/>
        </p:nvSpPr>
        <p:spPr>
          <a:xfrm>
            <a:off x="7624800" y="662040"/>
            <a:ext cx="1533240" cy="414000"/>
          </a:xfrm>
          <a:prstGeom prst="rect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705" name="CustomShape 32"/>
          <p:cNvSpPr/>
          <p:nvPr/>
        </p:nvSpPr>
        <p:spPr>
          <a:xfrm>
            <a:off x="1114560" y="10908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06" name="CustomShape 33"/>
          <p:cNvSpPr/>
          <p:nvPr/>
        </p:nvSpPr>
        <p:spPr>
          <a:xfrm>
            <a:off x="1495440" y="1219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07" name="CustomShape 34"/>
          <p:cNvSpPr/>
          <p:nvPr/>
        </p:nvSpPr>
        <p:spPr>
          <a:xfrm>
            <a:off x="733320" y="11620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08" name="CustomShape 35"/>
          <p:cNvSpPr/>
          <p:nvPr/>
        </p:nvSpPr>
        <p:spPr>
          <a:xfrm>
            <a:off x="352440" y="11527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09" name="CustomShape 36"/>
          <p:cNvSpPr/>
          <p:nvPr/>
        </p:nvSpPr>
        <p:spPr>
          <a:xfrm>
            <a:off x="-42840" y="795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0" name="CustomShape 37"/>
          <p:cNvSpPr/>
          <p:nvPr/>
        </p:nvSpPr>
        <p:spPr>
          <a:xfrm>
            <a:off x="1876320" y="10238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1" name="CustomShape 38"/>
          <p:cNvSpPr/>
          <p:nvPr/>
        </p:nvSpPr>
        <p:spPr>
          <a:xfrm>
            <a:off x="2257560" y="1019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2" name="CustomShape 39"/>
          <p:cNvSpPr/>
          <p:nvPr/>
        </p:nvSpPr>
        <p:spPr>
          <a:xfrm>
            <a:off x="2638440" y="7383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3" name="CustomShape 40"/>
          <p:cNvSpPr/>
          <p:nvPr/>
        </p:nvSpPr>
        <p:spPr>
          <a:xfrm>
            <a:off x="3019320" y="804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4" name="CustomShape 41"/>
          <p:cNvSpPr/>
          <p:nvPr/>
        </p:nvSpPr>
        <p:spPr>
          <a:xfrm>
            <a:off x="3400560" y="8049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5" name="CustomShape 42"/>
          <p:cNvSpPr/>
          <p:nvPr/>
        </p:nvSpPr>
        <p:spPr>
          <a:xfrm>
            <a:off x="3781440" y="1138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6" name="CustomShape 43"/>
          <p:cNvSpPr/>
          <p:nvPr/>
        </p:nvSpPr>
        <p:spPr>
          <a:xfrm>
            <a:off x="4162320" y="1138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7" name="CustomShape 44"/>
          <p:cNvSpPr/>
          <p:nvPr/>
        </p:nvSpPr>
        <p:spPr>
          <a:xfrm>
            <a:off x="4543560" y="85716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8" name="CustomShape 45"/>
          <p:cNvSpPr/>
          <p:nvPr/>
        </p:nvSpPr>
        <p:spPr>
          <a:xfrm>
            <a:off x="4924440" y="7336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19" name="CustomShape 46"/>
          <p:cNvSpPr/>
          <p:nvPr/>
        </p:nvSpPr>
        <p:spPr>
          <a:xfrm>
            <a:off x="5305320" y="9622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0" name="CustomShape 47"/>
          <p:cNvSpPr/>
          <p:nvPr/>
        </p:nvSpPr>
        <p:spPr>
          <a:xfrm>
            <a:off x="5686560" y="9622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1" name="CustomShape 48"/>
          <p:cNvSpPr/>
          <p:nvPr/>
        </p:nvSpPr>
        <p:spPr>
          <a:xfrm>
            <a:off x="6067440" y="10382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2" name="CustomShape 49"/>
          <p:cNvSpPr/>
          <p:nvPr/>
        </p:nvSpPr>
        <p:spPr>
          <a:xfrm>
            <a:off x="6448320" y="91908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3" name="CustomShape 50"/>
          <p:cNvSpPr/>
          <p:nvPr/>
        </p:nvSpPr>
        <p:spPr>
          <a:xfrm>
            <a:off x="6829560" y="12146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4" name="CustomShape 51"/>
          <p:cNvSpPr/>
          <p:nvPr/>
        </p:nvSpPr>
        <p:spPr>
          <a:xfrm>
            <a:off x="7210440" y="121464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5" name="CustomShape 52"/>
          <p:cNvSpPr/>
          <p:nvPr/>
        </p:nvSpPr>
        <p:spPr>
          <a:xfrm>
            <a:off x="7591320" y="63360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6" name="CustomShape 53"/>
          <p:cNvSpPr/>
          <p:nvPr/>
        </p:nvSpPr>
        <p:spPr>
          <a:xfrm>
            <a:off x="7972560" y="7477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7" name="CustomShape 54"/>
          <p:cNvSpPr/>
          <p:nvPr/>
        </p:nvSpPr>
        <p:spPr>
          <a:xfrm>
            <a:off x="8353440" y="7477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8" name="CustomShape 55"/>
          <p:cNvSpPr/>
          <p:nvPr/>
        </p:nvSpPr>
        <p:spPr>
          <a:xfrm>
            <a:off x="8734320" y="7477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29" name="CustomShape 56"/>
          <p:cNvSpPr/>
          <p:nvPr/>
        </p:nvSpPr>
        <p:spPr>
          <a:xfrm>
            <a:off x="9129600" y="1057320"/>
            <a:ext cx="56520" cy="5652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730" name="CustomShape 57"/>
          <p:cNvSpPr/>
          <p:nvPr/>
        </p:nvSpPr>
        <p:spPr>
          <a:xfrm>
            <a:off x="2990880" y="77616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731" name="CustomShape 58"/>
          <p:cNvSpPr/>
          <p:nvPr/>
        </p:nvSpPr>
        <p:spPr>
          <a:xfrm>
            <a:off x="1085760" y="10620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732" name="CustomShape 59"/>
          <p:cNvSpPr/>
          <p:nvPr/>
        </p:nvSpPr>
        <p:spPr>
          <a:xfrm>
            <a:off x="4895640" y="70596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</p:sp>
      <p:sp>
        <p:nvSpPr>
          <p:cNvPr id="733" name="CustomShape 60"/>
          <p:cNvSpPr/>
          <p:nvPr/>
        </p:nvSpPr>
        <p:spPr>
          <a:xfrm rot="8100000">
            <a:off x="8700120" y="51912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</p:sp>
      <p:sp>
        <p:nvSpPr>
          <p:cNvPr id="734" name="PlaceHolder 6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5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2239920" y="934920"/>
            <a:ext cx="6762600" cy="91656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r>
              <a:rPr lang="en-US" sz="4000" b="1" dirty="0" err="1">
                <a:solidFill>
                  <a:srgbClr val="000000"/>
                </a:solidFill>
                <a:latin typeface="B Roya"/>
                <a:ea typeface="Oswald"/>
              </a:rPr>
              <a:t>یادگیری</a:t>
            </a:r>
            <a:r>
              <a:rPr lang="en-US" sz="4000" b="1" dirty="0">
                <a:solidFill>
                  <a:srgbClr val="000000"/>
                </a:solidFill>
                <a:latin typeface="B Roya"/>
                <a:ea typeface="Oswa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B Roya"/>
                <a:ea typeface="Oswald"/>
              </a:rPr>
              <a:t>تقویتی</a:t>
            </a:r>
            <a:r>
              <a:rPr lang="en-US" sz="4000" b="1" dirty="0">
                <a:solidFill>
                  <a:srgbClr val="000000"/>
                </a:solidFill>
                <a:latin typeface="B Roya"/>
                <a:ea typeface="Oswa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B Roya"/>
                <a:ea typeface="Oswald"/>
              </a:rPr>
              <a:t>در</a:t>
            </a:r>
            <a:r>
              <a:rPr lang="en-US" sz="4000" b="1" dirty="0">
                <a:solidFill>
                  <a:srgbClr val="000000"/>
                </a:solidFill>
                <a:latin typeface="B Roya"/>
                <a:ea typeface="Oswa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B Roya"/>
                <a:ea typeface="Oswald"/>
              </a:rPr>
              <a:t>روباتیک</a:t>
            </a:r>
            <a:endParaRPr sz="4000" b="1" dirty="0">
              <a:solidFill>
                <a:srgbClr val="000000"/>
              </a:solidFill>
              <a:latin typeface="B Roya"/>
              <a:ea typeface="Oswald"/>
            </a:endParaRPr>
          </a:p>
        </p:txBody>
      </p:sp>
      <p:sp>
        <p:nvSpPr>
          <p:cNvPr id="771" name="CustomShape 2"/>
          <p:cNvSpPr/>
          <p:nvPr/>
        </p:nvSpPr>
        <p:spPr>
          <a:xfrm>
            <a:off x="7037640" y="357120"/>
            <a:ext cx="1263240" cy="34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MT Extra"/>
                <a:ea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MT Extra"/>
                <a:ea typeface="Arial"/>
              </a:rPr>
              <a:t>به نام خدا</a:t>
            </a:r>
            <a:endParaRPr/>
          </a:p>
        </p:txBody>
      </p:sp>
      <p:sp>
        <p:nvSpPr>
          <p:cNvPr id="772" name="CustomShape 3"/>
          <p:cNvSpPr/>
          <p:nvPr/>
        </p:nvSpPr>
        <p:spPr>
          <a:xfrm>
            <a:off x="2661120" y="2896920"/>
            <a:ext cx="2793240" cy="78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B Roya"/>
                <a:ea typeface="Arial"/>
              </a:rPr>
              <a:t>استاد</a:t>
            </a:r>
            <a:r>
              <a:rPr lang="en-US" sz="2400" b="1" dirty="0">
                <a:solidFill>
                  <a:srgbClr val="000000"/>
                </a:solidFill>
                <a:latin typeface="B Roya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B Roya"/>
                <a:ea typeface="Arial"/>
              </a:rPr>
              <a:t>راهنما</a:t>
            </a:r>
            <a:r>
              <a:rPr lang="en-US" sz="2400" b="1" dirty="0">
                <a:solidFill>
                  <a:srgbClr val="000000"/>
                </a:solidFill>
                <a:latin typeface="B Roya"/>
                <a:ea typeface="Arial"/>
              </a:rPr>
              <a:t>:</a:t>
            </a:r>
            <a:endParaRPr sz="2400" b="1" dirty="0">
              <a:solidFill>
                <a:srgbClr val="000000"/>
              </a:solidFill>
              <a:latin typeface="B Roya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B Roya"/>
                <a:ea typeface="Arial"/>
              </a:rPr>
              <a:t>دکتر</a:t>
            </a:r>
            <a:r>
              <a:rPr lang="en-US" sz="2400" b="1" dirty="0">
                <a:solidFill>
                  <a:srgbClr val="000000"/>
                </a:solidFill>
                <a:latin typeface="B Roya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B Roya"/>
                <a:ea typeface="Arial"/>
              </a:rPr>
              <a:t>رضا</a:t>
            </a:r>
            <a:r>
              <a:rPr lang="en-US" sz="2400" b="1" dirty="0">
                <a:solidFill>
                  <a:srgbClr val="000000"/>
                </a:solidFill>
                <a:latin typeface="B Roya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B Roya"/>
                <a:ea typeface="Arial"/>
              </a:rPr>
              <a:t>صفابخش</a:t>
            </a:r>
            <a:endParaRPr dirty="0">
              <a:latin typeface="B Roya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5720040" y="2753640"/>
            <a:ext cx="1878120" cy="621360"/>
          </a:xfrm>
          <a:prstGeom prst="rect">
            <a:avLst/>
          </a:prstGeom>
          <a:noFill/>
          <a:ln>
            <a:noFill/>
          </a:ln>
        </p:spPr>
      </p:sp>
      <p:sp>
        <p:nvSpPr>
          <p:cNvPr id="774" name="CustomShape 5"/>
          <p:cNvSpPr/>
          <p:nvPr/>
        </p:nvSpPr>
        <p:spPr>
          <a:xfrm>
            <a:off x="1100880" y="3690180"/>
            <a:ext cx="969840" cy="4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Oswald"/>
                <a:ea typeface="Arial"/>
              </a:rPr>
              <a:t>پاییز</a:t>
            </a:r>
            <a:r>
              <a:rPr lang="en-US" b="1" dirty="0">
                <a:solidFill>
                  <a:srgbClr val="000000"/>
                </a:solidFill>
                <a:latin typeface="Oswald"/>
                <a:ea typeface="Arial"/>
              </a:rPr>
              <a:t> ۹۶</a:t>
            </a:r>
            <a:endParaRPr dirty="0"/>
          </a:p>
        </p:txBody>
      </p:sp>
      <p:pic>
        <p:nvPicPr>
          <p:cNvPr id="77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9920" y="357120"/>
            <a:ext cx="961920" cy="1060200"/>
          </a:xfrm>
          <a:prstGeom prst="rect">
            <a:avLst/>
          </a:prstGeom>
          <a:ln>
            <a:noFill/>
          </a:ln>
        </p:spPr>
      </p:pic>
      <p:pic>
        <p:nvPicPr>
          <p:cNvPr id="776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543080" y="3383280"/>
            <a:ext cx="1325520" cy="1461960"/>
          </a:xfrm>
          <a:prstGeom prst="rect">
            <a:avLst/>
          </a:prstGeom>
          <a:ln>
            <a:noFill/>
          </a:ln>
        </p:spPr>
      </p:pic>
      <p:sp>
        <p:nvSpPr>
          <p:cNvPr id="777" name="TextShape 6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</a:t>
            </a:r>
            <a:endParaRPr/>
          </a:p>
        </p:txBody>
      </p:sp>
      <p:sp>
        <p:nvSpPr>
          <p:cNvPr id="778" name="TextShape 7"/>
          <p:cNvSpPr txBox="1"/>
          <p:nvPr/>
        </p:nvSpPr>
        <p:spPr>
          <a:xfrm>
            <a:off x="5540040" y="2713680"/>
            <a:ext cx="2323800" cy="761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B Roya"/>
                <a:ea typeface="Arial"/>
              </a:rPr>
              <a:t>     </a:t>
            </a:r>
            <a:r>
              <a:rPr lang="en-US" sz="2400" b="1" dirty="0" err="1">
                <a:solidFill>
                  <a:srgbClr val="000000"/>
                </a:solidFill>
                <a:latin typeface="B Roya"/>
                <a:ea typeface="Arial"/>
              </a:rPr>
              <a:t>ارائه</a:t>
            </a:r>
            <a:r>
              <a:rPr lang="en-US" sz="2400" b="1" dirty="0">
                <a:solidFill>
                  <a:srgbClr val="000000"/>
                </a:solidFill>
                <a:latin typeface="B Roya"/>
                <a:ea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B Roya"/>
                <a:ea typeface="Arial"/>
              </a:rPr>
              <a:t>دهنده</a:t>
            </a:r>
            <a:r>
              <a:rPr lang="en-US" sz="2400" b="1" dirty="0" smtClean="0">
                <a:solidFill>
                  <a:srgbClr val="000000"/>
                </a:solidFill>
                <a:latin typeface="B Roya"/>
                <a:ea typeface="Arial"/>
              </a:rPr>
              <a:t>: </a:t>
            </a:r>
            <a:endParaRPr dirty="0">
              <a:latin typeface="B Roya"/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B Roya"/>
                <a:ea typeface="Arial"/>
              </a:rPr>
              <a:t>یاسمن</a:t>
            </a:r>
            <a:r>
              <a:rPr lang="en-US" sz="2400" b="1" dirty="0">
                <a:solidFill>
                  <a:srgbClr val="000000"/>
                </a:solidFill>
                <a:latin typeface="B Roya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B Roya"/>
                <a:ea typeface="Arial"/>
              </a:rPr>
              <a:t>میرمحمد</a:t>
            </a:r>
            <a:endParaRPr dirty="0">
              <a:latin typeface="B Roy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6485760" y="446400"/>
            <a:ext cx="22748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</a:rPr>
              <a:t>کاربردها</a:t>
            </a:r>
            <a:endParaRPr dirty="0"/>
          </a:p>
        </p:txBody>
      </p:sp>
      <p:sp>
        <p:nvSpPr>
          <p:cNvPr id="892" name="CustomShape 2"/>
          <p:cNvSpPr/>
          <p:nvPr/>
        </p:nvSpPr>
        <p:spPr>
          <a:xfrm>
            <a:off x="2078640" y="430200"/>
            <a:ext cx="1938600" cy="8078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25560">
            <a:solidFill>
              <a:srgbClr val="FFFFFF"/>
            </a:solidFill>
            <a:round/>
          </a:ln>
        </p:spPr>
        <p:txBody>
          <a:bodyPr lIns="68760" tIns="108360" rIns="68760" bIns="108000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نظریه بازی ها</a:t>
            </a:r>
            <a:endParaRPr/>
          </a:p>
        </p:txBody>
      </p:sp>
      <p:sp>
        <p:nvSpPr>
          <p:cNvPr id="893" name="CustomShape 3"/>
          <p:cNvSpPr/>
          <p:nvPr/>
        </p:nvSpPr>
        <p:spPr>
          <a:xfrm>
            <a:off x="1402560" y="834480"/>
            <a:ext cx="3290400" cy="3290400"/>
          </a:xfrm>
          <a:prstGeom prst="rect">
            <a:avLst/>
          </a:prstGeom>
          <a:noFill/>
          <a:ln w="9360">
            <a:solidFill>
              <a:srgbClr val="3A81BA"/>
            </a:solidFill>
            <a:round/>
          </a:ln>
        </p:spPr>
      </p:sp>
      <p:sp>
        <p:nvSpPr>
          <p:cNvPr id="894" name="CustomShape 4"/>
          <p:cNvSpPr/>
          <p:nvPr/>
        </p:nvSpPr>
        <p:spPr>
          <a:xfrm>
            <a:off x="3978720" y="1559160"/>
            <a:ext cx="1267560" cy="8236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560">
            <a:solidFill>
              <a:srgbClr val="FFFFFF"/>
            </a:solidFill>
            <a:round/>
          </a:ln>
        </p:spPr>
        <p:txBody>
          <a:bodyPr lIns="68760" tIns="109080" rIns="68760" bIns="109080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نظریه کنترل</a:t>
            </a:r>
            <a:endParaRPr/>
          </a:p>
        </p:txBody>
      </p:sp>
      <p:sp>
        <p:nvSpPr>
          <p:cNvPr id="895" name="CustomShape 5"/>
          <p:cNvSpPr/>
          <p:nvPr/>
        </p:nvSpPr>
        <p:spPr>
          <a:xfrm>
            <a:off x="1402560" y="834480"/>
            <a:ext cx="3290400" cy="3290400"/>
          </a:xfrm>
          <a:prstGeom prst="rect">
            <a:avLst/>
          </a:prstGeom>
          <a:noFill/>
          <a:ln w="9360">
            <a:solidFill>
              <a:srgbClr val="3A81BA"/>
            </a:solidFill>
            <a:round/>
          </a:ln>
        </p:spPr>
      </p:sp>
      <p:sp>
        <p:nvSpPr>
          <p:cNvPr id="896" name="CustomShape 6"/>
          <p:cNvSpPr/>
          <p:nvPr/>
        </p:nvSpPr>
        <p:spPr>
          <a:xfrm>
            <a:off x="3381120" y="3530160"/>
            <a:ext cx="1267560" cy="56052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68760" tIns="96120" rIns="68760" bIns="96120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سامانه های چند عامله</a:t>
            </a:r>
            <a:endParaRPr/>
          </a:p>
        </p:txBody>
      </p:sp>
      <p:sp>
        <p:nvSpPr>
          <p:cNvPr id="897" name="CustomShape 7"/>
          <p:cNvSpPr/>
          <p:nvPr/>
        </p:nvSpPr>
        <p:spPr>
          <a:xfrm>
            <a:off x="1402560" y="834480"/>
            <a:ext cx="3290400" cy="3290400"/>
          </a:xfrm>
          <a:prstGeom prst="rect">
            <a:avLst/>
          </a:prstGeom>
          <a:noFill/>
          <a:ln w="9360">
            <a:solidFill>
              <a:srgbClr val="3A81BA"/>
            </a:solidFill>
            <a:round/>
          </a:ln>
        </p:spPr>
      </p:sp>
      <p:sp>
        <p:nvSpPr>
          <p:cNvPr id="898" name="CustomShape 8"/>
          <p:cNvSpPr/>
          <p:nvPr/>
        </p:nvSpPr>
        <p:spPr>
          <a:xfrm>
            <a:off x="1446840" y="3520080"/>
            <a:ext cx="1267560" cy="581040"/>
          </a:xfrm>
          <a:prstGeom prst="roundRect">
            <a:avLst>
              <a:gd name="adj" fmla="val 16667"/>
            </a:avLst>
          </a:prstGeom>
          <a:solidFill>
            <a:srgbClr val="F07010"/>
          </a:solidFill>
          <a:ln w="25560">
            <a:solidFill>
              <a:srgbClr val="FFFFFF"/>
            </a:solidFill>
            <a:round/>
          </a:ln>
        </p:spPr>
        <p:txBody>
          <a:bodyPr lIns="68760" tIns="97200" rIns="68760" bIns="97200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هوش ازدحامی</a:t>
            </a:r>
            <a:endParaRPr/>
          </a:p>
        </p:txBody>
      </p:sp>
      <p:sp>
        <p:nvSpPr>
          <p:cNvPr id="899" name="CustomShape 9"/>
          <p:cNvSpPr/>
          <p:nvPr/>
        </p:nvSpPr>
        <p:spPr>
          <a:xfrm>
            <a:off x="1402560" y="834480"/>
            <a:ext cx="3290400" cy="3290400"/>
          </a:xfrm>
          <a:prstGeom prst="rect">
            <a:avLst/>
          </a:prstGeom>
          <a:noFill/>
          <a:ln w="9360">
            <a:solidFill>
              <a:srgbClr val="3A81BA"/>
            </a:solidFill>
            <a:round/>
          </a:ln>
        </p:spPr>
      </p:sp>
      <p:sp>
        <p:nvSpPr>
          <p:cNvPr id="900" name="CustomShape 10"/>
          <p:cNvSpPr/>
          <p:nvPr/>
        </p:nvSpPr>
        <p:spPr>
          <a:xfrm>
            <a:off x="849240" y="1559160"/>
            <a:ext cx="1267560" cy="823680"/>
          </a:xfrm>
          <a:prstGeom prst="roundRect">
            <a:avLst>
              <a:gd name="adj" fmla="val 16667"/>
            </a:avLst>
          </a:prstGeom>
          <a:solidFill>
            <a:srgbClr val="D07576"/>
          </a:solidFill>
          <a:ln w="25560">
            <a:solidFill>
              <a:srgbClr val="FFFFFF"/>
            </a:solidFill>
            <a:round/>
          </a:ln>
        </p:spPr>
        <p:txBody>
          <a:bodyPr lIns="68760" tIns="109080" rIns="68760" bIns="109080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الگوریتم ژنتیک</a:t>
            </a:r>
            <a:endParaRPr/>
          </a:p>
        </p:txBody>
      </p:sp>
      <p:sp>
        <p:nvSpPr>
          <p:cNvPr id="901" name="CustomShape 11"/>
          <p:cNvSpPr/>
          <p:nvPr/>
        </p:nvSpPr>
        <p:spPr>
          <a:xfrm>
            <a:off x="1402560" y="834480"/>
            <a:ext cx="3290400" cy="3290400"/>
          </a:xfrm>
          <a:prstGeom prst="rect">
            <a:avLst/>
          </a:prstGeom>
          <a:noFill/>
          <a:ln w="9360">
            <a:solidFill>
              <a:srgbClr val="3A81BA"/>
            </a:solidFill>
            <a:round/>
          </a:ln>
        </p:spPr>
      </p:sp>
      <p:sp>
        <p:nvSpPr>
          <p:cNvPr id="902" name="CustomShape 12"/>
          <p:cNvSpPr/>
          <p:nvPr/>
        </p:nvSpPr>
        <p:spPr>
          <a:xfrm>
            <a:off x="2253960" y="1616040"/>
            <a:ext cx="1594440" cy="1403280"/>
          </a:xfrm>
          <a:prstGeom prst="star32">
            <a:avLst>
              <a:gd name="adj" fmla="val 375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روباتیک</a:t>
            </a:r>
            <a:endParaRPr/>
          </a:p>
        </p:txBody>
      </p:sp>
      <p:sp>
        <p:nvSpPr>
          <p:cNvPr id="903" name="CustomShape 13"/>
          <p:cNvSpPr/>
          <p:nvPr/>
        </p:nvSpPr>
        <p:spPr>
          <a:xfrm>
            <a:off x="6156360" y="1616040"/>
            <a:ext cx="26046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داده های بی برچسب</a:t>
            </a:r>
            <a:endParaRPr/>
          </a:p>
          <a:p>
            <a:pPr algn="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رفتارهای ممتد و نامتناهی </a:t>
            </a:r>
            <a:endParaRPr/>
          </a:p>
        </p:txBody>
      </p:sp>
      <p:sp>
        <p:nvSpPr>
          <p:cNvPr id="904" name="CustomShape 14"/>
          <p:cNvSpPr/>
          <p:nvPr/>
        </p:nvSpPr>
        <p:spPr>
          <a:xfrm>
            <a:off x="5558040" y="3019680"/>
            <a:ext cx="31150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رابطه ی ریاضیات و فیزیک</a:t>
            </a:r>
            <a:endParaRPr/>
          </a:p>
        </p:txBody>
      </p:sp>
      <p:sp>
        <p:nvSpPr>
          <p:cNvPr id="905" name="CustomShape 15"/>
          <p:cNvSpPr/>
          <p:nvPr/>
        </p:nvSpPr>
        <p:spPr>
          <a:xfrm>
            <a:off x="6776280" y="2601000"/>
            <a:ext cx="677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تشبیه:</a:t>
            </a:r>
            <a:endParaRPr/>
          </a:p>
        </p:txBody>
      </p:sp>
      <p:sp>
        <p:nvSpPr>
          <p:cNvPr id="906" name="CustomShape 16"/>
          <p:cNvSpPr/>
          <p:nvPr/>
        </p:nvSpPr>
        <p:spPr>
          <a:xfrm>
            <a:off x="3753000" y="2601000"/>
            <a:ext cx="2403000" cy="4183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D89F39"/>
            </a:solidFill>
            <a:round/>
            <a:tailEnd type="triangle" w="med" len="med"/>
          </a:ln>
        </p:spPr>
      </p:sp>
      <p:sp>
        <p:nvSpPr>
          <p:cNvPr id="907" name="CustomShape 17"/>
          <p:cNvSpPr/>
          <p:nvPr/>
        </p:nvSpPr>
        <p:spPr>
          <a:xfrm rot="10800000">
            <a:off x="7116120" y="3389400"/>
            <a:ext cx="342720" cy="48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08" name="CustomShape 18"/>
          <p:cNvSpPr/>
          <p:nvPr/>
        </p:nvSpPr>
        <p:spPr>
          <a:xfrm>
            <a:off x="6431040" y="3961440"/>
            <a:ext cx="17114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یادگیری تقویتی</a:t>
            </a:r>
            <a:endParaRPr/>
          </a:p>
        </p:txBody>
      </p:sp>
      <p:sp>
        <p:nvSpPr>
          <p:cNvPr id="909" name="TextShape 19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۱۰</a:t>
            </a:r>
            <a:endParaRPr/>
          </a:p>
        </p:txBody>
      </p:sp>
      <p:sp>
        <p:nvSpPr>
          <p:cNvPr id="21" name="CustomShape 8"/>
          <p:cNvSpPr/>
          <p:nvPr/>
        </p:nvSpPr>
        <p:spPr>
          <a:xfrm>
            <a:off x="471440" y="4426114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26" name="CustomShape 9"/>
          <p:cNvSpPr/>
          <p:nvPr/>
        </p:nvSpPr>
        <p:spPr>
          <a:xfrm>
            <a:off x="1675440" y="4426114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27" name="CustomShape 10"/>
          <p:cNvSpPr/>
          <p:nvPr/>
        </p:nvSpPr>
        <p:spPr>
          <a:xfrm>
            <a:off x="2881440" y="4405752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28" name="CustomShape 11"/>
          <p:cNvSpPr/>
          <p:nvPr/>
        </p:nvSpPr>
        <p:spPr>
          <a:xfrm>
            <a:off x="4124520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29" name="CustomShape 12"/>
          <p:cNvSpPr/>
          <p:nvPr/>
        </p:nvSpPr>
        <p:spPr>
          <a:xfrm>
            <a:off x="5371639" y="4398806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30" name="CustomShape 13"/>
          <p:cNvSpPr/>
          <p:nvPr/>
        </p:nvSpPr>
        <p:spPr>
          <a:xfrm>
            <a:off x="6477201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31" name="CustomShape 14"/>
          <p:cNvSpPr/>
          <p:nvPr/>
        </p:nvSpPr>
        <p:spPr>
          <a:xfrm>
            <a:off x="7740328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extShape 1"/>
          <p:cNvSpPr txBox="1"/>
          <p:nvPr/>
        </p:nvSpPr>
        <p:spPr>
          <a:xfrm>
            <a:off x="1371600" y="3031200"/>
            <a:ext cx="6152040" cy="1159560"/>
          </a:xfrm>
          <a:prstGeom prst="rect">
            <a:avLst/>
          </a:prstGeom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Oswald"/>
                <a:ea typeface="Oswald"/>
              </a:rPr>
              <a:t> مدل مورد استفاده و روابط ریاضی</a:t>
            </a:r>
            <a:endParaRPr/>
          </a:p>
        </p:txBody>
      </p:sp>
      <p:sp>
        <p:nvSpPr>
          <p:cNvPr id="912" name="CustomShape 3"/>
          <p:cNvSpPr/>
          <p:nvPr/>
        </p:nvSpPr>
        <p:spPr>
          <a:xfrm>
            <a:off x="1755720" y="270000"/>
            <a:ext cx="1164240" cy="1164240"/>
          </a:xfrm>
          <a:prstGeom prst="rect">
            <a:avLst/>
          </a:prstGeom>
          <a:solidFill>
            <a:srgbClr val="00CEF6"/>
          </a:solidFill>
          <a:ln>
            <a:noFill/>
          </a:ln>
        </p:spPr>
      </p:sp>
      <p:sp>
        <p:nvSpPr>
          <p:cNvPr id="913" name="CustomShape 4"/>
          <p:cNvSpPr/>
          <p:nvPr/>
        </p:nvSpPr>
        <p:spPr>
          <a:xfrm rot="1940400">
            <a:off x="1028160" y="737280"/>
            <a:ext cx="585360" cy="585360"/>
          </a:xfrm>
          <a:prstGeom prst="rect">
            <a:avLst/>
          </a:prstGeom>
          <a:solidFill>
            <a:srgbClr val="3C78D8"/>
          </a:solidFill>
          <a:ln>
            <a:noFill/>
          </a:ln>
        </p:spPr>
      </p:sp>
      <p:sp>
        <p:nvSpPr>
          <p:cNvPr id="914" name="CustomShape 5"/>
          <p:cNvSpPr/>
          <p:nvPr/>
        </p:nvSpPr>
        <p:spPr>
          <a:xfrm>
            <a:off x="1441080" y="270000"/>
            <a:ext cx="314280" cy="29988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915" name="CustomShape 6"/>
          <p:cNvSpPr/>
          <p:nvPr/>
        </p:nvSpPr>
        <p:spPr>
          <a:xfrm rot="1793400">
            <a:off x="2988720" y="1127880"/>
            <a:ext cx="222840" cy="212760"/>
          </a:xfrm>
          <a:prstGeom prst="rect">
            <a:avLst/>
          </a:prstGeom>
          <a:solidFill>
            <a:srgbClr val="AFF000"/>
          </a:solidFill>
          <a:ln>
            <a:noFill/>
          </a:ln>
        </p:spPr>
      </p:sp>
      <p:sp>
        <p:nvSpPr>
          <p:cNvPr id="916" name="TextShape 7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۱۱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7111920" y="3429691"/>
            <a:ext cx="1760040" cy="1204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0" name="TextShape 7"/>
          <p:cNvSpPr txBox="1"/>
          <p:nvPr/>
        </p:nvSpPr>
        <p:spPr>
          <a:xfrm>
            <a:off x="7724871" y="3178628"/>
            <a:ext cx="658042" cy="1200267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0" dirty="0" smtClean="0">
                <a:latin typeface="Arial"/>
              </a:rPr>
              <a:t>۱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TextShape 1"/>
          <p:cNvSpPr txBox="1"/>
          <p:nvPr/>
        </p:nvSpPr>
        <p:spPr>
          <a:xfrm rot="1930200">
            <a:off x="7323840" y="535320"/>
            <a:ext cx="1397520" cy="715320"/>
          </a:xfrm>
          <a:prstGeom prst="rect">
            <a:avLst/>
          </a:prstGeom>
          <a:solidFill>
            <a:srgbClr val="FFC000"/>
          </a:solidFill>
        </p:spPr>
        <p:txBody>
          <a:bodyPr tIns="91440" bIns="91440" anchor="b"/>
          <a:lstStyle/>
          <a:p>
            <a:pPr algn="r"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Oswald"/>
                <a:ea typeface="Oswald"/>
              </a:rPr>
              <a:t>مدل</a:t>
            </a:r>
            <a:r>
              <a:rPr lang="en-US" sz="2400" b="1" dirty="0">
                <a:solidFill>
                  <a:srgbClr val="000000"/>
                </a:solidFill>
                <a:latin typeface="Oswald"/>
                <a:ea typeface="Oswa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Oswald"/>
                <a:ea typeface="Oswald"/>
              </a:rPr>
              <a:t>مارکف</a:t>
            </a:r>
            <a:endParaRPr dirty="0"/>
          </a:p>
        </p:txBody>
      </p:sp>
      <p:sp>
        <p:nvSpPr>
          <p:cNvPr id="918" name="CustomShape 2"/>
          <p:cNvSpPr/>
          <p:nvPr/>
        </p:nvSpPr>
        <p:spPr>
          <a:xfrm>
            <a:off x="4940640" y="502920"/>
            <a:ext cx="1350000" cy="364680"/>
          </a:xfrm>
          <a:prstGeom prst="rect">
            <a:avLst/>
          </a:prstGeom>
          <a:solidFill>
            <a:srgbClr val="8B81D2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محیط</a:t>
            </a:r>
            <a:endParaRPr/>
          </a:p>
        </p:txBody>
      </p:sp>
      <p:sp>
        <p:nvSpPr>
          <p:cNvPr id="919" name="CustomShape 3"/>
          <p:cNvSpPr/>
          <p:nvPr/>
        </p:nvSpPr>
        <p:spPr>
          <a:xfrm>
            <a:off x="4963320" y="3867120"/>
            <a:ext cx="1456200" cy="303480"/>
          </a:xfrm>
          <a:prstGeom prst="rect">
            <a:avLst/>
          </a:prstGeom>
          <a:solidFill>
            <a:srgbClr val="8B81D2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عامل یادگیری</a:t>
            </a:r>
            <a:endParaRPr/>
          </a:p>
        </p:txBody>
      </p:sp>
      <p:pic>
        <p:nvPicPr>
          <p:cNvPr id="920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020560" y="3186360"/>
            <a:ext cx="1247400" cy="590040"/>
          </a:xfrm>
          <a:prstGeom prst="rect">
            <a:avLst/>
          </a:prstGeom>
          <a:ln>
            <a:noFill/>
          </a:ln>
        </p:spPr>
      </p:pic>
      <p:pic>
        <p:nvPicPr>
          <p:cNvPr id="921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63320" y="945000"/>
            <a:ext cx="1304640" cy="618840"/>
          </a:xfrm>
          <a:prstGeom prst="rect">
            <a:avLst/>
          </a:prstGeom>
          <a:ln>
            <a:noFill/>
          </a:ln>
        </p:spPr>
      </p:pic>
      <p:sp>
        <p:nvSpPr>
          <p:cNvPr id="922" name="CustomShape 4"/>
          <p:cNvSpPr/>
          <p:nvPr/>
        </p:nvSpPr>
        <p:spPr>
          <a:xfrm rot="10800000">
            <a:off x="6388200" y="1464120"/>
            <a:ext cx="732960" cy="16484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23" name="CustomShape 5"/>
          <p:cNvSpPr/>
          <p:nvPr/>
        </p:nvSpPr>
        <p:spPr>
          <a:xfrm>
            <a:off x="7240680" y="2137320"/>
            <a:ext cx="435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at</a:t>
            </a:r>
            <a:endParaRPr/>
          </a:p>
        </p:txBody>
      </p:sp>
      <p:sp>
        <p:nvSpPr>
          <p:cNvPr id="924" name="CustomShape 6"/>
          <p:cNvSpPr/>
          <p:nvPr/>
        </p:nvSpPr>
        <p:spPr>
          <a:xfrm>
            <a:off x="321358" y="510177"/>
            <a:ext cx="3061800" cy="42950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مجموعه‌ای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از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حالات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مختلف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مسالهS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مجموعه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ی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تصمیماتی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که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میتواند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A: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اتخاذ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شود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یک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تابع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گذار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T:  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       T(s' , a,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</a:rPr>
              <a:t>s)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یک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تابع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R: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R(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s,a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25" name="CustomShape 7"/>
          <p:cNvSpPr/>
          <p:nvPr/>
        </p:nvSpPr>
        <p:spPr>
          <a:xfrm rot="21187200">
            <a:off x="4291920" y="1505520"/>
            <a:ext cx="732960" cy="16484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26" name="CustomShape 8"/>
          <p:cNvSpPr/>
          <p:nvPr/>
        </p:nvSpPr>
        <p:spPr>
          <a:xfrm>
            <a:off x="4305960" y="2137320"/>
            <a:ext cx="435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rt</a:t>
            </a:r>
            <a:endParaRPr/>
          </a:p>
        </p:txBody>
      </p:sp>
      <p:sp>
        <p:nvSpPr>
          <p:cNvPr id="927" name="CustomShape 9"/>
          <p:cNvSpPr/>
          <p:nvPr/>
        </p:nvSpPr>
        <p:spPr>
          <a:xfrm>
            <a:off x="3089520" y="2599560"/>
            <a:ext cx="61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St</a:t>
            </a:r>
            <a:endParaRPr/>
          </a:p>
        </p:txBody>
      </p:sp>
      <p:sp>
        <p:nvSpPr>
          <p:cNvPr id="928" name="CustomShape 10"/>
          <p:cNvSpPr/>
          <p:nvPr/>
        </p:nvSpPr>
        <p:spPr>
          <a:xfrm rot="21187200">
            <a:off x="3629520" y="1007280"/>
            <a:ext cx="1237320" cy="31838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29" name="CustomShape 11"/>
          <p:cNvSpPr/>
          <p:nvPr/>
        </p:nvSpPr>
        <p:spPr>
          <a:xfrm>
            <a:off x="4304160" y="483120"/>
            <a:ext cx="1080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St+1</a:t>
            </a:r>
            <a:endParaRPr/>
          </a:p>
        </p:txBody>
      </p:sp>
      <p:sp>
        <p:nvSpPr>
          <p:cNvPr id="930" name="CustomShape 12"/>
          <p:cNvSpPr/>
          <p:nvPr/>
        </p:nvSpPr>
        <p:spPr>
          <a:xfrm>
            <a:off x="5074560" y="1620000"/>
            <a:ext cx="1080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rt+1</a:t>
            </a:r>
            <a:endParaRPr/>
          </a:p>
        </p:txBody>
      </p:sp>
      <p:sp>
        <p:nvSpPr>
          <p:cNvPr id="931" name="TextShape 13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۱۲</a:t>
            </a:r>
            <a:endParaRPr/>
          </a:p>
        </p:txBody>
      </p:sp>
      <p:sp>
        <p:nvSpPr>
          <p:cNvPr id="17" name="CustomShape 8"/>
          <p:cNvSpPr/>
          <p:nvPr/>
        </p:nvSpPr>
        <p:spPr>
          <a:xfrm>
            <a:off x="471440" y="4426114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18" name="CustomShape 9"/>
          <p:cNvSpPr/>
          <p:nvPr/>
        </p:nvSpPr>
        <p:spPr>
          <a:xfrm>
            <a:off x="1675440" y="4426114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9" name="CustomShape 10"/>
          <p:cNvSpPr/>
          <p:nvPr/>
        </p:nvSpPr>
        <p:spPr>
          <a:xfrm>
            <a:off x="2881440" y="4405752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20" name="CustomShape 11"/>
          <p:cNvSpPr/>
          <p:nvPr/>
        </p:nvSpPr>
        <p:spPr>
          <a:xfrm>
            <a:off x="4124520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21" name="CustomShape 12"/>
          <p:cNvSpPr/>
          <p:nvPr/>
        </p:nvSpPr>
        <p:spPr>
          <a:xfrm>
            <a:off x="5371639" y="4398806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22" name="CustomShape 13"/>
          <p:cNvSpPr/>
          <p:nvPr/>
        </p:nvSpPr>
        <p:spPr>
          <a:xfrm>
            <a:off x="6477201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23" name="CustomShape 14"/>
          <p:cNvSpPr/>
          <p:nvPr/>
        </p:nvSpPr>
        <p:spPr>
          <a:xfrm>
            <a:off x="7740328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CustomShape 1"/>
          <p:cNvSpPr/>
          <p:nvPr/>
        </p:nvSpPr>
        <p:spPr>
          <a:xfrm>
            <a:off x="6184440" y="1850400"/>
            <a:ext cx="2118960" cy="30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یافتن یک قاعده</a:t>
            </a:r>
            <a:endParaRPr/>
          </a:p>
        </p:txBody>
      </p:sp>
      <p:sp>
        <p:nvSpPr>
          <p:cNvPr id="933" name="CustomShape 2"/>
          <p:cNvSpPr/>
          <p:nvPr/>
        </p:nvSpPr>
        <p:spPr>
          <a:xfrm>
            <a:off x="1892520" y="170136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934" name="CustomShape 3"/>
          <p:cNvSpPr/>
          <p:nvPr/>
        </p:nvSpPr>
        <p:spPr>
          <a:xfrm rot="10800000">
            <a:off x="3339000" y="1882080"/>
            <a:ext cx="754560" cy="244080"/>
          </a:xfrm>
          <a:prstGeom prst="chevron">
            <a:avLst>
              <a:gd name="adj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35" name="CustomShape 4"/>
          <p:cNvSpPr/>
          <p:nvPr/>
        </p:nvSpPr>
        <p:spPr>
          <a:xfrm>
            <a:off x="4362840" y="1810800"/>
            <a:ext cx="414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dirty="0" smtClean="0"/>
              <a:t>∏</a:t>
            </a:r>
            <a:endParaRPr dirty="0"/>
          </a:p>
        </p:txBody>
      </p:sp>
      <p:sp>
        <p:nvSpPr>
          <p:cNvPr id="936" name="CustomShape 5"/>
          <p:cNvSpPr/>
          <p:nvPr/>
        </p:nvSpPr>
        <p:spPr>
          <a:xfrm rot="10800000">
            <a:off x="5160600" y="1882080"/>
            <a:ext cx="754560" cy="244080"/>
          </a:xfrm>
          <a:prstGeom prst="chevron">
            <a:avLst>
              <a:gd name="adj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37" name="CustomShape 6"/>
          <p:cNvSpPr/>
          <p:nvPr/>
        </p:nvSpPr>
        <p:spPr>
          <a:xfrm>
            <a:off x="7549200" y="2838960"/>
            <a:ext cx="10947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امید ریاضی</a:t>
            </a:r>
            <a:endParaRPr/>
          </a:p>
        </p:txBody>
      </p:sp>
      <p:sp>
        <p:nvSpPr>
          <p:cNvPr id="938" name="CustomShape 7"/>
          <p:cNvSpPr/>
          <p:nvPr/>
        </p:nvSpPr>
        <p:spPr>
          <a:xfrm>
            <a:off x="5408280" y="261576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939" name="CustomShape 8"/>
          <p:cNvSpPr/>
          <p:nvPr/>
        </p:nvSpPr>
        <p:spPr>
          <a:xfrm rot="10800000">
            <a:off x="6617520" y="2921400"/>
            <a:ext cx="754560" cy="244080"/>
          </a:xfrm>
          <a:prstGeom prst="chevron">
            <a:avLst>
              <a:gd name="adj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40" name="CustomShape 9"/>
          <p:cNvSpPr/>
          <p:nvPr/>
        </p:nvSpPr>
        <p:spPr>
          <a:xfrm rot="10800000">
            <a:off x="4281840" y="2921400"/>
            <a:ext cx="754560" cy="244080"/>
          </a:xfrm>
          <a:prstGeom prst="chevron">
            <a:avLst>
              <a:gd name="adj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41" name="CustomShape 10"/>
          <p:cNvSpPr/>
          <p:nvPr/>
        </p:nvSpPr>
        <p:spPr>
          <a:xfrm>
            <a:off x="2043720" y="261576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942" name="CustomShape 11"/>
          <p:cNvSpPr/>
          <p:nvPr/>
        </p:nvSpPr>
        <p:spPr>
          <a:xfrm>
            <a:off x="3524760" y="3654360"/>
            <a:ext cx="209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حالت بعدی و تابع پاداش </a:t>
            </a:r>
            <a:endParaRPr/>
          </a:p>
        </p:txBody>
      </p:sp>
      <p:sp>
        <p:nvSpPr>
          <p:cNvPr id="943" name="CustomShape 12"/>
          <p:cNvSpPr/>
          <p:nvPr/>
        </p:nvSpPr>
        <p:spPr>
          <a:xfrm>
            <a:off x="143640" y="3633120"/>
            <a:ext cx="28339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حالت قبلی +تصمیم اتخاذ شده</a:t>
            </a:r>
            <a:endParaRPr/>
          </a:p>
        </p:txBody>
      </p:sp>
      <p:sp>
        <p:nvSpPr>
          <p:cNvPr id="944" name="CustomShape 13"/>
          <p:cNvSpPr/>
          <p:nvPr/>
        </p:nvSpPr>
        <p:spPr>
          <a:xfrm>
            <a:off x="2977560" y="3780360"/>
            <a:ext cx="546480" cy="221400"/>
          </a:xfrm>
          <a:prstGeom prst="chevron">
            <a:avLst>
              <a:gd name="adj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45" name="TextShape 14"/>
          <p:cNvSpPr txBox="1"/>
          <p:nvPr/>
        </p:nvSpPr>
        <p:spPr>
          <a:xfrm rot="1930200">
            <a:off x="7455240" y="510120"/>
            <a:ext cx="1397520" cy="715320"/>
          </a:xfrm>
          <a:prstGeom prst="rect">
            <a:avLst/>
          </a:prstGeom>
          <a:solidFill>
            <a:srgbClr val="FFC000"/>
          </a:solidFill>
        </p:spPr>
        <p:txBody>
          <a:bodyPr tIns="91440" bIns="91440" anchor="b"/>
          <a:lstStyle/>
          <a:p>
            <a:pPr algn="r"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Oswald"/>
                <a:ea typeface="Oswald"/>
              </a:rPr>
              <a:t>مدل</a:t>
            </a:r>
            <a:r>
              <a:rPr lang="en-US" sz="2400" b="1" dirty="0">
                <a:solidFill>
                  <a:srgbClr val="000000"/>
                </a:solidFill>
                <a:latin typeface="Oswald"/>
                <a:ea typeface="Oswa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Oswald"/>
                <a:ea typeface="Oswald"/>
              </a:rPr>
              <a:t>مارکف</a:t>
            </a:r>
            <a:endParaRPr dirty="0"/>
          </a:p>
        </p:txBody>
      </p:sp>
      <p:pic>
        <p:nvPicPr>
          <p:cNvPr id="946" name="Picture 94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160" y="1689120"/>
            <a:ext cx="939960" cy="546120"/>
          </a:xfrm>
          <a:prstGeom prst="rect">
            <a:avLst/>
          </a:prstGeom>
          <a:ln>
            <a:noFill/>
          </a:ln>
        </p:spPr>
      </p:pic>
      <p:pic>
        <p:nvPicPr>
          <p:cNvPr id="947" name="Picture 946"/>
          <p:cNvPicPr/>
          <p:nvPr/>
        </p:nvPicPr>
        <p:blipFill>
          <a:blip r:embed="rId3"/>
          <a:stretch>
            <a:fillRect/>
          </a:stretch>
        </p:blipFill>
        <p:spPr>
          <a:xfrm>
            <a:off x="5130720" y="2641680"/>
            <a:ext cx="1549440" cy="673200"/>
          </a:xfrm>
          <a:prstGeom prst="rect">
            <a:avLst/>
          </a:prstGeom>
          <a:ln>
            <a:noFill/>
          </a:ln>
        </p:spPr>
      </p:pic>
      <p:pic>
        <p:nvPicPr>
          <p:cNvPr id="948" name="Picture 947"/>
          <p:cNvPicPr/>
          <p:nvPr/>
        </p:nvPicPr>
        <p:blipFill>
          <a:blip r:embed="rId4"/>
          <a:stretch>
            <a:fillRect/>
          </a:stretch>
        </p:blipFill>
        <p:spPr>
          <a:xfrm>
            <a:off x="2031840" y="2603520"/>
            <a:ext cx="2197080" cy="673200"/>
          </a:xfrm>
          <a:prstGeom prst="rect">
            <a:avLst/>
          </a:prstGeom>
          <a:ln>
            <a:noFill/>
          </a:ln>
        </p:spPr>
      </p:pic>
      <p:sp>
        <p:nvSpPr>
          <p:cNvPr id="949" name="TextShape 15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۱۳</a:t>
            </a:r>
            <a:endParaRPr/>
          </a:p>
        </p:txBody>
      </p:sp>
      <p:sp>
        <p:nvSpPr>
          <p:cNvPr id="20" name="CustomShape 8"/>
          <p:cNvSpPr/>
          <p:nvPr/>
        </p:nvSpPr>
        <p:spPr>
          <a:xfrm>
            <a:off x="502920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21" name="CustomShape 9"/>
          <p:cNvSpPr/>
          <p:nvPr/>
        </p:nvSpPr>
        <p:spPr>
          <a:xfrm>
            <a:off x="1758060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22" name="CustomShape 10"/>
          <p:cNvSpPr/>
          <p:nvPr/>
        </p:nvSpPr>
        <p:spPr>
          <a:xfrm>
            <a:off x="3030119" y="4200120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23" name="CustomShape 11"/>
          <p:cNvSpPr/>
          <p:nvPr/>
        </p:nvSpPr>
        <p:spPr>
          <a:xfrm>
            <a:off x="4281840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24" name="CustomShape 12"/>
          <p:cNvSpPr/>
          <p:nvPr/>
        </p:nvSpPr>
        <p:spPr>
          <a:xfrm>
            <a:off x="5537880" y="4200120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25" name="CustomShape 13"/>
          <p:cNvSpPr/>
          <p:nvPr/>
        </p:nvSpPr>
        <p:spPr>
          <a:xfrm>
            <a:off x="6615540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26" name="CustomShape 14"/>
          <p:cNvSpPr/>
          <p:nvPr/>
        </p:nvSpPr>
        <p:spPr>
          <a:xfrm>
            <a:off x="7820882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"/>
            <a:ext cx="3742196" cy="144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TextShape 1"/>
          <p:cNvSpPr txBox="1"/>
          <p:nvPr/>
        </p:nvSpPr>
        <p:spPr>
          <a:xfrm>
            <a:off x="2309400" y="3031200"/>
            <a:ext cx="5214240" cy="11595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Oswald"/>
                <a:ea typeface="Oswald"/>
              </a:rPr>
              <a:t>تنظیم پاداش</a:t>
            </a:r>
            <a:endParaRPr/>
          </a:p>
        </p:txBody>
      </p:sp>
      <p:sp>
        <p:nvSpPr>
          <p:cNvPr id="952" name="CustomShape 3"/>
          <p:cNvSpPr/>
          <p:nvPr/>
        </p:nvSpPr>
        <p:spPr>
          <a:xfrm>
            <a:off x="1499040" y="3426480"/>
            <a:ext cx="2072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محدودیت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زمانی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</p:txBody>
      </p:sp>
      <p:sp>
        <p:nvSpPr>
          <p:cNvPr id="953" name="CustomShape 4"/>
          <p:cNvSpPr/>
          <p:nvPr/>
        </p:nvSpPr>
        <p:spPr>
          <a:xfrm>
            <a:off x="1499040" y="3881520"/>
            <a:ext cx="22431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مدلسازی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در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دنیای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واقعی</a:t>
            </a:r>
            <a:endParaRPr dirty="0"/>
          </a:p>
        </p:txBody>
      </p:sp>
      <p:sp>
        <p:nvSpPr>
          <p:cNvPr id="954" name="TextShape 5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۱۴</a:t>
            </a:r>
            <a:endParaRPr/>
          </a:p>
        </p:txBody>
      </p:sp>
      <p:sp>
        <p:nvSpPr>
          <p:cNvPr id="12" name="TextShape 25"/>
          <p:cNvSpPr txBox="1"/>
          <p:nvPr/>
        </p:nvSpPr>
        <p:spPr>
          <a:xfrm>
            <a:off x="7625805" y="3213774"/>
            <a:ext cx="879565" cy="9747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0" dirty="0">
                <a:latin typeface="Arial"/>
              </a:rPr>
              <a:t>۲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TextShape 1"/>
          <p:cNvSpPr txBox="1"/>
          <p:nvPr/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CEF6"/>
                </a:solidFill>
                <a:latin typeface="Oswald"/>
                <a:ea typeface="Oswald"/>
              </a:rPr>
              <a:t>معادله ی بلمن</a:t>
            </a:r>
            <a:endParaRPr/>
          </a:p>
        </p:txBody>
      </p:sp>
      <p:sp>
        <p:nvSpPr>
          <p:cNvPr id="956" name="CustomShape 2"/>
          <p:cNvSpPr/>
          <p:nvPr/>
        </p:nvSpPr>
        <p:spPr>
          <a:xfrm>
            <a:off x="1786320" y="2190240"/>
            <a:ext cx="914364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957" name="CustomShape 3"/>
          <p:cNvSpPr/>
          <p:nvPr/>
        </p:nvSpPr>
        <p:spPr>
          <a:xfrm>
            <a:off x="1786320" y="1636200"/>
            <a:ext cx="143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تابع ارزش</a:t>
            </a:r>
            <a:endParaRPr/>
          </a:p>
        </p:txBody>
      </p:sp>
      <p:sp>
        <p:nvSpPr>
          <p:cNvPr id="958" name="CustomShape 4"/>
          <p:cNvSpPr/>
          <p:nvPr/>
        </p:nvSpPr>
        <p:spPr>
          <a:xfrm>
            <a:off x="-1281960" y="3593880"/>
            <a:ext cx="1876932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959" name="Picture 95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8040" y="2184480"/>
            <a:ext cx="5676840" cy="406440"/>
          </a:xfrm>
          <a:prstGeom prst="rect">
            <a:avLst/>
          </a:prstGeom>
          <a:ln>
            <a:noFill/>
          </a:ln>
        </p:spPr>
      </p:pic>
      <p:pic>
        <p:nvPicPr>
          <p:cNvPr id="960" name="Picture 959"/>
          <p:cNvPicPr/>
          <p:nvPr/>
        </p:nvPicPr>
        <p:blipFill>
          <a:blip r:embed="rId3"/>
          <a:stretch>
            <a:fillRect/>
          </a:stretch>
        </p:blipFill>
        <p:spPr>
          <a:xfrm>
            <a:off x="2184480" y="3200400"/>
            <a:ext cx="4114800" cy="457200"/>
          </a:xfrm>
          <a:prstGeom prst="rect">
            <a:avLst/>
          </a:prstGeom>
          <a:ln>
            <a:noFill/>
          </a:ln>
        </p:spPr>
      </p:pic>
      <p:sp>
        <p:nvSpPr>
          <p:cNvPr id="961" name="TextShape 5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۱۵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502920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10" name="CustomShape 9"/>
          <p:cNvSpPr/>
          <p:nvPr/>
        </p:nvSpPr>
        <p:spPr>
          <a:xfrm>
            <a:off x="1758060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1" name="CustomShape 10"/>
          <p:cNvSpPr/>
          <p:nvPr/>
        </p:nvSpPr>
        <p:spPr>
          <a:xfrm>
            <a:off x="3030119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12" name="CustomShape 11"/>
          <p:cNvSpPr/>
          <p:nvPr/>
        </p:nvSpPr>
        <p:spPr>
          <a:xfrm>
            <a:off x="4241880" y="4200120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13" name="CustomShape 12"/>
          <p:cNvSpPr/>
          <p:nvPr/>
        </p:nvSpPr>
        <p:spPr>
          <a:xfrm>
            <a:off x="5537880" y="4200120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14" name="CustomShape 13"/>
          <p:cNvSpPr/>
          <p:nvPr/>
        </p:nvSpPr>
        <p:spPr>
          <a:xfrm>
            <a:off x="6615540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5" name="CustomShape 14"/>
          <p:cNvSpPr/>
          <p:nvPr/>
        </p:nvSpPr>
        <p:spPr>
          <a:xfrm>
            <a:off x="7820882" y="42001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CustomShape 1"/>
          <p:cNvSpPr/>
          <p:nvPr/>
        </p:nvSpPr>
        <p:spPr>
          <a:xfrm>
            <a:off x="541423" y="2022837"/>
            <a:ext cx="1095840" cy="702000"/>
          </a:xfrm>
          <a:prstGeom prst="roundRect">
            <a:avLst>
              <a:gd name="adj" fmla="val 10000"/>
            </a:avLst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3320" tIns="33840" rIns="13320" bIns="33840" anchor="ctr"/>
          <a:lstStyle/>
          <a:p>
            <a:pPr algn="ctr">
              <a:lnSpc>
                <a:spcPct val="90000"/>
              </a:lnSpc>
            </a:pPr>
            <a:r>
              <a:rPr lang="en-US" sz="2100" dirty="0" err="1">
                <a:solidFill>
                  <a:srgbClr val="FFFFFF"/>
                </a:solidFill>
                <a:latin typeface="Arial"/>
                <a:ea typeface="Arial"/>
              </a:rPr>
              <a:t>روش</a:t>
            </a: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963" name="CustomShape 2"/>
          <p:cNvSpPr/>
          <p:nvPr/>
        </p:nvSpPr>
        <p:spPr>
          <a:xfrm rot="18870000">
            <a:off x="1249415" y="1571067"/>
            <a:ext cx="2328120" cy="53280"/>
          </a:xfrm>
          <a:prstGeom prst="rect">
            <a:avLst/>
          </a:prstGeom>
          <a:noFill/>
          <a:ln w="25560">
            <a:solidFill>
              <a:srgbClr val="2E6794"/>
            </a:solidFill>
            <a:round/>
          </a:ln>
        </p:spPr>
      </p:sp>
      <p:sp>
        <p:nvSpPr>
          <p:cNvPr id="964" name="CustomShape 3"/>
          <p:cNvSpPr/>
          <p:nvPr/>
        </p:nvSpPr>
        <p:spPr>
          <a:xfrm>
            <a:off x="3139200" y="570600"/>
            <a:ext cx="1908360" cy="1102320"/>
          </a:xfrm>
          <a:prstGeom prst="roundRect">
            <a:avLst>
              <a:gd name="adj" fmla="val 10000"/>
            </a:avLst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3320" rIns="13320" bIns="45360" anchor="ctr"/>
          <a:lstStyle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</a:rPr>
              <a:t>رویکرد تابع ارزش</a:t>
            </a:r>
            <a:endParaRPr/>
          </a:p>
        </p:txBody>
      </p:sp>
      <p:sp>
        <p:nvSpPr>
          <p:cNvPr id="965" name="CustomShape 4"/>
          <p:cNvSpPr/>
          <p:nvPr/>
        </p:nvSpPr>
        <p:spPr>
          <a:xfrm rot="20850600">
            <a:off x="5034600" y="977040"/>
            <a:ext cx="1087920" cy="53280"/>
          </a:xfrm>
          <a:prstGeom prst="rect">
            <a:avLst/>
          </a:prstGeom>
          <a:noFill/>
          <a:ln w="25560">
            <a:solidFill>
              <a:srgbClr val="3475A8"/>
            </a:solidFill>
            <a:round/>
          </a:ln>
        </p:spPr>
      </p:sp>
      <p:sp>
        <p:nvSpPr>
          <p:cNvPr id="966" name="CustomShape 5"/>
          <p:cNvSpPr/>
          <p:nvPr/>
        </p:nvSpPr>
        <p:spPr>
          <a:xfrm>
            <a:off x="6110280" y="570600"/>
            <a:ext cx="1728720" cy="631440"/>
          </a:xfrm>
          <a:prstGeom prst="roundRect">
            <a:avLst>
              <a:gd name="adj" fmla="val 10000"/>
            </a:avLst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3320" tIns="31680" rIns="13320" bIns="32040" anchor="ctr"/>
          <a:lstStyle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</a:rPr>
              <a:t>برنامه نویسی پویا</a:t>
            </a:r>
            <a:endParaRPr/>
          </a:p>
        </p:txBody>
      </p:sp>
      <p:sp>
        <p:nvSpPr>
          <p:cNvPr id="967" name="CustomShape 6"/>
          <p:cNvSpPr/>
          <p:nvPr/>
        </p:nvSpPr>
        <p:spPr>
          <a:xfrm rot="1714200">
            <a:off x="4966920" y="1412280"/>
            <a:ext cx="1327320" cy="53280"/>
          </a:xfrm>
          <a:prstGeom prst="rect">
            <a:avLst/>
          </a:prstGeom>
          <a:noFill/>
          <a:ln w="25560">
            <a:solidFill>
              <a:srgbClr val="3475A8"/>
            </a:solidFill>
            <a:round/>
          </a:ln>
        </p:spPr>
      </p:sp>
      <p:sp>
        <p:nvSpPr>
          <p:cNvPr id="968" name="CustomShape 7"/>
          <p:cNvSpPr/>
          <p:nvPr/>
        </p:nvSpPr>
        <p:spPr>
          <a:xfrm>
            <a:off x="6213960" y="1441080"/>
            <a:ext cx="2369520" cy="631440"/>
          </a:xfrm>
          <a:prstGeom prst="roundRect">
            <a:avLst>
              <a:gd name="adj" fmla="val 10000"/>
            </a:avLst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3320" tIns="31680" rIns="13320" bIns="32040" anchor="ctr"/>
          <a:lstStyle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</a:rPr>
              <a:t>روش های مونت کارلو</a:t>
            </a:r>
            <a:endParaRPr/>
          </a:p>
        </p:txBody>
      </p:sp>
      <p:sp>
        <p:nvSpPr>
          <p:cNvPr id="969" name="CustomShape 8"/>
          <p:cNvSpPr/>
          <p:nvPr/>
        </p:nvSpPr>
        <p:spPr>
          <a:xfrm rot="3489000">
            <a:off x="4619160" y="1865880"/>
            <a:ext cx="1815480" cy="53280"/>
          </a:xfrm>
          <a:prstGeom prst="rect">
            <a:avLst/>
          </a:prstGeom>
          <a:noFill/>
          <a:ln w="25560">
            <a:solidFill>
              <a:srgbClr val="3475A8"/>
            </a:solidFill>
            <a:round/>
          </a:ln>
        </p:spPr>
      </p:sp>
      <p:sp>
        <p:nvSpPr>
          <p:cNvPr id="970" name="CustomShape 9"/>
          <p:cNvSpPr/>
          <p:nvPr/>
        </p:nvSpPr>
        <p:spPr>
          <a:xfrm>
            <a:off x="6005880" y="2348280"/>
            <a:ext cx="2250000" cy="631440"/>
          </a:xfrm>
          <a:prstGeom prst="roundRect">
            <a:avLst>
              <a:gd name="adj" fmla="val 10000"/>
            </a:avLst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3320" tIns="31680" rIns="13320" bIns="32040" anchor="ctr"/>
          <a:lstStyle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</a:rPr>
              <a:t>روش های اختلاف زمانی</a:t>
            </a:r>
            <a:endParaRPr/>
          </a:p>
        </p:txBody>
      </p:sp>
      <p:sp>
        <p:nvSpPr>
          <p:cNvPr id="971" name="CustomShape 10"/>
          <p:cNvSpPr/>
          <p:nvPr/>
        </p:nvSpPr>
        <p:spPr>
          <a:xfrm rot="47400">
            <a:off x="1587556" y="2446121"/>
            <a:ext cx="1675800" cy="53280"/>
          </a:xfrm>
          <a:prstGeom prst="rect">
            <a:avLst/>
          </a:prstGeom>
          <a:noFill/>
          <a:ln w="25560">
            <a:solidFill>
              <a:srgbClr val="2E6794"/>
            </a:solidFill>
            <a:round/>
          </a:ln>
        </p:spPr>
      </p:sp>
      <p:sp>
        <p:nvSpPr>
          <p:cNvPr id="972" name="CustomShape 11"/>
          <p:cNvSpPr/>
          <p:nvPr/>
        </p:nvSpPr>
        <p:spPr>
          <a:xfrm>
            <a:off x="3183312" y="1977205"/>
            <a:ext cx="1814400" cy="938880"/>
          </a:xfrm>
          <a:prstGeom prst="roundRect">
            <a:avLst>
              <a:gd name="adj" fmla="val 10000"/>
            </a:avLst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5120" tIns="42480" rIns="15120" bIns="42840" anchor="ctr"/>
          <a:lstStyle/>
          <a:p>
            <a:pPr algn="ctr">
              <a:lnSpc>
                <a:spcPct val="90000"/>
              </a:lnSpc>
            </a:pP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</a:rPr>
              <a:t>جست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</a:rPr>
              <a:t> و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</a:rPr>
              <a:t>جوی</a:t>
            </a:r>
            <a:r>
              <a:rPr lang="en-US" sz="2400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rial"/>
                <a:ea typeface="Arial"/>
              </a:rPr>
              <a:t>سیاست</a:t>
            </a:r>
            <a:endParaRPr dirty="0"/>
          </a:p>
        </p:txBody>
      </p:sp>
      <p:sp>
        <p:nvSpPr>
          <p:cNvPr id="973" name="CustomShape 12"/>
          <p:cNvSpPr/>
          <p:nvPr/>
        </p:nvSpPr>
        <p:spPr>
          <a:xfrm rot="2208000">
            <a:off x="1390840" y="3110656"/>
            <a:ext cx="2193480" cy="53280"/>
          </a:xfrm>
          <a:prstGeom prst="rect">
            <a:avLst/>
          </a:prstGeom>
          <a:noFill/>
          <a:ln w="25560">
            <a:solidFill>
              <a:srgbClr val="2E6794"/>
            </a:solidFill>
            <a:round/>
          </a:ln>
        </p:spPr>
      </p:sp>
      <p:sp>
        <p:nvSpPr>
          <p:cNvPr id="974" name="CustomShape 13"/>
          <p:cNvSpPr/>
          <p:nvPr/>
        </p:nvSpPr>
        <p:spPr>
          <a:xfrm>
            <a:off x="3279333" y="3133800"/>
            <a:ext cx="1958040" cy="1074600"/>
          </a:xfrm>
          <a:prstGeom prst="roundRect">
            <a:avLst>
              <a:gd name="adj" fmla="val 10000"/>
            </a:avLst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3320" tIns="44640" rIns="13320" bIns="45000" anchor="ctr"/>
          <a:lstStyle/>
          <a:p>
            <a:pPr algn="ctr">
              <a:lnSpc>
                <a:spcPct val="9000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</a:rPr>
              <a:t>جست و جوی جامع</a:t>
            </a:r>
            <a:endParaRPr/>
          </a:p>
        </p:txBody>
      </p:sp>
      <p:sp>
        <p:nvSpPr>
          <p:cNvPr id="975" name="TextShape 14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۱۶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17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8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19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20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21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22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Shape 1"/>
          <p:cNvSpPr txBox="1"/>
          <p:nvPr/>
        </p:nvSpPr>
        <p:spPr>
          <a:xfrm>
            <a:off x="-361800" y="654840"/>
            <a:ext cx="9505440" cy="7153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CEF6"/>
                </a:solidFill>
                <a:latin typeface="Oswald"/>
                <a:ea typeface="Oswald"/>
              </a:rPr>
              <a:t>رویکرد تابع ارزش
</a:t>
            </a:r>
            <a:endParaRPr/>
          </a:p>
        </p:txBody>
      </p:sp>
      <p:sp>
        <p:nvSpPr>
          <p:cNvPr id="977" name="CustomShape 2"/>
          <p:cNvSpPr/>
          <p:nvPr/>
        </p:nvSpPr>
        <p:spPr>
          <a:xfrm>
            <a:off x="2712600" y="1468440"/>
            <a:ext cx="2023560" cy="8010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D89F39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برنامه نویسی پویا</a:t>
            </a:r>
            <a:endParaRPr/>
          </a:p>
        </p:txBody>
      </p:sp>
      <p:sp>
        <p:nvSpPr>
          <p:cNvPr id="978" name="CustomShape 3"/>
          <p:cNvSpPr/>
          <p:nvPr/>
        </p:nvSpPr>
        <p:spPr>
          <a:xfrm>
            <a:off x="1931400" y="2845800"/>
            <a:ext cx="2691360" cy="8010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روش های مونت کارلو</a:t>
            </a:r>
            <a:endParaRPr/>
          </a:p>
        </p:txBody>
      </p:sp>
      <p:sp>
        <p:nvSpPr>
          <p:cNvPr id="979" name="CustomShape 4"/>
          <p:cNvSpPr/>
          <p:nvPr/>
        </p:nvSpPr>
        <p:spPr>
          <a:xfrm>
            <a:off x="4911480" y="1849320"/>
            <a:ext cx="1068120" cy="7599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357EB8"/>
            </a:solidFill>
            <a:round/>
            <a:tailEnd type="triangle" w="med" len="med"/>
          </a:ln>
        </p:spPr>
      </p:sp>
      <p:sp>
        <p:nvSpPr>
          <p:cNvPr id="980" name="CustomShape 5"/>
          <p:cNvSpPr/>
          <p:nvPr/>
        </p:nvSpPr>
        <p:spPr>
          <a:xfrm flipV="1">
            <a:off x="4736880" y="2855160"/>
            <a:ext cx="1242720" cy="3898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357EB8"/>
            </a:solidFill>
            <a:round/>
            <a:tailEnd type="triangle" w="med" len="med"/>
          </a:ln>
        </p:spPr>
      </p:sp>
      <p:sp>
        <p:nvSpPr>
          <p:cNvPr id="981" name="CustomShape 6"/>
          <p:cNvSpPr/>
          <p:nvPr/>
        </p:nvSpPr>
        <p:spPr>
          <a:xfrm>
            <a:off x="6236640" y="2269800"/>
            <a:ext cx="2023560" cy="8010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روش های اختلاف زمانی</a:t>
            </a:r>
            <a:endParaRPr/>
          </a:p>
        </p:txBody>
      </p:sp>
      <p:sp>
        <p:nvSpPr>
          <p:cNvPr id="982" name="TextShape 7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۱۷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10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1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12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13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14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5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TextShape 1"/>
          <p:cNvSpPr txBox="1"/>
          <p:nvPr/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CEF6"/>
                </a:solidFill>
                <a:latin typeface="Oswald"/>
                <a:ea typeface="Oswald"/>
              </a:rPr>
              <a:t>جست</a:t>
            </a:r>
            <a:r>
              <a:rPr lang="en-US" sz="2400" b="1" dirty="0">
                <a:solidFill>
                  <a:srgbClr val="00CEF6"/>
                </a:solidFill>
                <a:latin typeface="Oswald"/>
                <a:ea typeface="Oswald"/>
              </a:rPr>
              <a:t> و </a:t>
            </a:r>
            <a:r>
              <a:rPr lang="en-US" sz="2400" b="1" dirty="0" err="1">
                <a:solidFill>
                  <a:srgbClr val="00CEF6"/>
                </a:solidFill>
                <a:latin typeface="Oswald"/>
                <a:ea typeface="Oswald"/>
              </a:rPr>
              <a:t>جوی</a:t>
            </a:r>
            <a:r>
              <a:rPr lang="en-US" sz="2400" b="1" dirty="0">
                <a:solidFill>
                  <a:srgbClr val="00CEF6"/>
                </a:solidFill>
                <a:latin typeface="Oswald"/>
                <a:ea typeface="Oswald"/>
              </a:rPr>
              <a:t> </a:t>
            </a:r>
            <a:r>
              <a:rPr lang="en-US" sz="2400" b="1" dirty="0" err="1">
                <a:solidFill>
                  <a:srgbClr val="00CEF6"/>
                </a:solidFill>
                <a:latin typeface="Oswald"/>
                <a:ea typeface="Oswald"/>
              </a:rPr>
              <a:t>سیاست</a:t>
            </a:r>
            <a:endParaRPr dirty="0"/>
          </a:p>
        </p:txBody>
      </p:sp>
      <p:pic>
        <p:nvPicPr>
          <p:cNvPr id="984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5600" y="2368800"/>
            <a:ext cx="1797120" cy="477000"/>
          </a:xfrm>
          <a:prstGeom prst="rect">
            <a:avLst/>
          </a:prstGeom>
          <a:ln>
            <a:noFill/>
          </a:ln>
        </p:spPr>
      </p:pic>
      <p:sp>
        <p:nvSpPr>
          <p:cNvPr id="985" name="TextShape 2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۱۸</a:t>
            </a:r>
            <a:endParaRPr/>
          </a:p>
        </p:txBody>
      </p:sp>
      <p:sp>
        <p:nvSpPr>
          <p:cNvPr id="5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6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7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8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9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10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1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extShape 1"/>
          <p:cNvSpPr txBox="1"/>
          <p:nvPr/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CEF6"/>
                </a:solidFill>
                <a:latin typeface="Oswald"/>
                <a:ea typeface="Oswald"/>
              </a:rPr>
              <a:t>جست و جوی جامع</a:t>
            </a:r>
            <a:endParaRPr/>
          </a:p>
        </p:txBody>
      </p:sp>
      <p:sp>
        <p:nvSpPr>
          <p:cNvPr id="987" name="CustomShape 2"/>
          <p:cNvSpPr/>
          <p:nvPr/>
        </p:nvSpPr>
        <p:spPr>
          <a:xfrm>
            <a:off x="3986280" y="1726200"/>
            <a:ext cx="4941360" cy="91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به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ازای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همهٔ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رویکردهای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ممکن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،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در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حین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دنبال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کردن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آنها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از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پاداش‌ها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نمونه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برداری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کن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رویکردی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را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که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بیشترین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مجموع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را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دارد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انتخاب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کن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dirty="0"/>
          </a:p>
        </p:txBody>
      </p:sp>
      <p:sp>
        <p:nvSpPr>
          <p:cNvPr id="988" name="CustomShape 3"/>
          <p:cNvSpPr/>
          <p:nvPr/>
        </p:nvSpPr>
        <p:spPr>
          <a:xfrm>
            <a:off x="1813320" y="1230120"/>
            <a:ext cx="808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A"/>
                </a:solidFill>
                <a:latin typeface="Arial"/>
                <a:ea typeface="Arial"/>
              </a:rPr>
              <a:t>مشکلات</a:t>
            </a:r>
            <a:endParaRPr/>
          </a:p>
        </p:txBody>
      </p:sp>
      <p:sp>
        <p:nvSpPr>
          <p:cNvPr id="989" name="CustomShape 4"/>
          <p:cNvSpPr/>
          <p:nvPr/>
        </p:nvSpPr>
        <p:spPr>
          <a:xfrm>
            <a:off x="2044440" y="1654200"/>
            <a:ext cx="256320" cy="533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990" name="CustomShape 5"/>
          <p:cNvSpPr/>
          <p:nvPr/>
        </p:nvSpPr>
        <p:spPr>
          <a:xfrm>
            <a:off x="1047600" y="2270520"/>
            <a:ext cx="23216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تعداد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حالات</a:t>
            </a:r>
            <a:endParaRPr dirty="0"/>
          </a:p>
          <a:p>
            <a:pPr marL="285750" indent="-28575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تنوع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خروجی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991" name="TextShape 6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۱۹</a:t>
            </a:r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9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0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11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12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13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4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7338960" y="967680"/>
            <a:ext cx="1530720" cy="59508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یادگیری ماشین</a:t>
            </a:r>
            <a:endParaRPr/>
          </a:p>
        </p:txBody>
      </p:sp>
      <p:sp>
        <p:nvSpPr>
          <p:cNvPr id="780" name="CustomShape 2"/>
          <p:cNvSpPr/>
          <p:nvPr/>
        </p:nvSpPr>
        <p:spPr>
          <a:xfrm>
            <a:off x="7549200" y="3354480"/>
            <a:ext cx="1530720" cy="59508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یادگیری تقویتی</a:t>
            </a:r>
            <a:endParaRPr/>
          </a:p>
        </p:txBody>
      </p:sp>
      <p:sp>
        <p:nvSpPr>
          <p:cNvPr id="781" name="CustomShape 3"/>
          <p:cNvSpPr/>
          <p:nvPr/>
        </p:nvSpPr>
        <p:spPr>
          <a:xfrm>
            <a:off x="4951080" y="3636360"/>
            <a:ext cx="1541520" cy="563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مدل سازی  و وروابط ریاضی</a:t>
            </a:r>
            <a:endParaRPr/>
          </a:p>
        </p:txBody>
      </p:sp>
      <p:sp>
        <p:nvSpPr>
          <p:cNvPr id="782" name="CustomShape 4"/>
          <p:cNvSpPr/>
          <p:nvPr/>
        </p:nvSpPr>
        <p:spPr>
          <a:xfrm>
            <a:off x="2414520" y="3620520"/>
            <a:ext cx="1541520" cy="563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تنظیم پاداش و روش های آن</a:t>
            </a:r>
            <a:endParaRPr/>
          </a:p>
        </p:txBody>
      </p:sp>
      <p:sp>
        <p:nvSpPr>
          <p:cNvPr id="783" name="CustomShape 5"/>
          <p:cNvSpPr/>
          <p:nvPr/>
        </p:nvSpPr>
        <p:spPr>
          <a:xfrm>
            <a:off x="587520" y="3072960"/>
            <a:ext cx="1541520" cy="563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مشکلات و چالش های پیش رو </a:t>
            </a:r>
            <a:endParaRPr/>
          </a:p>
        </p:txBody>
      </p:sp>
      <p:sp>
        <p:nvSpPr>
          <p:cNvPr id="785" name="CustomShape 7"/>
          <p:cNvSpPr/>
          <p:nvPr/>
        </p:nvSpPr>
        <p:spPr>
          <a:xfrm>
            <a:off x="568801" y="1848163"/>
            <a:ext cx="1541520" cy="563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  <a:ea typeface="Arial"/>
              </a:rPr>
              <a:t>جمع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786" name="CustomShape 8"/>
          <p:cNvSpPr/>
          <p:nvPr/>
        </p:nvSpPr>
        <p:spPr>
          <a:xfrm>
            <a:off x="1658701" y="626324"/>
            <a:ext cx="1541520" cy="563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FFFFFF"/>
                </a:solidFill>
                <a:latin typeface="Arial"/>
                <a:ea typeface="Arial"/>
              </a:rPr>
              <a:t>معرفی</a:t>
            </a:r>
            <a:r>
              <a:rPr lang="en-US" b="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ea typeface="Arial"/>
              </a:rPr>
              <a:t>مراجع</a:t>
            </a:r>
            <a:endParaRPr dirty="0"/>
          </a:p>
        </p:txBody>
      </p:sp>
      <p:sp>
        <p:nvSpPr>
          <p:cNvPr id="787" name="CustomShape 9"/>
          <p:cNvSpPr/>
          <p:nvPr/>
        </p:nvSpPr>
        <p:spPr>
          <a:xfrm>
            <a:off x="7740360" y="1928880"/>
            <a:ext cx="924840" cy="563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تاریخچه</a:t>
            </a:r>
            <a:endParaRPr/>
          </a:p>
        </p:txBody>
      </p:sp>
      <p:sp>
        <p:nvSpPr>
          <p:cNvPr id="788" name="CustomShape 10"/>
          <p:cNvSpPr/>
          <p:nvPr/>
        </p:nvSpPr>
        <p:spPr>
          <a:xfrm>
            <a:off x="6661440" y="1911600"/>
            <a:ext cx="924840" cy="563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سوابق و کلیات</a:t>
            </a:r>
            <a:endParaRPr/>
          </a:p>
        </p:txBody>
      </p:sp>
      <p:sp>
        <p:nvSpPr>
          <p:cNvPr id="789" name="CustomShape 11"/>
          <p:cNvSpPr/>
          <p:nvPr/>
        </p:nvSpPr>
        <p:spPr>
          <a:xfrm>
            <a:off x="5582160" y="1944720"/>
            <a:ext cx="924840" cy="563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انواع یادگیری</a:t>
            </a:r>
            <a:endParaRPr/>
          </a:p>
        </p:txBody>
      </p:sp>
      <p:sp>
        <p:nvSpPr>
          <p:cNvPr id="790" name="CustomShape 12"/>
          <p:cNvSpPr/>
          <p:nvPr/>
        </p:nvSpPr>
        <p:spPr>
          <a:xfrm>
            <a:off x="2748600" y="1173960"/>
            <a:ext cx="1987920" cy="179136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FFC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2400" b="1" dirty="0" smtClean="0">
                <a:solidFill>
                  <a:srgbClr val="00B050"/>
                </a:solidFill>
                <a:latin typeface="Arial"/>
              </a:rPr>
              <a:t>فهرست</a:t>
            </a:r>
            <a:endParaRPr sz="2400" dirty="0"/>
          </a:p>
        </p:txBody>
      </p:sp>
      <p:sp>
        <p:nvSpPr>
          <p:cNvPr id="791" name="CustomShape 13"/>
          <p:cNvSpPr/>
          <p:nvPr/>
        </p:nvSpPr>
        <p:spPr>
          <a:xfrm>
            <a:off x="8202960" y="1563120"/>
            <a:ext cx="360" cy="365400"/>
          </a:xfrm>
          <a:prstGeom prst="straightConnector1">
            <a:avLst/>
          </a:prstGeom>
          <a:noFill/>
          <a:ln w="9360">
            <a:solidFill>
              <a:srgbClr val="357EB8"/>
            </a:solidFill>
            <a:round/>
            <a:tailEnd type="triangle" w="med" len="med"/>
          </a:ln>
        </p:spPr>
      </p:sp>
      <p:sp>
        <p:nvSpPr>
          <p:cNvPr id="792" name="CustomShape 14"/>
          <p:cNvSpPr/>
          <p:nvPr/>
        </p:nvSpPr>
        <p:spPr>
          <a:xfrm flipH="1">
            <a:off x="7239960" y="1563120"/>
            <a:ext cx="499320" cy="348480"/>
          </a:xfrm>
          <a:prstGeom prst="straightConnector1">
            <a:avLst/>
          </a:prstGeom>
          <a:noFill/>
          <a:ln w="9360">
            <a:solidFill>
              <a:srgbClr val="357EB8"/>
            </a:solidFill>
            <a:round/>
            <a:tailEnd type="triangle" w="med" len="med"/>
          </a:ln>
        </p:spPr>
      </p:sp>
      <p:sp>
        <p:nvSpPr>
          <p:cNvPr id="793" name="CustomShape 15"/>
          <p:cNvSpPr/>
          <p:nvPr/>
        </p:nvSpPr>
        <p:spPr>
          <a:xfrm flipH="1">
            <a:off x="6102360" y="1571400"/>
            <a:ext cx="1310040" cy="339840"/>
          </a:xfrm>
          <a:prstGeom prst="straightConnector1">
            <a:avLst/>
          </a:prstGeom>
          <a:noFill/>
          <a:ln w="9360">
            <a:solidFill>
              <a:srgbClr val="357EB8"/>
            </a:solidFill>
            <a:round/>
            <a:tailEnd type="triangle" w="med" len="med"/>
          </a:ln>
        </p:spPr>
      </p:sp>
      <p:sp>
        <p:nvSpPr>
          <p:cNvPr id="794" name="CustomShape 16"/>
          <p:cNvSpPr/>
          <p:nvPr/>
        </p:nvSpPr>
        <p:spPr>
          <a:xfrm>
            <a:off x="6209280" y="2508120"/>
            <a:ext cx="1280880" cy="109584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357EB8"/>
            </a:solidFill>
            <a:round/>
            <a:tailEnd type="triangle" w="med" len="med"/>
          </a:ln>
        </p:spPr>
      </p:sp>
      <p:sp>
        <p:nvSpPr>
          <p:cNvPr id="795" name="CustomShape 17"/>
          <p:cNvSpPr/>
          <p:nvPr/>
        </p:nvSpPr>
        <p:spPr>
          <a:xfrm>
            <a:off x="4077720" y="3774600"/>
            <a:ext cx="812880" cy="2973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796" name="CustomShape 18"/>
          <p:cNvSpPr/>
          <p:nvPr/>
        </p:nvSpPr>
        <p:spPr>
          <a:xfrm rot="13528800">
            <a:off x="1852560" y="3742920"/>
            <a:ext cx="452880" cy="32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797" name="CustomShape 19"/>
          <p:cNvSpPr/>
          <p:nvPr/>
        </p:nvSpPr>
        <p:spPr>
          <a:xfrm rot="16200000">
            <a:off x="1081440" y="2628720"/>
            <a:ext cx="452880" cy="32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799" name="CustomShape 21"/>
          <p:cNvSpPr/>
          <p:nvPr/>
        </p:nvSpPr>
        <p:spPr>
          <a:xfrm rot="18225420">
            <a:off x="1399732" y="1329485"/>
            <a:ext cx="452880" cy="32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800" name="CustomShape 22"/>
          <p:cNvSpPr/>
          <p:nvPr/>
        </p:nvSpPr>
        <p:spPr>
          <a:xfrm rot="8249400">
            <a:off x="8088480" y="4062240"/>
            <a:ext cx="452880" cy="32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801" name="CustomShape 23"/>
          <p:cNvSpPr/>
          <p:nvPr/>
        </p:nvSpPr>
        <p:spPr>
          <a:xfrm>
            <a:off x="6850080" y="4284000"/>
            <a:ext cx="1230480" cy="54504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مقدمات</a:t>
            </a:r>
            <a:endParaRPr/>
          </a:p>
        </p:txBody>
      </p:sp>
      <p:sp>
        <p:nvSpPr>
          <p:cNvPr id="802" name="CustomShape 24"/>
          <p:cNvSpPr/>
          <p:nvPr/>
        </p:nvSpPr>
        <p:spPr>
          <a:xfrm rot="13408200">
            <a:off x="6280560" y="4278960"/>
            <a:ext cx="452880" cy="32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803" name="TextShape 25"/>
          <p:cNvSpPr txBox="1"/>
          <p:nvPr/>
        </p:nvSpPr>
        <p:spPr>
          <a:xfrm>
            <a:off x="274320" y="457236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۲</a:t>
            </a:r>
            <a:endParaRPr dirty="0"/>
          </a:p>
        </p:txBody>
      </p:sp>
      <p:sp>
        <p:nvSpPr>
          <p:cNvPr id="804" name="CustomShape 26"/>
          <p:cNvSpPr/>
          <p:nvPr/>
        </p:nvSpPr>
        <p:spPr>
          <a:xfrm>
            <a:off x="5784480" y="182880"/>
            <a:ext cx="1530720" cy="59508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مقدمه</a:t>
            </a:r>
            <a:endParaRPr/>
          </a:p>
        </p:txBody>
      </p:sp>
      <p:sp>
        <p:nvSpPr>
          <p:cNvPr id="805" name="CustomShape 27"/>
          <p:cNvSpPr/>
          <p:nvPr/>
        </p:nvSpPr>
        <p:spPr>
          <a:xfrm>
            <a:off x="7315200" y="531360"/>
            <a:ext cx="822960" cy="419040"/>
          </a:xfrm>
          <a:prstGeom prst="straightConnector1">
            <a:avLst/>
          </a:prstGeom>
          <a:noFill/>
          <a:ln w="9360">
            <a:solidFill>
              <a:srgbClr val="357EB8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TextShape 1"/>
          <p:cNvSpPr txBox="1"/>
          <p:nvPr/>
        </p:nvSpPr>
        <p:spPr>
          <a:xfrm>
            <a:off x="2309400" y="3031200"/>
            <a:ext cx="5214240" cy="11595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8324A"/>
                </a:solidFill>
                <a:latin typeface="Oswald"/>
                <a:ea typeface="Oswald"/>
              </a:rPr>
              <a:t>چالش ها و مشکلات</a:t>
            </a:r>
            <a:endParaRPr/>
          </a:p>
        </p:txBody>
      </p:sp>
      <p:sp>
        <p:nvSpPr>
          <p:cNvPr id="994" name="TextShape 3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۲۰</a:t>
            </a:r>
            <a:endParaRPr/>
          </a:p>
        </p:txBody>
      </p:sp>
      <p:sp>
        <p:nvSpPr>
          <p:cNvPr id="6" name="TextShape 3"/>
          <p:cNvSpPr txBox="1"/>
          <p:nvPr/>
        </p:nvSpPr>
        <p:spPr>
          <a:xfrm>
            <a:off x="7792720" y="3244923"/>
            <a:ext cx="806994" cy="9217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0" dirty="0">
                <a:latin typeface="Arial"/>
              </a:rPr>
              <a:t>۳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CustomShape 1"/>
          <p:cNvSpPr/>
          <p:nvPr/>
        </p:nvSpPr>
        <p:spPr>
          <a:xfrm>
            <a:off x="647280" y="1808280"/>
            <a:ext cx="8157240" cy="265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 algn="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مشکل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/>
                <a:ea typeface="Arial"/>
              </a:rPr>
              <a:t>محیط</a:t>
            </a:r>
            <a:endParaRPr lang="fa-IR" sz="2400" b="1" dirty="0">
              <a:solidFill>
                <a:srgbClr val="FF0000"/>
              </a:solidFill>
              <a:latin typeface="Arial"/>
              <a:ea typeface="Arial"/>
            </a:endParaRPr>
          </a:p>
          <a:p>
            <a:pPr marL="342900" indent="-342900" algn="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FF0000"/>
                </a:solidFill>
                <a:latin typeface="Arial"/>
                <a:ea typeface="Arial"/>
              </a:rPr>
              <a:t>مشکل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/>
                <a:ea typeface="Arial"/>
              </a:rPr>
              <a:t>ابعاد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000000"/>
                </a:solidFill>
                <a:latin typeface="Arial"/>
                <a:ea typeface="Arial"/>
              </a:rPr>
              <a:t>مشکل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شبیه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سازی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در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دنیای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/>
                <a:ea typeface="Arial"/>
              </a:rPr>
              <a:t>واقعی</a:t>
            </a:r>
            <a:endParaRPr lang="fa-IR" sz="2400" b="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342900" indent="-342900" algn="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000000"/>
                </a:solidFill>
                <a:latin typeface="Arial"/>
                <a:ea typeface="Arial"/>
              </a:rPr>
              <a:t>مشکل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</a:rPr>
              <a:t> و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الگوریتم</a:t>
            </a:r>
            <a:endParaRPr dirty="0"/>
          </a:p>
          <a:p>
            <a:pPr marL="342900" indent="-342900" algn="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000000"/>
                </a:solidFill>
                <a:latin typeface="Arial"/>
                <a:ea typeface="Arial"/>
              </a:rPr>
              <a:t>مشکل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تعیین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</a:rPr>
              <a:t>هدف</a:t>
            </a:r>
            <a:endParaRPr dirty="0"/>
          </a:p>
          <a:p>
            <a:pPr marL="342900" indent="-342900" algn="r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FF0000"/>
                </a:solidFill>
                <a:latin typeface="Arial"/>
                <a:ea typeface="Arial"/>
              </a:rPr>
              <a:t>مشکل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/>
                <a:ea typeface="Arial"/>
              </a:rPr>
              <a:t>اکتشاف</a:t>
            </a:r>
            <a:endParaRPr dirty="0">
              <a:solidFill>
                <a:srgbClr val="FF0000"/>
              </a:solidFill>
            </a:endParaRPr>
          </a:p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996" name="TextShape 2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۲۱</a:t>
            </a:r>
            <a:endParaRPr/>
          </a:p>
        </p:txBody>
      </p:sp>
      <p:sp>
        <p:nvSpPr>
          <p:cNvPr id="4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5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6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7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8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9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0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03" y="1583611"/>
            <a:ext cx="2381250" cy="2305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TextShape 1"/>
          <p:cNvSpPr txBox="1"/>
          <p:nvPr/>
        </p:nvSpPr>
        <p:spPr>
          <a:xfrm>
            <a:off x="2309400" y="3031200"/>
            <a:ext cx="5214240" cy="11595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dirty="0" err="1">
                <a:solidFill>
                  <a:srgbClr val="28324A"/>
                </a:solidFill>
                <a:latin typeface="Oswald"/>
                <a:ea typeface="Oswald"/>
              </a:rPr>
              <a:t>جمع</a:t>
            </a:r>
            <a:r>
              <a:rPr lang="en-US" sz="3600" b="1" dirty="0">
                <a:solidFill>
                  <a:srgbClr val="28324A"/>
                </a:solidFill>
                <a:latin typeface="Oswald"/>
                <a:ea typeface="Oswald"/>
              </a:rPr>
              <a:t> بندی</a:t>
            </a:r>
            <a:endParaRPr dirty="0"/>
          </a:p>
        </p:txBody>
      </p:sp>
      <p:sp>
        <p:nvSpPr>
          <p:cNvPr id="998" name="CustomShape 2"/>
          <p:cNvSpPr/>
          <p:nvPr/>
        </p:nvSpPr>
        <p:spPr>
          <a:xfrm>
            <a:off x="7416720" y="3661920"/>
            <a:ext cx="1760040" cy="1204560"/>
          </a:xfrm>
          <a:prstGeom prst="rect">
            <a:avLst/>
          </a:prstGeom>
          <a:noFill/>
          <a:ln>
            <a:noFill/>
          </a:ln>
        </p:spPr>
      </p:sp>
      <p:sp>
        <p:nvSpPr>
          <p:cNvPr id="999" name="TextShape 3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۲۲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TextShape 1"/>
          <p:cNvSpPr txBox="1"/>
          <p:nvPr/>
        </p:nvSpPr>
        <p:spPr>
          <a:xfrm>
            <a:off x="7394656" y="171388"/>
            <a:ext cx="1298469" cy="715320"/>
          </a:xfrm>
          <a:prstGeom prst="rect">
            <a:avLst/>
          </a:prstGeom>
          <a:solidFill>
            <a:srgbClr val="00B0F0"/>
          </a:solidFill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Oswald"/>
                <a:ea typeface="Oswald"/>
              </a:rPr>
              <a:t>جمع</a:t>
            </a:r>
            <a:r>
              <a:rPr lang="en-US" sz="2400" b="1" dirty="0">
                <a:solidFill>
                  <a:srgbClr val="000000"/>
                </a:solidFill>
                <a:latin typeface="Oswald"/>
                <a:ea typeface="Oswald"/>
              </a:rPr>
              <a:t> بندی</a:t>
            </a:r>
            <a:endParaRPr dirty="0"/>
          </a:p>
        </p:txBody>
      </p:sp>
      <p:sp>
        <p:nvSpPr>
          <p:cNvPr id="1001" name="CustomShape 2"/>
          <p:cNvSpPr/>
          <p:nvPr/>
        </p:nvSpPr>
        <p:spPr>
          <a:xfrm>
            <a:off x="335520" y="988920"/>
            <a:ext cx="2120400" cy="829080"/>
          </a:xfrm>
          <a:prstGeom prst="chevron">
            <a:avLst>
              <a:gd name="adj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یادگیری ماشین</a:t>
            </a:r>
            <a:endParaRPr/>
          </a:p>
        </p:txBody>
      </p:sp>
      <p:sp>
        <p:nvSpPr>
          <p:cNvPr id="1002" name="CustomShape 3"/>
          <p:cNvSpPr/>
          <p:nvPr/>
        </p:nvSpPr>
        <p:spPr>
          <a:xfrm>
            <a:off x="2225660" y="1021263"/>
            <a:ext cx="2120400" cy="829080"/>
          </a:xfrm>
          <a:prstGeom prst="chevron">
            <a:avLst>
              <a:gd name="adj" fmla="val 50000"/>
            </a:avLst>
          </a:prstGeom>
          <a:solidFill>
            <a:srgbClr val="FF0066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003" name="CustomShape 4"/>
          <p:cNvSpPr/>
          <p:nvPr/>
        </p:nvSpPr>
        <p:spPr>
          <a:xfrm>
            <a:off x="4112176" y="1041840"/>
            <a:ext cx="2623761" cy="829080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25560">
            <a:solidFill>
              <a:srgbClr val="2A5F89"/>
            </a:solidFill>
            <a:round/>
          </a:ln>
        </p:spPr>
        <p:txBody>
          <a:bodyPr/>
          <a:lstStyle/>
          <a:p>
            <a:pPr algn="ctr"/>
            <a:r>
              <a:rPr lang="fa-IR" b="1" dirty="0" smtClean="0"/>
              <a:t>تعامل با محیط+ماکزیمم کردن تابع پاداش</a:t>
            </a:r>
            <a:endParaRPr lang="fa-IR" b="1" dirty="0"/>
          </a:p>
        </p:txBody>
      </p:sp>
      <p:sp>
        <p:nvSpPr>
          <p:cNvPr id="1004" name="CustomShape 5"/>
          <p:cNvSpPr/>
          <p:nvPr/>
        </p:nvSpPr>
        <p:spPr>
          <a:xfrm>
            <a:off x="6572725" y="1062417"/>
            <a:ext cx="2120400" cy="82908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560">
            <a:solidFill>
              <a:srgbClr val="2A5F89"/>
            </a:solidFill>
            <a:round/>
          </a:ln>
        </p:spPr>
        <p:txBody>
          <a:bodyPr/>
          <a:lstStyle/>
          <a:p>
            <a:r>
              <a:rPr lang="fa-IR" b="1" dirty="0" smtClean="0"/>
              <a:t>مدلسازی رفتاری مساله</a:t>
            </a:r>
            <a:endParaRPr lang="fa-IR" b="1" dirty="0"/>
          </a:p>
        </p:txBody>
      </p:sp>
      <p:sp>
        <p:nvSpPr>
          <p:cNvPr id="1005" name="CustomShape 6"/>
          <p:cNvSpPr/>
          <p:nvPr/>
        </p:nvSpPr>
        <p:spPr>
          <a:xfrm>
            <a:off x="378000" y="2321280"/>
            <a:ext cx="1954234" cy="829080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25560">
            <a:solidFill>
              <a:srgbClr val="2A5F89"/>
            </a:solidFill>
            <a:round/>
          </a:ln>
        </p:spPr>
        <p:txBody>
          <a:bodyPr/>
          <a:lstStyle/>
          <a:p>
            <a:r>
              <a:rPr lang="fa-IR" b="1" dirty="0" smtClean="0"/>
              <a:t>شرایط مدلسازی مارکف</a:t>
            </a:r>
            <a:endParaRPr lang="fa-IR" b="1" dirty="0"/>
          </a:p>
        </p:txBody>
      </p:sp>
      <p:sp>
        <p:nvSpPr>
          <p:cNvPr id="1006" name="CustomShape 7"/>
          <p:cNvSpPr/>
          <p:nvPr/>
        </p:nvSpPr>
        <p:spPr>
          <a:xfrm>
            <a:off x="2137953" y="2321280"/>
            <a:ext cx="2120400" cy="829080"/>
          </a:xfrm>
          <a:prstGeom prst="chevron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5560">
            <a:solidFill>
              <a:srgbClr val="2A5F89"/>
            </a:solidFill>
            <a:round/>
          </a:ln>
        </p:spPr>
        <p:txBody>
          <a:bodyPr/>
          <a:lstStyle/>
          <a:p>
            <a:r>
              <a:rPr lang="fa-IR" b="1" dirty="0" smtClean="0"/>
              <a:t>روش های تنظیم پاداش</a:t>
            </a:r>
            <a:endParaRPr lang="fa-IR" b="1" dirty="0"/>
          </a:p>
        </p:txBody>
      </p:sp>
      <p:sp>
        <p:nvSpPr>
          <p:cNvPr id="1007" name="CustomShape 8"/>
          <p:cNvSpPr/>
          <p:nvPr/>
        </p:nvSpPr>
        <p:spPr>
          <a:xfrm>
            <a:off x="4161643" y="2300703"/>
            <a:ext cx="2411082" cy="829080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560">
            <a:solidFill>
              <a:srgbClr val="2A5F89"/>
            </a:solidFill>
            <a:round/>
          </a:ln>
        </p:spPr>
        <p:txBody>
          <a:bodyPr/>
          <a:lstStyle/>
          <a:p>
            <a:r>
              <a:rPr lang="fa-IR" b="1" dirty="0" smtClean="0"/>
              <a:t>1.مشکل ابعاد</a:t>
            </a:r>
          </a:p>
          <a:p>
            <a:r>
              <a:rPr lang="fa-IR" b="1" dirty="0" smtClean="0"/>
              <a:t>2.مشکل اکتشاف</a:t>
            </a:r>
            <a:endParaRPr lang="fa-IR" b="1" dirty="0"/>
          </a:p>
        </p:txBody>
      </p:sp>
      <p:sp>
        <p:nvSpPr>
          <p:cNvPr id="1008" name="CustomShape 9"/>
          <p:cNvSpPr/>
          <p:nvPr/>
        </p:nvSpPr>
        <p:spPr>
          <a:xfrm>
            <a:off x="6572725" y="2321280"/>
            <a:ext cx="2120400" cy="829080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25560">
            <a:solidFill>
              <a:srgbClr val="2A5F89"/>
            </a:solidFill>
            <a:round/>
          </a:ln>
        </p:spPr>
        <p:txBody>
          <a:bodyPr/>
          <a:lstStyle/>
          <a:p>
            <a:pPr algn="ctr"/>
            <a:r>
              <a:rPr lang="fa-IR" b="1" dirty="0" smtClean="0"/>
              <a:t>پایان!</a:t>
            </a:r>
            <a:endParaRPr lang="fa-IR" b="1" dirty="0"/>
          </a:p>
        </p:txBody>
      </p:sp>
      <p:sp>
        <p:nvSpPr>
          <p:cNvPr id="1009" name="TextShape 10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۲۳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13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4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15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16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17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8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1"/>
          <p:cNvSpPr/>
          <p:nvPr/>
        </p:nvSpPr>
        <p:spPr>
          <a:xfrm>
            <a:off x="3530160" y="552960"/>
            <a:ext cx="5454000" cy="146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“به محض اینکه ماشین ها توانایی تفکر را پیدا کنند، کاری انجام خواهند داد که هیچ انسانی به پایان نرسانده، و آن مفهوم حقیقی یادگیری است!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”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__آنتونی هینکس</a:t>
            </a:r>
            <a:endParaRPr/>
          </a:p>
        </p:txBody>
      </p:sp>
      <p:pic>
        <p:nvPicPr>
          <p:cNvPr id="101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5840" y="642960"/>
            <a:ext cx="2793600" cy="3263400"/>
          </a:xfrm>
          <a:prstGeom prst="rect">
            <a:avLst/>
          </a:prstGeom>
          <a:ln w="190440">
            <a:solidFill>
              <a:srgbClr val="FFFFFF"/>
            </a:solidFill>
            <a:miter/>
          </a:ln>
        </p:spPr>
      </p:pic>
      <p:sp>
        <p:nvSpPr>
          <p:cNvPr id="1012" name="TextShape 2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۲۴</a:t>
            </a:r>
            <a:endParaRPr/>
          </a:p>
        </p:txBody>
      </p:sp>
      <p:sp>
        <p:nvSpPr>
          <p:cNvPr id="5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6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7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8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9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10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1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TextShape 1"/>
          <p:cNvSpPr txBox="1"/>
          <p:nvPr/>
        </p:nvSpPr>
        <p:spPr>
          <a:xfrm>
            <a:off x="2309400" y="3031200"/>
            <a:ext cx="5214240" cy="11595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28324A"/>
                </a:solidFill>
                <a:latin typeface="Oswald"/>
                <a:ea typeface="Oswald"/>
              </a:rPr>
              <a:t>مراجع</a:t>
            </a:r>
            <a:endParaRPr/>
          </a:p>
        </p:txBody>
      </p:sp>
      <p:sp>
        <p:nvSpPr>
          <p:cNvPr id="1014" name="CustomShape 2"/>
          <p:cNvSpPr/>
          <p:nvPr/>
        </p:nvSpPr>
        <p:spPr>
          <a:xfrm>
            <a:off x="7416720" y="3661920"/>
            <a:ext cx="1760040" cy="1204560"/>
          </a:xfrm>
          <a:prstGeom prst="rect">
            <a:avLst/>
          </a:prstGeom>
          <a:noFill/>
          <a:ln>
            <a:noFill/>
          </a:ln>
        </p:spPr>
      </p:sp>
      <p:sp>
        <p:nvSpPr>
          <p:cNvPr id="1015" name="TextShape 3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۲۵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CustomShape 1"/>
          <p:cNvSpPr/>
          <p:nvPr/>
        </p:nvSpPr>
        <p:spPr>
          <a:xfrm>
            <a:off x="499680" y="552960"/>
            <a:ext cx="8080560" cy="502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[1] J </a:t>
            </a:r>
            <a:r>
              <a:rPr lang="en-US" b="1" dirty="0" err="1">
                <a:solidFill>
                  <a:srgbClr val="000000"/>
                </a:solidFill>
                <a:latin typeface="Oswald"/>
                <a:ea typeface="Droid Sans Fallback"/>
              </a:rPr>
              <a:t>Kober</a:t>
            </a: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, JA </a:t>
            </a:r>
            <a:r>
              <a:rPr lang="en-US" b="1" dirty="0" err="1">
                <a:solidFill>
                  <a:srgbClr val="000000"/>
                </a:solidFill>
                <a:latin typeface="Oswald"/>
                <a:ea typeface="Droid Sans Fallback"/>
              </a:rPr>
              <a:t>Bagnell</a:t>
            </a: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, J Peters ,” Reinforcement learning in robotics: A survey”, The International Journal of Robotics Research, vol. 32, pp. 1238-1274,  September 2013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[ 2]Christopher. M Bishop, “ Pattern Recognition and Machine Learning” ( Information Science and Statistics),1 </a:t>
            </a:r>
            <a:r>
              <a:rPr lang="en-US" b="1" dirty="0" err="1">
                <a:solidFill>
                  <a:srgbClr val="000000"/>
                </a:solidFill>
                <a:latin typeface="Oswald"/>
                <a:ea typeface="Droid Sans Fallback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Oswald"/>
                <a:ea typeface="Droid Sans Fallback"/>
              </a:rPr>
              <a:t>ed</a:t>
            </a: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, New York, Springer , August 2006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[3]Larry Wasserman, “All of Statistics”(A Concise Course in Statistical Inference), Springer Science &amp; Business Media, December 2013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[4] Richard S. Sutton, </a:t>
            </a:r>
            <a:r>
              <a:rPr lang="en-US" b="1" dirty="0" err="1">
                <a:solidFill>
                  <a:srgbClr val="000000"/>
                </a:solidFill>
                <a:latin typeface="Oswald"/>
                <a:ea typeface="Droid Sans Fallback"/>
              </a:rPr>
              <a:t>J.Andrew</a:t>
            </a: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Oswald"/>
                <a:ea typeface="Droid Sans Fallback"/>
              </a:rPr>
              <a:t>Barto</a:t>
            </a: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 , “Reinforcement learning: An </a:t>
            </a:r>
            <a:r>
              <a:rPr lang="en-US" b="1" dirty="0" err="1">
                <a:solidFill>
                  <a:srgbClr val="000000"/>
                </a:solidFill>
                <a:latin typeface="Oswald"/>
                <a:ea typeface="Droid Sans Fallback"/>
              </a:rPr>
              <a:t>introduction”,US</a:t>
            </a: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, MIT press , March 1998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17" name="TextShape 2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۲۶</a:t>
            </a:r>
            <a:endParaRPr/>
          </a:p>
        </p:txBody>
      </p:sp>
      <p:sp>
        <p:nvSpPr>
          <p:cNvPr id="4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5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6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7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8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9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0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ustomShape 1"/>
          <p:cNvSpPr/>
          <p:nvPr/>
        </p:nvSpPr>
        <p:spPr>
          <a:xfrm>
            <a:off x="499680" y="552960"/>
            <a:ext cx="8080560" cy="365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l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[5]Wikipedia.com,2017, Reinforcement Learning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        Available at: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Arial"/>
                <a:ea typeface="Droid Sans Fallback"/>
              </a:rPr>
              <a:t>           </a:t>
            </a:r>
            <a:r>
              <a:rPr lang="en-US" b="1" u="sng" dirty="0">
                <a:solidFill>
                  <a:srgbClr val="000000"/>
                </a:solidFill>
                <a:latin typeface="Oswald"/>
                <a:ea typeface="Droid Sans Fallback"/>
              </a:rPr>
              <a:t>https://en.wikipedia.org/wiki/Reinforcement_learning/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Oswald"/>
                <a:ea typeface="Droid Sans Fallback"/>
              </a:rPr>
              <a:t>[6]</a:t>
            </a:r>
            <a:r>
              <a:rPr lang="en-US" b="1" dirty="0">
                <a:solidFill>
                  <a:srgbClr val="000000"/>
                </a:solidFill>
                <a:latin typeface="Oswald;Arial"/>
                <a:ea typeface="Droid Sans Fallback"/>
              </a:rPr>
              <a:t>Simple Beginner’s guide to Reinforcement Learning &amp; its implementation,      Available at: 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en-US" b="1" u="sng" dirty="0">
                <a:solidFill>
                  <a:srgbClr val="1155CC"/>
                </a:solidFill>
                <a:latin typeface="Oswald"/>
                <a:ea typeface="Droid Sans Fallback"/>
              </a:rPr>
              <a:t> https://www.analyticsvidhya.com/blog/2017/01/introduction-to-reinforcement-learning-implementation/</a:t>
            </a:r>
            <a:endParaRPr dirty="0"/>
          </a:p>
          <a:p>
            <a:pPr algn="l">
              <a:lnSpc>
                <a:spcPct val="100000"/>
              </a:lnSpc>
            </a:pPr>
            <a:endParaRPr dirty="0"/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Oswald;Arial"/>
                <a:ea typeface="Droid Sans Fallback"/>
              </a:rPr>
              <a:t>[7]  Wikipedia.com,2017 , </a:t>
            </a:r>
            <a:r>
              <a:rPr lang="en-US" b="1" dirty="0">
                <a:solidFill>
                  <a:srgbClr val="000000"/>
                </a:solidFill>
                <a:latin typeface="Linux Libertine;Georgia"/>
                <a:ea typeface="Droid Sans Fallback"/>
              </a:rPr>
              <a:t>Temporal difference learning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Linux Libertine;Georgia"/>
                <a:ea typeface="Droid Sans Fallback"/>
              </a:rPr>
              <a:t>        Available at:   </a:t>
            </a:r>
            <a:endParaRPr dirty="0"/>
          </a:p>
          <a:p>
            <a:pPr algn="l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Linux Libertine;Georgia"/>
                <a:ea typeface="Droid Sans Fallback"/>
              </a:rPr>
              <a:t>          			</a:t>
            </a:r>
            <a:r>
              <a:rPr lang="en-US" b="1" u="sng" dirty="0">
                <a:solidFill>
                  <a:srgbClr val="000000"/>
                </a:solidFill>
                <a:latin typeface="Oswald"/>
                <a:ea typeface="Droid Sans Fallback"/>
              </a:rPr>
              <a:t>https://en.wikipedia.org/wiki/Temporal_difference_learning   </a:t>
            </a:r>
            <a:endParaRPr dirty="0"/>
          </a:p>
        </p:txBody>
      </p:sp>
      <p:sp>
        <p:nvSpPr>
          <p:cNvPr id="1020" name="TextShape 3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۲۷</a:t>
            </a:r>
            <a:endParaRPr/>
          </a:p>
        </p:txBody>
      </p:sp>
      <p:sp>
        <p:nvSpPr>
          <p:cNvPr id="5" name="CustomShape 8"/>
          <p:cNvSpPr/>
          <p:nvPr/>
        </p:nvSpPr>
        <p:spPr>
          <a:xfrm>
            <a:off x="411120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6" name="CustomShape 9"/>
          <p:cNvSpPr/>
          <p:nvPr/>
        </p:nvSpPr>
        <p:spPr>
          <a:xfrm>
            <a:off x="1637263" y="4264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7" name="CustomShape 10"/>
          <p:cNvSpPr/>
          <p:nvPr/>
        </p:nvSpPr>
        <p:spPr>
          <a:xfrm>
            <a:off x="2886033" y="426055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8" name="CustomShape 11"/>
          <p:cNvSpPr/>
          <p:nvPr/>
        </p:nvSpPr>
        <p:spPr>
          <a:xfrm>
            <a:off x="4112176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9" name="CustomShape 12"/>
          <p:cNvSpPr/>
          <p:nvPr/>
        </p:nvSpPr>
        <p:spPr>
          <a:xfrm>
            <a:off x="5338319" y="4240139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10" name="CustomShape 13"/>
          <p:cNvSpPr/>
          <p:nvPr/>
        </p:nvSpPr>
        <p:spPr>
          <a:xfrm>
            <a:off x="6406782" y="4240139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1" name="CustomShape 14"/>
          <p:cNvSpPr/>
          <p:nvPr/>
        </p:nvSpPr>
        <p:spPr>
          <a:xfrm>
            <a:off x="7632925" y="4240139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1275120" y="1278720"/>
            <a:ext cx="6593400" cy="11595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CEF6"/>
                </a:solidFill>
                <a:latin typeface="Oswald"/>
                <a:ea typeface="Oswald"/>
              </a:rPr>
              <a:t>سپاس از توجهتان!</a:t>
            </a:r>
            <a:endParaRPr/>
          </a:p>
        </p:txBody>
      </p:sp>
      <p:sp>
        <p:nvSpPr>
          <p:cNvPr id="1022" name="TextShape 2"/>
          <p:cNvSpPr txBox="1"/>
          <p:nvPr/>
        </p:nvSpPr>
        <p:spPr>
          <a:xfrm>
            <a:off x="-82194" y="4614124"/>
            <a:ext cx="692887" cy="342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۲۸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3" y="1044913"/>
            <a:ext cx="3079839" cy="2407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TextShape 1"/>
          <p:cNvSpPr txBox="1"/>
          <p:nvPr/>
        </p:nvSpPr>
        <p:spPr>
          <a:xfrm>
            <a:off x="2309400" y="3031200"/>
            <a:ext cx="5214240" cy="1159560"/>
          </a:xfrm>
          <a:prstGeom prst="rect">
            <a:avLst/>
          </a:prstGeom>
        </p:spPr>
        <p:txBody>
          <a:bodyPr tIns="91440" bIns="91440" anchor="b"/>
          <a:lstStyle/>
          <a:p>
            <a:pPr algn="r">
              <a:lnSpc>
                <a:spcPct val="100000"/>
              </a:lnSpc>
            </a:pPr>
            <a:r>
              <a:rPr lang="en-US" sz="3600" b="1" dirty="0" err="1">
                <a:solidFill>
                  <a:srgbClr val="5243BB"/>
                </a:solidFill>
                <a:latin typeface="B Roya"/>
                <a:ea typeface="Oswald"/>
                <a:cs typeface="+mj-cs"/>
              </a:rPr>
              <a:t>مقدمه</a:t>
            </a:r>
            <a:endParaRPr dirty="0">
              <a:latin typeface="B Roya"/>
              <a:cs typeface="+mj-cs"/>
            </a:endParaRPr>
          </a:p>
        </p:txBody>
      </p:sp>
      <p:sp>
        <p:nvSpPr>
          <p:cNvPr id="807" name="CustomShape 2"/>
          <p:cNvSpPr/>
          <p:nvPr/>
        </p:nvSpPr>
        <p:spPr>
          <a:xfrm>
            <a:off x="7416720" y="3661920"/>
            <a:ext cx="1760040" cy="1204560"/>
          </a:xfrm>
          <a:prstGeom prst="rect">
            <a:avLst/>
          </a:prstGeom>
          <a:noFill/>
          <a:ln>
            <a:noFill/>
          </a:ln>
        </p:spPr>
      </p:sp>
      <p:sp>
        <p:nvSpPr>
          <p:cNvPr id="808" name="TextShape 3"/>
          <p:cNvSpPr txBox="1"/>
          <p:nvPr/>
        </p:nvSpPr>
        <p:spPr>
          <a:xfrm>
            <a:off x="274320" y="4660200"/>
            <a:ext cx="457200" cy="342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۳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-87480" y="1620720"/>
            <a:ext cx="72838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هوش مصنوعی، یادگیری عمیق، یادگیری ماشین و هر مبحثی از این دست را که از آن “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سر درنمی آورید یاد بگیرید؛ در غیر این صورت، در عرض سه سال آینده به یک دایناسور تبدیل خواهید شد!”
مارک کوبان__</a:t>
            </a:r>
            <a:endParaRPr/>
          </a:p>
        </p:txBody>
      </p:sp>
      <p:pic>
        <p:nvPicPr>
          <p:cNvPr id="81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6040" cy="1436040"/>
          </a:xfrm>
          <a:prstGeom prst="rect">
            <a:avLst/>
          </a:prstGeom>
          <a:ln>
            <a:noFill/>
          </a:ln>
        </p:spPr>
      </p:pic>
      <p:pic>
        <p:nvPicPr>
          <p:cNvPr id="81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28169" y="2337167"/>
            <a:ext cx="2798280" cy="1626480"/>
          </a:xfrm>
          <a:prstGeom prst="rect">
            <a:avLst/>
          </a:prstGeom>
          <a:ln>
            <a:noFill/>
          </a:ln>
        </p:spPr>
      </p:pic>
      <p:pic>
        <p:nvPicPr>
          <p:cNvPr id="812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509240" y="0"/>
            <a:ext cx="1634040" cy="2137184"/>
          </a:xfrm>
          <a:prstGeom prst="rect">
            <a:avLst/>
          </a:prstGeom>
          <a:ln>
            <a:noFill/>
          </a:ln>
        </p:spPr>
      </p:pic>
      <p:sp>
        <p:nvSpPr>
          <p:cNvPr id="813" name="TextShape 2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۴</a:t>
            </a:r>
            <a:endParaRPr/>
          </a:p>
        </p:txBody>
      </p:sp>
      <p:sp>
        <p:nvSpPr>
          <p:cNvPr id="7" name="CustomShape 13"/>
          <p:cNvSpPr/>
          <p:nvPr/>
        </p:nvSpPr>
        <p:spPr>
          <a:xfrm>
            <a:off x="241920" y="4148277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66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8" name="CustomShape 14"/>
          <p:cNvSpPr/>
          <p:nvPr/>
        </p:nvSpPr>
        <p:spPr>
          <a:xfrm>
            <a:off x="1493280" y="4156383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یادگیری تقویتی</a:t>
            </a:r>
            <a:endParaRPr/>
          </a:p>
        </p:txBody>
      </p:sp>
      <p:sp>
        <p:nvSpPr>
          <p:cNvPr id="9" name="CustomShape 15"/>
          <p:cNvSpPr/>
          <p:nvPr/>
        </p:nvSpPr>
        <p:spPr>
          <a:xfrm>
            <a:off x="2716920" y="4163631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مدل مارکف</a:t>
            </a:r>
            <a:endParaRPr/>
          </a:p>
        </p:txBody>
      </p:sp>
      <p:sp>
        <p:nvSpPr>
          <p:cNvPr id="10" name="CustomShape 16"/>
          <p:cNvSpPr/>
          <p:nvPr/>
        </p:nvSpPr>
        <p:spPr>
          <a:xfrm>
            <a:off x="3940560" y="4163631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تنظیم پاداش</a:t>
            </a:r>
            <a:endParaRPr/>
          </a:p>
        </p:txBody>
      </p:sp>
      <p:sp>
        <p:nvSpPr>
          <p:cNvPr id="11" name="CustomShape 17"/>
          <p:cNvSpPr/>
          <p:nvPr/>
        </p:nvSpPr>
        <p:spPr>
          <a:xfrm>
            <a:off x="5191920" y="4152752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چالش ها</a:t>
            </a:r>
            <a:endParaRPr/>
          </a:p>
        </p:txBody>
      </p:sp>
      <p:sp>
        <p:nvSpPr>
          <p:cNvPr id="12" name="CustomShape 18"/>
          <p:cNvSpPr/>
          <p:nvPr/>
        </p:nvSpPr>
        <p:spPr>
          <a:xfrm>
            <a:off x="6266880" y="4163631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13" name="CustomShape 19"/>
          <p:cNvSpPr/>
          <p:nvPr/>
        </p:nvSpPr>
        <p:spPr>
          <a:xfrm>
            <a:off x="7509240" y="4163631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CustomShape 1"/>
          <p:cNvSpPr/>
          <p:nvPr/>
        </p:nvSpPr>
        <p:spPr>
          <a:xfrm>
            <a:off x="6074280" y="686160"/>
            <a:ext cx="29019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600" b="1" dirty="0" err="1">
                <a:solidFill>
                  <a:srgbClr val="FFC000"/>
                </a:solidFill>
                <a:latin typeface="Calibri Light"/>
                <a:ea typeface="Arial"/>
              </a:rPr>
              <a:t>یادگیری</a:t>
            </a:r>
            <a:r>
              <a:rPr lang="en-US" sz="3600" b="1" dirty="0">
                <a:solidFill>
                  <a:srgbClr val="FFC000"/>
                </a:solidFill>
                <a:latin typeface="Calibri Light"/>
                <a:ea typeface="Arial"/>
              </a:rPr>
              <a:t> </a:t>
            </a:r>
            <a:r>
              <a:rPr lang="en-US" sz="3600" b="1" dirty="0" err="1">
                <a:solidFill>
                  <a:srgbClr val="FFC000"/>
                </a:solidFill>
                <a:latin typeface="Calibri Light"/>
                <a:ea typeface="Arial"/>
              </a:rPr>
              <a:t>ماشین</a:t>
            </a:r>
            <a:endParaRPr dirty="0">
              <a:solidFill>
                <a:srgbClr val="FFC000"/>
              </a:solidFill>
            </a:endParaRPr>
          </a:p>
          <a:p>
            <a:pPr algn="r">
              <a:lnSpc>
                <a:spcPct val="100000"/>
              </a:lnSpc>
            </a:pPr>
            <a:endParaRPr dirty="0">
              <a:solidFill>
                <a:srgbClr val="FFC000"/>
              </a:solidFill>
            </a:endParaRPr>
          </a:p>
        </p:txBody>
      </p:sp>
      <p:sp>
        <p:nvSpPr>
          <p:cNvPr id="815" name="CustomShape 2"/>
          <p:cNvSpPr/>
          <p:nvPr/>
        </p:nvSpPr>
        <p:spPr>
          <a:xfrm rot="18596400">
            <a:off x="1920240" y="1097640"/>
            <a:ext cx="2126160" cy="12117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ههi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هوش مصنوعی</a:t>
            </a:r>
            <a:endParaRPr/>
          </a:p>
        </p:txBody>
      </p:sp>
      <p:sp>
        <p:nvSpPr>
          <p:cNvPr id="816" name="CustomShape 3"/>
          <p:cNvSpPr/>
          <p:nvPr/>
        </p:nvSpPr>
        <p:spPr>
          <a:xfrm rot="1728000">
            <a:off x="578880" y="1097280"/>
            <a:ext cx="2126160" cy="1211760"/>
          </a:xfrm>
          <a:prstGeom prst="ellipse">
            <a:avLst/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یایا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یادگیری ماشین</a:t>
            </a:r>
            <a:endParaRPr/>
          </a:p>
        </p:txBody>
      </p:sp>
      <p:sp>
        <p:nvSpPr>
          <p:cNvPr id="817" name="CustomShape 4"/>
          <p:cNvSpPr/>
          <p:nvPr/>
        </p:nvSpPr>
        <p:spPr>
          <a:xfrm rot="2254800">
            <a:off x="1964520" y="2398680"/>
            <a:ext cx="2126160" cy="1211760"/>
          </a:xfrm>
          <a:prstGeom prst="ellipse">
            <a:avLst/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ا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علم آمار و احتمال</a:t>
            </a:r>
            <a:endParaRPr/>
          </a:p>
        </p:txBody>
      </p:sp>
      <p:sp>
        <p:nvSpPr>
          <p:cNvPr id="818" name="CustomShape 5"/>
          <p:cNvSpPr/>
          <p:nvPr/>
        </p:nvSpPr>
        <p:spPr>
          <a:xfrm rot="18456000">
            <a:off x="659880" y="2492640"/>
            <a:ext cx="2126160" cy="1211760"/>
          </a:xfrm>
          <a:prstGeom prst="ellipse">
            <a:avLst/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دداده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داده کاوی</a:t>
            </a:r>
            <a:endParaRPr/>
          </a:p>
        </p:txBody>
      </p:sp>
      <p:sp>
        <p:nvSpPr>
          <p:cNvPr id="819" name="CustomShape 6"/>
          <p:cNvSpPr/>
          <p:nvPr/>
        </p:nvSpPr>
        <p:spPr>
          <a:xfrm>
            <a:off x="269640" y="127800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مقدمه</a:t>
            </a:r>
            <a:endParaRPr dirty="0"/>
          </a:p>
        </p:txBody>
      </p:sp>
      <p:sp>
        <p:nvSpPr>
          <p:cNvPr id="820" name="CustomShape 7"/>
          <p:cNvSpPr/>
          <p:nvPr/>
        </p:nvSpPr>
        <p:spPr>
          <a:xfrm>
            <a:off x="1493280" y="1278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یادگیری تقویتی</a:t>
            </a:r>
            <a:endParaRPr/>
          </a:p>
        </p:txBody>
      </p:sp>
      <p:sp>
        <p:nvSpPr>
          <p:cNvPr id="821" name="CustomShape 8"/>
          <p:cNvSpPr/>
          <p:nvPr/>
        </p:nvSpPr>
        <p:spPr>
          <a:xfrm>
            <a:off x="2758320" y="1278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مدل مارکف</a:t>
            </a:r>
            <a:endParaRPr/>
          </a:p>
        </p:txBody>
      </p:sp>
      <p:sp>
        <p:nvSpPr>
          <p:cNvPr id="822" name="CustomShape 9"/>
          <p:cNvSpPr/>
          <p:nvPr/>
        </p:nvSpPr>
        <p:spPr>
          <a:xfrm>
            <a:off x="4023360" y="1278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تنظیم پاداش</a:t>
            </a:r>
            <a:endParaRPr/>
          </a:p>
        </p:txBody>
      </p:sp>
      <p:sp>
        <p:nvSpPr>
          <p:cNvPr id="823" name="CustomShape 10"/>
          <p:cNvSpPr/>
          <p:nvPr/>
        </p:nvSpPr>
        <p:spPr>
          <a:xfrm>
            <a:off x="5288400" y="118080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چالش ها</a:t>
            </a:r>
            <a:endParaRPr/>
          </a:p>
        </p:txBody>
      </p:sp>
      <p:sp>
        <p:nvSpPr>
          <p:cNvPr id="824" name="CustomShape 11"/>
          <p:cNvSpPr/>
          <p:nvPr/>
        </p:nvSpPr>
        <p:spPr>
          <a:xfrm>
            <a:off x="6406560" y="1278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825" name="CustomShape 12"/>
          <p:cNvSpPr/>
          <p:nvPr/>
        </p:nvSpPr>
        <p:spPr>
          <a:xfrm>
            <a:off x="7621560" y="1278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/>
          </a:p>
        </p:txBody>
      </p:sp>
      <p:sp>
        <p:nvSpPr>
          <p:cNvPr id="826" name="TextShape 13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۵</a:t>
            </a:r>
            <a:endParaRPr/>
          </a:p>
        </p:txBody>
      </p:sp>
      <p:sp>
        <p:nvSpPr>
          <p:cNvPr id="15" name="CustomShape 13"/>
          <p:cNvSpPr/>
          <p:nvPr/>
        </p:nvSpPr>
        <p:spPr>
          <a:xfrm>
            <a:off x="269640" y="4166901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66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16" name="CustomShape 14"/>
          <p:cNvSpPr/>
          <p:nvPr/>
        </p:nvSpPr>
        <p:spPr>
          <a:xfrm>
            <a:off x="1493280" y="4156383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یادگیری تقویتی</a:t>
            </a:r>
            <a:endParaRPr/>
          </a:p>
        </p:txBody>
      </p:sp>
      <p:sp>
        <p:nvSpPr>
          <p:cNvPr id="17" name="CustomShape 15"/>
          <p:cNvSpPr/>
          <p:nvPr/>
        </p:nvSpPr>
        <p:spPr>
          <a:xfrm>
            <a:off x="2716920" y="4163631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مدل مارکف</a:t>
            </a:r>
            <a:endParaRPr/>
          </a:p>
        </p:txBody>
      </p:sp>
      <p:sp>
        <p:nvSpPr>
          <p:cNvPr id="18" name="CustomShape 16"/>
          <p:cNvSpPr/>
          <p:nvPr/>
        </p:nvSpPr>
        <p:spPr>
          <a:xfrm>
            <a:off x="3940560" y="4163631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تنظیم پاداش</a:t>
            </a:r>
            <a:endParaRPr/>
          </a:p>
        </p:txBody>
      </p:sp>
      <p:sp>
        <p:nvSpPr>
          <p:cNvPr id="19" name="CustomShape 17"/>
          <p:cNvSpPr/>
          <p:nvPr/>
        </p:nvSpPr>
        <p:spPr>
          <a:xfrm>
            <a:off x="5191920" y="4152752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چالش ها</a:t>
            </a:r>
            <a:endParaRPr/>
          </a:p>
        </p:txBody>
      </p:sp>
      <p:sp>
        <p:nvSpPr>
          <p:cNvPr id="20" name="CustomShape 18"/>
          <p:cNvSpPr/>
          <p:nvPr/>
        </p:nvSpPr>
        <p:spPr>
          <a:xfrm>
            <a:off x="6280854" y="415129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21" name="CustomShape 19"/>
          <p:cNvSpPr/>
          <p:nvPr/>
        </p:nvSpPr>
        <p:spPr>
          <a:xfrm>
            <a:off x="7525260" y="4133061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80" y="1909213"/>
            <a:ext cx="2960392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extShape 1"/>
          <p:cNvSpPr txBox="1"/>
          <p:nvPr/>
        </p:nvSpPr>
        <p:spPr>
          <a:xfrm>
            <a:off x="2655000" y="870840"/>
            <a:ext cx="7772040" cy="345240"/>
          </a:xfrm>
          <a:prstGeom prst="rect">
            <a:avLst/>
          </a:prstGeom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dirty="0" err="1">
                <a:solidFill>
                  <a:srgbClr val="000000"/>
                </a:solidFill>
                <a:latin typeface="Calibri Light"/>
                <a:ea typeface="Oswald"/>
              </a:rPr>
              <a:t>دسته</a:t>
            </a:r>
            <a:r>
              <a:rPr lang="en-US" sz="3600" b="1" dirty="0">
                <a:solidFill>
                  <a:srgbClr val="000000"/>
                </a:solidFill>
                <a:latin typeface="Calibri Light"/>
                <a:ea typeface="Oswald"/>
              </a:rPr>
              <a:t> بندی </a:t>
            </a:r>
            <a:r>
              <a:rPr lang="en-US" sz="3600" b="1" dirty="0" err="1">
                <a:solidFill>
                  <a:srgbClr val="000000"/>
                </a:solidFill>
                <a:latin typeface="Calibri Light"/>
                <a:ea typeface="Oswald"/>
              </a:rPr>
              <a:t>مسائل</a:t>
            </a:r>
            <a:r>
              <a:rPr lang="en-US" sz="3600" b="1" dirty="0">
                <a:solidFill>
                  <a:srgbClr val="000000"/>
                </a:solidFill>
                <a:latin typeface="Calibri Light"/>
                <a:ea typeface="Oswald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Calibri Light"/>
                <a:ea typeface="Oswald"/>
              </a:rPr>
              <a:t>یادگیری</a:t>
            </a:r>
            <a:r>
              <a:rPr lang="en-US" sz="3600" b="1" dirty="0">
                <a:solidFill>
                  <a:srgbClr val="000000"/>
                </a:solidFill>
                <a:latin typeface="Calibri Light"/>
                <a:ea typeface="Oswald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Calibri Light"/>
                <a:ea typeface="Oswald"/>
              </a:rPr>
              <a:t>ماشین</a:t>
            </a:r>
            <a:r>
              <a:rPr lang="en-US" sz="3600" b="1" dirty="0">
                <a:solidFill>
                  <a:srgbClr val="00CEF6"/>
                </a:solidFill>
                <a:latin typeface="Oswald"/>
                <a:ea typeface="Oswald"/>
              </a:rPr>
              <a:t>
</a:t>
            </a:r>
            <a:endParaRPr dirty="0"/>
          </a:p>
        </p:txBody>
      </p:sp>
      <p:sp>
        <p:nvSpPr>
          <p:cNvPr id="828" name="CustomShape 2"/>
          <p:cNvSpPr/>
          <p:nvPr/>
        </p:nvSpPr>
        <p:spPr>
          <a:xfrm>
            <a:off x="2554920" y="1433880"/>
            <a:ext cx="1636200" cy="748800"/>
          </a:xfrm>
          <a:prstGeom prst="rect">
            <a:avLst/>
          </a:prstGeom>
          <a:noFill/>
          <a:ln w="25560">
            <a:solidFill>
              <a:srgbClr val="2E6794"/>
            </a:solidFill>
            <a:round/>
          </a:ln>
        </p:spPr>
      </p:sp>
      <p:sp>
        <p:nvSpPr>
          <p:cNvPr id="829" name="CustomShape 3"/>
          <p:cNvSpPr/>
          <p:nvPr/>
        </p:nvSpPr>
        <p:spPr>
          <a:xfrm>
            <a:off x="2509200" y="1433880"/>
            <a:ext cx="91080" cy="748800"/>
          </a:xfrm>
          <a:prstGeom prst="rect">
            <a:avLst/>
          </a:prstGeom>
          <a:noFill/>
          <a:ln w="25560">
            <a:solidFill>
              <a:srgbClr val="2E6794"/>
            </a:solidFill>
            <a:round/>
          </a:ln>
        </p:spPr>
      </p:sp>
      <p:sp>
        <p:nvSpPr>
          <p:cNvPr id="830" name="CustomShape 4"/>
          <p:cNvSpPr/>
          <p:nvPr/>
        </p:nvSpPr>
        <p:spPr>
          <a:xfrm>
            <a:off x="949680" y="1433880"/>
            <a:ext cx="1604520" cy="748800"/>
          </a:xfrm>
          <a:prstGeom prst="rect">
            <a:avLst/>
          </a:prstGeom>
          <a:noFill/>
          <a:ln w="25560">
            <a:solidFill>
              <a:srgbClr val="2E6794"/>
            </a:solidFill>
            <a:round/>
          </a:ln>
        </p:spPr>
      </p:sp>
      <p:sp>
        <p:nvSpPr>
          <p:cNvPr id="831" name="CustomShape 5"/>
          <p:cNvSpPr/>
          <p:nvPr/>
        </p:nvSpPr>
        <p:spPr>
          <a:xfrm>
            <a:off x="1884960" y="764280"/>
            <a:ext cx="1339200" cy="669240"/>
          </a:xfrm>
          <a:prstGeom prst="rect">
            <a:avLst/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23040" tIns="23040" rIns="23040" bIns="23040" anchor="ctr"/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</a:rPr>
              <a:t>یادگیری</a:t>
            </a:r>
            <a:endParaRPr/>
          </a:p>
        </p:txBody>
      </p:sp>
      <p:sp>
        <p:nvSpPr>
          <p:cNvPr id="832" name="CustomShape 6"/>
          <p:cNvSpPr/>
          <p:nvPr/>
        </p:nvSpPr>
        <p:spPr>
          <a:xfrm>
            <a:off x="280080" y="2183400"/>
            <a:ext cx="1339200" cy="669240"/>
          </a:xfrm>
          <a:prstGeom prst="rect">
            <a:avLst/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5120" tIns="15120" rIns="15120" bIns="15120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</a:rPr>
              <a:t>بی نظارت</a:t>
            </a:r>
            <a:endParaRPr/>
          </a:p>
        </p:txBody>
      </p:sp>
      <p:sp>
        <p:nvSpPr>
          <p:cNvPr id="833" name="CustomShape 7"/>
          <p:cNvSpPr/>
          <p:nvPr/>
        </p:nvSpPr>
        <p:spPr>
          <a:xfrm>
            <a:off x="1901160" y="2183400"/>
            <a:ext cx="1339200" cy="676440"/>
          </a:xfrm>
          <a:prstGeom prst="rect">
            <a:avLst/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5120" tIns="15120" rIns="15120" bIns="15120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</a:rPr>
              <a:t>با نظارت</a:t>
            </a:r>
            <a:endParaRPr/>
          </a:p>
        </p:txBody>
      </p:sp>
      <p:sp>
        <p:nvSpPr>
          <p:cNvPr id="834" name="CustomShape 8"/>
          <p:cNvSpPr/>
          <p:nvPr/>
        </p:nvSpPr>
        <p:spPr>
          <a:xfrm>
            <a:off x="3521880" y="2183400"/>
            <a:ext cx="1339200" cy="669240"/>
          </a:xfrm>
          <a:prstGeom prst="rect">
            <a:avLst/>
          </a:prstGeom>
          <a:solidFill>
            <a:srgbClr val="3A81BA"/>
          </a:solidFill>
          <a:ln w="25560">
            <a:solidFill>
              <a:srgbClr val="FFFFFF"/>
            </a:solidFill>
            <a:round/>
          </a:ln>
        </p:spPr>
        <p:txBody>
          <a:bodyPr lIns="15120" tIns="15120" rIns="15120" bIns="15120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</a:rPr>
              <a:t>تقویتی</a:t>
            </a:r>
            <a:endParaRPr/>
          </a:p>
        </p:txBody>
      </p:sp>
      <p:sp>
        <p:nvSpPr>
          <p:cNvPr id="835" name="CustomShape 9"/>
          <p:cNvSpPr/>
          <p:nvPr/>
        </p:nvSpPr>
        <p:spPr>
          <a:xfrm>
            <a:off x="5058000" y="776160"/>
            <a:ext cx="2583360" cy="12438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b="1" dirty="0" err="1">
                <a:solidFill>
                  <a:srgbClr val="FFFFFF"/>
                </a:solidFill>
                <a:latin typeface="Arial"/>
                <a:ea typeface="Arial"/>
              </a:rPr>
              <a:t>نن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با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نظارت</a:t>
            </a:r>
            <a:endParaRPr b="1" dirty="0"/>
          </a:p>
        </p:txBody>
      </p:sp>
      <p:sp>
        <p:nvSpPr>
          <p:cNvPr id="836" name="CustomShape 10"/>
          <p:cNvSpPr/>
          <p:nvPr/>
        </p:nvSpPr>
        <p:spPr>
          <a:xfrm>
            <a:off x="6541200" y="754894"/>
            <a:ext cx="2505960" cy="12438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b="1" dirty="0" err="1">
                <a:solidFill>
                  <a:srgbClr val="FFFFFF"/>
                </a:solidFill>
                <a:latin typeface="Arial"/>
                <a:ea typeface="Arial"/>
              </a:rPr>
              <a:t>بی</a:t>
            </a:r>
            <a:r>
              <a:rPr lang="en-US" b="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بی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</a:rPr>
              <a:t>نظارت</a:t>
            </a:r>
            <a:endParaRPr b="1" dirty="0"/>
          </a:p>
        </p:txBody>
      </p:sp>
      <p:sp>
        <p:nvSpPr>
          <p:cNvPr id="837" name="CustomShape 11"/>
          <p:cNvSpPr/>
          <p:nvPr/>
        </p:nvSpPr>
        <p:spPr>
          <a:xfrm rot="5400000">
            <a:off x="6599880" y="1802160"/>
            <a:ext cx="1065960" cy="62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838" name="CustomShape 12"/>
          <p:cNvSpPr/>
          <p:nvPr/>
        </p:nvSpPr>
        <p:spPr>
          <a:xfrm>
            <a:off x="6200640" y="2758680"/>
            <a:ext cx="18637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</a:rPr>
              <a:t>یادگیری نیمه نظارتی</a:t>
            </a:r>
            <a:endParaRPr/>
          </a:p>
        </p:txBody>
      </p:sp>
      <p:sp>
        <p:nvSpPr>
          <p:cNvPr id="839" name="CustomShape 13"/>
          <p:cNvSpPr/>
          <p:nvPr/>
        </p:nvSpPr>
        <p:spPr>
          <a:xfrm>
            <a:off x="280440" y="3625920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66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840" name="CustomShape 14"/>
          <p:cNvSpPr/>
          <p:nvPr/>
        </p:nvSpPr>
        <p:spPr>
          <a:xfrm>
            <a:off x="1546560" y="36259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یادگیری تقویتی</a:t>
            </a:r>
            <a:endParaRPr/>
          </a:p>
        </p:txBody>
      </p:sp>
      <p:sp>
        <p:nvSpPr>
          <p:cNvPr id="841" name="CustomShape 15"/>
          <p:cNvSpPr/>
          <p:nvPr/>
        </p:nvSpPr>
        <p:spPr>
          <a:xfrm>
            <a:off x="2812680" y="36259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مدل مارکف</a:t>
            </a:r>
            <a:endParaRPr/>
          </a:p>
        </p:txBody>
      </p:sp>
      <p:sp>
        <p:nvSpPr>
          <p:cNvPr id="842" name="CustomShape 16"/>
          <p:cNvSpPr/>
          <p:nvPr/>
        </p:nvSpPr>
        <p:spPr>
          <a:xfrm>
            <a:off x="4079160" y="36259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تنظیم پاداش</a:t>
            </a:r>
            <a:endParaRPr/>
          </a:p>
        </p:txBody>
      </p:sp>
      <p:sp>
        <p:nvSpPr>
          <p:cNvPr id="843" name="CustomShape 17"/>
          <p:cNvSpPr/>
          <p:nvPr/>
        </p:nvSpPr>
        <p:spPr>
          <a:xfrm>
            <a:off x="5345280" y="3625920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چالش ها</a:t>
            </a:r>
            <a:endParaRPr/>
          </a:p>
        </p:txBody>
      </p:sp>
      <p:sp>
        <p:nvSpPr>
          <p:cNvPr id="844" name="CustomShape 18"/>
          <p:cNvSpPr/>
          <p:nvPr/>
        </p:nvSpPr>
        <p:spPr>
          <a:xfrm>
            <a:off x="6446160" y="36259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845" name="CustomShape 19"/>
          <p:cNvSpPr/>
          <p:nvPr/>
        </p:nvSpPr>
        <p:spPr>
          <a:xfrm>
            <a:off x="7674840" y="36259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/>
          </a:p>
        </p:txBody>
      </p:sp>
      <p:sp>
        <p:nvSpPr>
          <p:cNvPr id="846" name="TextShape 20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۶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5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extShape 1"/>
          <p:cNvSpPr txBox="1"/>
          <p:nvPr/>
        </p:nvSpPr>
        <p:spPr>
          <a:xfrm>
            <a:off x="1131480" y="195120"/>
            <a:ext cx="6996240" cy="53388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Oswald"/>
                <a:ea typeface="Oswald"/>
              </a:rPr>
              <a:t>مقدمه ای بر یادگیری تقویتی</a:t>
            </a:r>
            <a:endParaRPr/>
          </a:p>
        </p:txBody>
      </p:sp>
      <p:sp>
        <p:nvSpPr>
          <p:cNvPr id="848" name="CustomShape 2"/>
          <p:cNvSpPr/>
          <p:nvPr/>
        </p:nvSpPr>
        <p:spPr>
          <a:xfrm>
            <a:off x="5986080" y="1116360"/>
            <a:ext cx="28386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b="1" i="1" u="sng">
                <a:solidFill>
                  <a:srgbClr val="1155CC"/>
                </a:solidFill>
                <a:latin typeface="Arial"/>
                <a:ea typeface="Arial"/>
              </a:rPr>
              <a:t>روانشناسی رفتارگرایی </a:t>
            </a:r>
            <a:endParaRPr/>
          </a:p>
        </p:txBody>
      </p:sp>
      <p:sp>
        <p:nvSpPr>
          <p:cNvPr id="849" name="CustomShape 3"/>
          <p:cNvSpPr/>
          <p:nvPr/>
        </p:nvSpPr>
        <p:spPr>
          <a:xfrm rot="18366600">
            <a:off x="182880" y="390240"/>
            <a:ext cx="2237760" cy="19134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از اشتباهاتتان درس بگیرید!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”</a:t>
            </a:r>
            <a:endParaRPr/>
          </a:p>
        </p:txBody>
      </p:sp>
      <p:sp>
        <p:nvSpPr>
          <p:cNvPr id="850" name="CustomShape 4"/>
          <p:cNvSpPr/>
          <p:nvPr/>
        </p:nvSpPr>
        <p:spPr>
          <a:xfrm rot="918600">
            <a:off x="2017080" y="1333800"/>
            <a:ext cx="1892160" cy="1828440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تجربه</a:t>
            </a:r>
            <a:endParaRPr/>
          </a:p>
        </p:txBody>
      </p:sp>
      <p:sp>
        <p:nvSpPr>
          <p:cNvPr id="851" name="CustomShape 5"/>
          <p:cNvSpPr/>
          <p:nvPr/>
        </p:nvSpPr>
        <p:spPr>
          <a:xfrm rot="2181000">
            <a:off x="3898080" y="2891520"/>
            <a:ext cx="924480" cy="56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</p:sp>
      <p:sp>
        <p:nvSpPr>
          <p:cNvPr id="852" name="CustomShape 6"/>
          <p:cNvSpPr/>
          <p:nvPr/>
        </p:nvSpPr>
        <p:spPr>
          <a:xfrm>
            <a:off x="4900680" y="3184200"/>
            <a:ext cx="1317960" cy="628920"/>
          </a:xfrm>
          <a:prstGeom prst="roundRect">
            <a:avLst>
              <a:gd name="adj" fmla="val 16667"/>
            </a:avLst>
          </a:prstGeom>
          <a:solidFill>
            <a:srgbClr val="3A81BA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تابع پاداش</a:t>
            </a:r>
            <a:endParaRPr/>
          </a:p>
        </p:txBody>
      </p:sp>
      <p:sp>
        <p:nvSpPr>
          <p:cNvPr id="853" name="CustomShape 7"/>
          <p:cNvSpPr/>
          <p:nvPr/>
        </p:nvSpPr>
        <p:spPr>
          <a:xfrm>
            <a:off x="5103720" y="1940760"/>
            <a:ext cx="3720960" cy="91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بیشترین شباهت به یادگیری انسان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بیشینه کردن پاداش</a:t>
            </a:r>
            <a:endParaRPr/>
          </a:p>
        </p:txBody>
      </p:sp>
      <p:sp>
        <p:nvSpPr>
          <p:cNvPr id="854" name="CustomShape 8"/>
          <p:cNvSpPr/>
          <p:nvPr/>
        </p:nvSpPr>
        <p:spPr>
          <a:xfrm>
            <a:off x="290880" y="40572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855" name="CustomShape 9"/>
          <p:cNvSpPr/>
          <p:nvPr/>
        </p:nvSpPr>
        <p:spPr>
          <a:xfrm>
            <a:off x="1504080" y="4057200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856" name="CustomShape 10"/>
          <p:cNvSpPr/>
          <p:nvPr/>
        </p:nvSpPr>
        <p:spPr>
          <a:xfrm>
            <a:off x="2757240" y="40572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857" name="CustomShape 11"/>
          <p:cNvSpPr/>
          <p:nvPr/>
        </p:nvSpPr>
        <p:spPr>
          <a:xfrm>
            <a:off x="4010400" y="405972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858" name="CustomShape 12"/>
          <p:cNvSpPr/>
          <p:nvPr/>
        </p:nvSpPr>
        <p:spPr>
          <a:xfrm>
            <a:off x="5261400" y="4075560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859" name="CustomShape 13"/>
          <p:cNvSpPr/>
          <p:nvPr/>
        </p:nvSpPr>
        <p:spPr>
          <a:xfrm>
            <a:off x="6384240" y="407556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860" name="CustomShape 14"/>
          <p:cNvSpPr/>
          <p:nvPr/>
        </p:nvSpPr>
        <p:spPr>
          <a:xfrm>
            <a:off x="7607880" y="40572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  <p:sp>
        <p:nvSpPr>
          <p:cNvPr id="861" name="TextShape 15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۷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Shape 1"/>
          <p:cNvSpPr txBox="1"/>
          <p:nvPr/>
        </p:nvSpPr>
        <p:spPr>
          <a:xfrm>
            <a:off x="1929240" y="8604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pPr algn="r">
              <a:lnSpc>
                <a:spcPct val="100000"/>
              </a:lnSpc>
            </a:pPr>
            <a:r>
              <a:rPr lang="en-US" sz="3600" b="1">
                <a:solidFill>
                  <a:srgbClr val="00CEF6"/>
                </a:solidFill>
                <a:latin typeface="Oswald"/>
                <a:ea typeface="Oswald"/>
              </a:rPr>
              <a:t>سوابق و کلیات</a:t>
            </a:r>
            <a:endParaRPr/>
          </a:p>
        </p:txBody>
      </p:sp>
      <p:sp>
        <p:nvSpPr>
          <p:cNvPr id="863" name="CustomShape 2"/>
          <p:cNvSpPr/>
          <p:nvPr/>
        </p:nvSpPr>
        <p:spPr>
          <a:xfrm rot="18232200">
            <a:off x="2586600" y="927000"/>
            <a:ext cx="2292480" cy="1016640"/>
          </a:xfrm>
          <a:prstGeom prst="ellipse">
            <a:avLst/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تئوری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تئوری کنترل</a:t>
            </a:r>
            <a:endParaRPr/>
          </a:p>
        </p:txBody>
      </p:sp>
      <p:sp>
        <p:nvSpPr>
          <p:cNvPr id="864" name="CustomShape 3"/>
          <p:cNvSpPr/>
          <p:nvPr/>
        </p:nvSpPr>
        <p:spPr>
          <a:xfrm rot="2650800">
            <a:off x="1337760" y="1186200"/>
            <a:ext cx="2406240" cy="818640"/>
          </a:xfrm>
          <a:prstGeom prst="ellipse">
            <a:avLst/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برنامه ریزی پویا</a:t>
            </a:r>
            <a:endParaRPr/>
          </a:p>
        </p:txBody>
      </p:sp>
      <p:sp>
        <p:nvSpPr>
          <p:cNvPr id="865" name="CustomShape 4"/>
          <p:cNvSpPr/>
          <p:nvPr/>
        </p:nvSpPr>
        <p:spPr>
          <a:xfrm rot="20626800">
            <a:off x="1172160" y="2212560"/>
            <a:ext cx="2336400" cy="818640"/>
          </a:xfrm>
          <a:prstGeom prst="ellipse">
            <a:avLst/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رو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روانشناسی رفتارگرا</a:t>
            </a:r>
            <a:endParaRPr/>
          </a:p>
        </p:txBody>
      </p:sp>
      <p:sp>
        <p:nvSpPr>
          <p:cNvPr id="866" name="CustomShape 5"/>
          <p:cNvSpPr/>
          <p:nvPr/>
        </p:nvSpPr>
        <p:spPr>
          <a:xfrm rot="3924000">
            <a:off x="2435400" y="2804040"/>
            <a:ext cx="2397600" cy="818640"/>
          </a:xfrm>
          <a:prstGeom prst="ellipse">
            <a:avLst/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هوش مصنوعی و علوم رایانه</a:t>
            </a:r>
            <a:endParaRPr/>
          </a:p>
        </p:txBody>
      </p:sp>
      <p:sp>
        <p:nvSpPr>
          <p:cNvPr id="867" name="CustomShape 6"/>
          <p:cNvSpPr/>
          <p:nvPr/>
        </p:nvSpPr>
        <p:spPr>
          <a:xfrm rot="21361800">
            <a:off x="3050640" y="1748160"/>
            <a:ext cx="2790000" cy="868320"/>
          </a:xfrm>
          <a:prstGeom prst="ellipse">
            <a:avLst/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علوم اعصاب</a:t>
            </a:r>
            <a:endParaRPr/>
          </a:p>
        </p:txBody>
      </p:sp>
      <p:sp>
        <p:nvSpPr>
          <p:cNvPr id="868" name="CustomShape 7"/>
          <p:cNvSpPr/>
          <p:nvPr/>
        </p:nvSpPr>
        <p:spPr>
          <a:xfrm>
            <a:off x="3250440" y="2196360"/>
            <a:ext cx="2595600" cy="12585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FF0000"/>
            </a:solidFill>
            <a:round/>
            <a:tailEnd type="triangle" w="med" len="med"/>
          </a:ln>
        </p:spPr>
      </p:sp>
      <p:sp>
        <p:nvSpPr>
          <p:cNvPr id="869" name="CustomShape 8"/>
          <p:cNvSpPr/>
          <p:nvPr/>
        </p:nvSpPr>
        <p:spPr>
          <a:xfrm>
            <a:off x="5890320" y="3327480"/>
            <a:ext cx="15415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یادگیری تقویتی</a:t>
            </a:r>
            <a:endParaRPr/>
          </a:p>
        </p:txBody>
      </p:sp>
      <p:pic>
        <p:nvPicPr>
          <p:cNvPr id="870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27480" y="-28800"/>
            <a:ext cx="971280" cy="1380600"/>
          </a:xfrm>
          <a:prstGeom prst="rect">
            <a:avLst/>
          </a:prstGeom>
          <a:ln>
            <a:noFill/>
          </a:ln>
        </p:spPr>
      </p:pic>
      <p:pic>
        <p:nvPicPr>
          <p:cNvPr id="871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79560" y="2285640"/>
            <a:ext cx="1095120" cy="1466640"/>
          </a:xfrm>
          <a:prstGeom prst="rect">
            <a:avLst/>
          </a:prstGeom>
          <a:ln>
            <a:noFill/>
          </a:ln>
        </p:spPr>
      </p:pic>
      <p:pic>
        <p:nvPicPr>
          <p:cNvPr id="872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4512240" y="-31320"/>
            <a:ext cx="1123560" cy="1466640"/>
          </a:xfrm>
          <a:prstGeom prst="rect">
            <a:avLst/>
          </a:prstGeom>
          <a:ln>
            <a:noFill/>
          </a:ln>
        </p:spPr>
      </p:pic>
      <p:pic>
        <p:nvPicPr>
          <p:cNvPr id="873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5875560" y="1558080"/>
            <a:ext cx="1399680" cy="1409400"/>
          </a:xfrm>
          <a:prstGeom prst="rect">
            <a:avLst/>
          </a:prstGeom>
          <a:ln>
            <a:noFill/>
          </a:ln>
        </p:spPr>
      </p:pic>
      <p:pic>
        <p:nvPicPr>
          <p:cNvPr id="874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4129560" y="3249745"/>
            <a:ext cx="1180800" cy="1704600"/>
          </a:xfrm>
          <a:prstGeom prst="rect">
            <a:avLst/>
          </a:prstGeom>
          <a:ln>
            <a:noFill/>
          </a:ln>
        </p:spPr>
      </p:pic>
      <p:sp>
        <p:nvSpPr>
          <p:cNvPr id="875" name="TextShape 9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۸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290880" y="40572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17" name="CustomShape 9"/>
          <p:cNvSpPr/>
          <p:nvPr/>
        </p:nvSpPr>
        <p:spPr>
          <a:xfrm>
            <a:off x="1504080" y="4057200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8" name="CustomShape 10"/>
          <p:cNvSpPr/>
          <p:nvPr/>
        </p:nvSpPr>
        <p:spPr>
          <a:xfrm>
            <a:off x="2757240" y="40572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19" name="CustomShape 11"/>
          <p:cNvSpPr/>
          <p:nvPr/>
        </p:nvSpPr>
        <p:spPr>
          <a:xfrm>
            <a:off x="5335473" y="4057200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20" name="CustomShape 12"/>
          <p:cNvSpPr/>
          <p:nvPr/>
        </p:nvSpPr>
        <p:spPr>
          <a:xfrm>
            <a:off x="6575400" y="4057200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21" name="CustomShape 13"/>
          <p:cNvSpPr/>
          <p:nvPr/>
        </p:nvSpPr>
        <p:spPr>
          <a:xfrm>
            <a:off x="7657647" y="4045834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3633840" y="875520"/>
            <a:ext cx="2413080" cy="456120"/>
          </a:xfrm>
          <a:prstGeom prst="rect">
            <a:avLst/>
          </a:prstGeom>
          <a:solidFill>
            <a:srgbClr val="B9B3E4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</a:rPr>
              <a:t>برتری</a:t>
            </a:r>
            <a:endParaRPr/>
          </a:p>
        </p:txBody>
      </p:sp>
      <p:sp>
        <p:nvSpPr>
          <p:cNvPr id="877" name="CustomShape 2"/>
          <p:cNvSpPr/>
          <p:nvPr/>
        </p:nvSpPr>
        <p:spPr>
          <a:xfrm>
            <a:off x="5893200" y="1974960"/>
            <a:ext cx="21049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 algn="r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خروجی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مناسب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برچسب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</p:txBody>
      </p:sp>
      <p:sp>
        <p:nvSpPr>
          <p:cNvPr id="878" name="CustomShape 3"/>
          <p:cNvSpPr/>
          <p:nvPr/>
        </p:nvSpPr>
        <p:spPr>
          <a:xfrm rot="6846000">
            <a:off x="7169400" y="1470960"/>
            <a:ext cx="520560" cy="3506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560">
            <a:solidFill>
              <a:srgbClr val="2A5F89"/>
            </a:solidFill>
            <a:round/>
          </a:ln>
        </p:spPr>
      </p:sp>
      <p:sp>
        <p:nvSpPr>
          <p:cNvPr id="879" name="CustomShape 4"/>
          <p:cNvSpPr/>
          <p:nvPr/>
        </p:nvSpPr>
        <p:spPr>
          <a:xfrm>
            <a:off x="6489360" y="875520"/>
            <a:ext cx="2413080" cy="456120"/>
          </a:xfrm>
          <a:prstGeom prst="rect">
            <a:avLst/>
          </a:prstGeom>
          <a:solidFill>
            <a:srgbClr val="B9B3E4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</a:rPr>
              <a:t>انگیزه طرح</a:t>
            </a:r>
            <a:endParaRPr/>
          </a:p>
        </p:txBody>
      </p:sp>
      <p:sp>
        <p:nvSpPr>
          <p:cNvPr id="880" name="CustomShape 5"/>
          <p:cNvSpPr/>
          <p:nvPr/>
        </p:nvSpPr>
        <p:spPr>
          <a:xfrm>
            <a:off x="639720" y="875520"/>
            <a:ext cx="2413080" cy="456120"/>
          </a:xfrm>
          <a:prstGeom prst="rect">
            <a:avLst/>
          </a:prstGeom>
          <a:solidFill>
            <a:srgbClr val="B9B3E4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</a:rPr>
              <a:t>محدودیت ها</a:t>
            </a:r>
            <a:endParaRPr/>
          </a:p>
        </p:txBody>
      </p:sp>
      <p:sp>
        <p:nvSpPr>
          <p:cNvPr id="881" name="CustomShape 6"/>
          <p:cNvSpPr/>
          <p:nvPr/>
        </p:nvSpPr>
        <p:spPr>
          <a:xfrm rot="5400000">
            <a:off x="4580640" y="1519920"/>
            <a:ext cx="520560" cy="3506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560">
            <a:solidFill>
              <a:srgbClr val="2A5F89"/>
            </a:solidFill>
            <a:round/>
          </a:ln>
        </p:spPr>
      </p:sp>
      <p:sp>
        <p:nvSpPr>
          <p:cNvPr id="882" name="CustomShape 7"/>
          <p:cNvSpPr/>
          <p:nvPr/>
        </p:nvSpPr>
        <p:spPr>
          <a:xfrm rot="4048800">
            <a:off x="1571040" y="1546920"/>
            <a:ext cx="571680" cy="3506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560">
            <a:solidFill>
              <a:srgbClr val="2A5F89"/>
            </a:solidFill>
            <a:round/>
          </a:ln>
        </p:spPr>
      </p:sp>
      <p:sp>
        <p:nvSpPr>
          <p:cNvPr id="883" name="CustomShape 8"/>
          <p:cNvSpPr/>
          <p:nvPr/>
        </p:nvSpPr>
        <p:spPr>
          <a:xfrm>
            <a:off x="3788280" y="2053800"/>
            <a:ext cx="21049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 algn="r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استفاده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از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نمونه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  <a:p>
            <a:pPr marL="342900" indent="-342900" algn="r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</a:rPr>
              <a:t>تخمین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</a:rPr>
              <a:t>توابع</a:t>
            </a:r>
            <a:endParaRPr dirty="0"/>
          </a:p>
        </p:txBody>
      </p:sp>
      <p:sp>
        <p:nvSpPr>
          <p:cNvPr id="884" name="CustomShape 9"/>
          <p:cNvSpPr/>
          <p:nvPr/>
        </p:nvSpPr>
        <p:spPr>
          <a:xfrm>
            <a:off x="1158480" y="2053800"/>
            <a:ext cx="21049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برای یک سری مسائل با ویژگی های خاص</a:t>
            </a:r>
            <a:endParaRPr/>
          </a:p>
        </p:txBody>
      </p:sp>
      <p:sp>
        <p:nvSpPr>
          <p:cNvPr id="885" name="CustomShape 10"/>
          <p:cNvSpPr/>
          <p:nvPr/>
        </p:nvSpPr>
        <p:spPr>
          <a:xfrm rot="5400000">
            <a:off x="1925280" y="2931840"/>
            <a:ext cx="571680" cy="3506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2A5F89"/>
            </a:solidFill>
            <a:round/>
          </a:ln>
        </p:spPr>
      </p:sp>
      <p:sp>
        <p:nvSpPr>
          <p:cNvPr id="886" name="CustomShape 11"/>
          <p:cNvSpPr/>
          <p:nvPr/>
        </p:nvSpPr>
        <p:spPr>
          <a:xfrm>
            <a:off x="2654640" y="4005000"/>
            <a:ext cx="2475360" cy="364680"/>
          </a:xfrm>
          <a:prstGeom prst="rect">
            <a:avLst/>
          </a:prstGeom>
          <a:solidFill>
            <a:srgbClr val="F490A8"/>
          </a:solidFill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بیشترین سود در دراز مدت</a:t>
            </a:r>
            <a:endParaRPr/>
          </a:p>
        </p:txBody>
      </p:sp>
      <p:sp>
        <p:nvSpPr>
          <p:cNvPr id="887" name="CustomShape 12"/>
          <p:cNvSpPr/>
          <p:nvPr/>
        </p:nvSpPr>
        <p:spPr>
          <a:xfrm>
            <a:off x="1204920" y="3514680"/>
            <a:ext cx="2362680" cy="364680"/>
          </a:xfrm>
          <a:prstGeom prst="rect">
            <a:avLst/>
          </a:prstGeom>
          <a:solidFill>
            <a:srgbClr val="57A7B5"/>
          </a:solidFill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بیشترین سود در کوتاه مدت</a:t>
            </a:r>
            <a:endParaRPr/>
          </a:p>
        </p:txBody>
      </p:sp>
      <p:sp>
        <p:nvSpPr>
          <p:cNvPr id="888" name="CustomShape 13"/>
          <p:cNvSpPr/>
          <p:nvPr/>
        </p:nvSpPr>
        <p:spPr>
          <a:xfrm rot="2546400">
            <a:off x="3539520" y="3256920"/>
            <a:ext cx="837000" cy="4420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7030A0"/>
          </a:solidFill>
          <a:ln w="25560">
            <a:solidFill>
              <a:srgbClr val="2A5F89"/>
            </a:solidFill>
            <a:round/>
          </a:ln>
        </p:spPr>
      </p:sp>
      <p:sp>
        <p:nvSpPr>
          <p:cNvPr id="889" name="Line 14"/>
          <p:cNvSpPr/>
          <p:nvPr/>
        </p:nvSpPr>
        <p:spPr>
          <a:xfrm flipH="1">
            <a:off x="3979080" y="3032280"/>
            <a:ext cx="145440" cy="591840"/>
          </a:xfrm>
          <a:prstGeom prst="line">
            <a:avLst/>
          </a:prstGeom>
          <a:ln w="38160">
            <a:solidFill>
              <a:srgbClr val="FF0066"/>
            </a:solidFill>
            <a:round/>
          </a:ln>
        </p:spPr>
      </p:sp>
      <p:sp>
        <p:nvSpPr>
          <p:cNvPr id="890" name="TextShape 15"/>
          <p:cNvSpPr txBox="1"/>
          <p:nvPr/>
        </p:nvSpPr>
        <p:spPr>
          <a:xfrm>
            <a:off x="274320" y="4572720"/>
            <a:ext cx="45720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۹</a:t>
            </a:r>
            <a:endParaRPr/>
          </a:p>
        </p:txBody>
      </p:sp>
      <p:sp>
        <p:nvSpPr>
          <p:cNvPr id="17" name="CustomShape 8"/>
          <p:cNvSpPr/>
          <p:nvPr/>
        </p:nvSpPr>
        <p:spPr>
          <a:xfrm>
            <a:off x="471440" y="4426114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a-IR" sz="1400" b="1" dirty="0" smtClean="0">
                <a:solidFill>
                  <a:srgbClr val="000000"/>
                </a:solidFill>
                <a:ea typeface="Arial"/>
              </a:rPr>
              <a:t>مقدمه</a:t>
            </a:r>
            <a:endParaRPr lang="fa-IR" sz="1400" dirty="0"/>
          </a:p>
        </p:txBody>
      </p:sp>
      <p:sp>
        <p:nvSpPr>
          <p:cNvPr id="18" name="CustomShape 9"/>
          <p:cNvSpPr/>
          <p:nvPr/>
        </p:nvSpPr>
        <p:spPr>
          <a:xfrm>
            <a:off x="1634321" y="4418640"/>
            <a:ext cx="1372320" cy="30816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یادگیری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تقویتی</a:t>
            </a:r>
            <a:endParaRPr dirty="0"/>
          </a:p>
        </p:txBody>
      </p:sp>
      <p:sp>
        <p:nvSpPr>
          <p:cNvPr id="19" name="CustomShape 10"/>
          <p:cNvSpPr/>
          <p:nvPr/>
        </p:nvSpPr>
        <p:spPr>
          <a:xfrm>
            <a:off x="2881440" y="4405752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مدل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مارکف</a:t>
            </a:r>
            <a:endParaRPr dirty="0"/>
          </a:p>
        </p:txBody>
      </p:sp>
      <p:sp>
        <p:nvSpPr>
          <p:cNvPr id="20" name="CustomShape 11"/>
          <p:cNvSpPr/>
          <p:nvPr/>
        </p:nvSpPr>
        <p:spPr>
          <a:xfrm>
            <a:off x="4124520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تنظیم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پاداش</a:t>
            </a:r>
            <a:endParaRPr dirty="0"/>
          </a:p>
        </p:txBody>
      </p:sp>
      <p:sp>
        <p:nvSpPr>
          <p:cNvPr id="21" name="CustomShape 12"/>
          <p:cNvSpPr/>
          <p:nvPr/>
        </p:nvSpPr>
        <p:spPr>
          <a:xfrm>
            <a:off x="5371639" y="4398806"/>
            <a:ext cx="121464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چالش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ها</a:t>
            </a:r>
            <a:endParaRPr dirty="0"/>
          </a:p>
        </p:txBody>
      </p:sp>
      <p:sp>
        <p:nvSpPr>
          <p:cNvPr id="22" name="CustomShape 13"/>
          <p:cNvSpPr/>
          <p:nvPr/>
        </p:nvSpPr>
        <p:spPr>
          <a:xfrm>
            <a:off x="6477201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جمع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</a:rPr>
              <a:t> بندی</a:t>
            </a:r>
            <a:endParaRPr dirty="0"/>
          </a:p>
        </p:txBody>
      </p:sp>
      <p:sp>
        <p:nvSpPr>
          <p:cNvPr id="23" name="CustomShape 14"/>
          <p:cNvSpPr/>
          <p:nvPr/>
        </p:nvSpPr>
        <p:spPr>
          <a:xfrm>
            <a:off x="7714861" y="4398806"/>
            <a:ext cx="1372320" cy="308160"/>
          </a:xfrm>
          <a:prstGeom prst="chevron">
            <a:avLst>
              <a:gd name="adj" fmla="val 50000"/>
            </a:avLst>
          </a:prstGeom>
          <a:noFill/>
          <a:ln w="25560">
            <a:solidFill>
              <a:srgbClr val="2A5F8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</a:rPr>
              <a:t>منابع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930</Words>
  <Application>Microsoft Office PowerPoint</Application>
  <PresentationFormat>On-screen Show (16:9)</PresentationFormat>
  <Paragraphs>334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Arial</vt:lpstr>
      <vt:lpstr>B Roya</vt:lpstr>
      <vt:lpstr>Calibri Light</vt:lpstr>
      <vt:lpstr>DejaVu Sans</vt:lpstr>
      <vt:lpstr>Droid Sans Fallback</vt:lpstr>
      <vt:lpstr>Linux Libertine;Georgia</vt:lpstr>
      <vt:lpstr>MT Extra</vt:lpstr>
      <vt:lpstr>Oswald</vt:lpstr>
      <vt:lpstr>Oswald;Arial</vt:lpstr>
      <vt:lpstr>StarSymbol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yasaman m</cp:lastModifiedBy>
  <cp:revision>63</cp:revision>
  <dcterms:modified xsi:type="dcterms:W3CDTF">2017-12-11T03:42:31Z</dcterms:modified>
</cp:coreProperties>
</file>