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8A85B68-CB74-4C39-8AB3-A4CA738439E0}">
  <a:tblStyle styleId="{78A85B68-CB74-4C39-8AB3-A4CA73843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4C5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ABE33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3"/>
          </a:xfrm>
          <a:custGeom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5" y="301575"/>
            <a:ext cx="9150050" cy="4496748"/>
          </a:xfrm>
          <a:custGeom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3"/>
            <a:ext cx="9144000" cy="3341668"/>
          </a:xfrm>
          <a:custGeom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2" cy="4453148"/>
          </a:xfrm>
          <a:custGeom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◆"/>
              <a:defRPr/>
            </a:lvl1pPr>
            <a:lvl2pPr lvl="1">
              <a:spcBef>
                <a:spcPts val="0"/>
              </a:spcBef>
              <a:buSzPts val="2400"/>
              <a:buChar char="◆"/>
              <a:defRPr/>
            </a:lvl2pPr>
            <a:lvl3pPr lvl="2">
              <a:spcBef>
                <a:spcPts val="0"/>
              </a:spcBef>
              <a:buSzPts val="2400"/>
              <a:buChar char="◇"/>
              <a:defRPr/>
            </a:lvl3pPr>
            <a:lvl4pPr lvl="3">
              <a:spcBef>
                <a:spcPts val="0"/>
              </a:spcBef>
              <a:buSzPts val="2400"/>
              <a:buChar char="●"/>
              <a:defRPr/>
            </a:lvl4pPr>
            <a:lvl5pPr lvl="4">
              <a:spcBef>
                <a:spcPts val="0"/>
              </a:spcBef>
              <a:buSzPts val="2400"/>
              <a:buChar char="○"/>
              <a:defRPr/>
            </a:lvl5pPr>
            <a:lvl6pPr lvl="5">
              <a:spcBef>
                <a:spcPts val="0"/>
              </a:spcBef>
              <a:buSzPts val="2400"/>
              <a:buChar char="■"/>
              <a:defRPr/>
            </a:lvl6pPr>
            <a:lvl7pPr lvl="6">
              <a:spcBef>
                <a:spcPts val="0"/>
              </a:spcBef>
              <a:buSzPts val="2400"/>
              <a:buChar char="●"/>
              <a:defRPr/>
            </a:lvl7pPr>
            <a:lvl8pPr lvl="7">
              <a:spcBef>
                <a:spcPts val="0"/>
              </a:spcBef>
              <a:buSzPts val="2400"/>
              <a:buChar char="○"/>
              <a:defRPr/>
            </a:lvl8pPr>
            <a:lvl9pPr lvl="8">
              <a:spcBef>
                <a:spcPts val="0"/>
              </a:spcBef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◆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◇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 sz="1800"/>
            </a:lvl4pPr>
            <a:lvl5pPr lvl="4">
              <a:spcBef>
                <a:spcPts val="0"/>
              </a:spcBef>
              <a:buSzPts val="1800"/>
              <a:buChar char="○"/>
              <a:defRPr sz="1800"/>
            </a:lvl5pPr>
            <a:lvl6pPr lvl="5">
              <a:spcBef>
                <a:spcPts val="0"/>
              </a:spcBef>
              <a:buSzPts val="1800"/>
              <a:buChar char="■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◆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◇"/>
              <a:defRPr sz="1800"/>
            </a:lvl3pPr>
            <a:lvl4pPr lvl="3">
              <a:spcBef>
                <a:spcPts val="0"/>
              </a:spcBef>
              <a:buSzPts val="1800"/>
              <a:buChar char="●"/>
              <a:defRPr sz="1800"/>
            </a:lvl4pPr>
            <a:lvl5pPr lvl="4">
              <a:spcBef>
                <a:spcPts val="0"/>
              </a:spcBef>
              <a:buSzPts val="1800"/>
              <a:buChar char="○"/>
              <a:defRPr sz="1800"/>
            </a:lvl5pPr>
            <a:lvl6pPr lvl="5">
              <a:spcBef>
                <a:spcPts val="0"/>
              </a:spcBef>
              <a:buSzPts val="1800"/>
              <a:buChar char="■"/>
              <a:defRPr sz="1800"/>
            </a:lvl6pPr>
            <a:lvl7pPr lvl="6">
              <a:spcBef>
                <a:spcPts val="0"/>
              </a:spcBef>
              <a:buSzPts val="1800"/>
              <a:buChar char="●"/>
              <a:defRPr sz="1800"/>
            </a:lvl7pPr>
            <a:lvl8pPr lvl="7">
              <a:spcBef>
                <a:spcPts val="0"/>
              </a:spcBef>
              <a:buSzPts val="1800"/>
              <a:buChar char="○"/>
              <a:defRPr sz="1800"/>
            </a:lvl8pPr>
            <a:lvl9pPr lvl="8">
              <a:spcBef>
                <a:spcPts val="0"/>
              </a:spcBef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2400"/>
              <a:buNone/>
              <a:defRPr/>
            </a:lvl1pPr>
            <a:lvl2pPr lvl="1" rtl="0">
              <a:spcBef>
                <a:spcPts val="0"/>
              </a:spcBef>
              <a:buSzPts val="2400"/>
              <a:buNone/>
              <a:defRPr/>
            </a:lvl2pPr>
            <a:lvl3pPr lvl="2" rtl="0">
              <a:spcBef>
                <a:spcPts val="0"/>
              </a:spcBef>
              <a:buSzPts val="2400"/>
              <a:buNone/>
              <a:defRPr/>
            </a:lvl3pPr>
            <a:lvl4pPr lvl="3" rtl="0">
              <a:spcBef>
                <a:spcPts val="0"/>
              </a:spcBef>
              <a:buSzPts val="2400"/>
              <a:buNone/>
              <a:defRPr/>
            </a:lvl4pPr>
            <a:lvl5pPr lvl="4" rtl="0">
              <a:spcBef>
                <a:spcPts val="0"/>
              </a:spcBef>
              <a:buSzPts val="2400"/>
              <a:buNone/>
              <a:defRPr/>
            </a:lvl5pPr>
            <a:lvl6pPr lvl="5" rtl="0">
              <a:spcBef>
                <a:spcPts val="0"/>
              </a:spcBef>
              <a:buSzPts val="2400"/>
              <a:buNone/>
              <a:defRPr/>
            </a:lvl6pPr>
            <a:lvl7pPr lvl="6" rtl="0">
              <a:spcBef>
                <a:spcPts val="0"/>
              </a:spcBef>
              <a:buSzPts val="2400"/>
              <a:buNone/>
              <a:defRPr/>
            </a:lvl7pPr>
            <a:lvl8pPr lvl="7" rtl="0">
              <a:spcBef>
                <a:spcPts val="0"/>
              </a:spcBef>
              <a:buSzPts val="2400"/>
              <a:buNone/>
              <a:defRPr/>
            </a:lvl8pPr>
            <a:lvl9pPr lvl="8" rtl="0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◆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◇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◆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◇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◆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◇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{78A85B68-CB74-4C39-8AB3-A4CA738439E0}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</a:p>
        </p:txBody>
      </p:sp>
      <p:sp>
        <p:nvSpPr>
          <p:cNvPr id="205" name="Shape 20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2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6000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</a:p>
          <a:p>
            <a:pPr indent="-6985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</a:p>
          <a:p>
            <a:pPr indent="-69850" lvl="0" mar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54" name="Shape 254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9" cy="358891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2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8" cy="115980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2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C5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1" y="890659"/>
            <a:ext cx="257557" cy="296407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40" y="891565"/>
            <a:ext cx="222333" cy="294594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7" y="1383582"/>
            <a:ext cx="309986" cy="308173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5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8" y="1401212"/>
            <a:ext cx="300033" cy="27291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3"/>
            <a:ext cx="280164" cy="26751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1" y="1887827"/>
            <a:ext cx="297332" cy="297314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3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60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9" y="2843870"/>
            <a:ext cx="296407" cy="380453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70"/>
            <a:ext cx="219595" cy="38045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5"/>
            <a:ext cx="314500" cy="314482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7" y="3398249"/>
            <a:ext cx="342491" cy="269305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90"/>
            <a:ext cx="355163" cy="200633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4" y="3881238"/>
            <a:ext cx="300921" cy="30094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8"/>
            <a:ext cx="300921" cy="262978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7"/>
            <a:ext cx="303659" cy="30364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3" y="3875373"/>
            <a:ext cx="312687" cy="312669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9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8" y="4433359"/>
            <a:ext cx="351537" cy="194306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8" y="26470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6" y="26264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</a:p>
        </p:txBody>
      </p:sp>
      <p:sp>
        <p:nvSpPr>
          <p:cNvPr id="101" name="Shape 101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2" y="1562101"/>
            <a:ext cx="957630" cy="859666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◆"/>
            </a:pPr>
            <a:r>
              <a:rPr lang="en"/>
              <a:t>But remember not to overload your slides with content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</a:p>
        </p:txBody>
      </p:sp>
      <p:sp>
        <p:nvSpPr>
          <p:cNvPr id="131" name="Shape 131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4"/>
            <a:ext cx="177684" cy="16965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9"/>
            <a:ext cx="914124" cy="914076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2"/>
            <a:ext cx="280162" cy="26750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9"/>
            <a:ext cx="280176" cy="26752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1" y="1454163"/>
            <a:ext cx="192944" cy="1842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