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1" r:id="rId5"/>
    <p:sldId id="273" r:id="rId6"/>
    <p:sldId id="277" r:id="rId7"/>
    <p:sldId id="302" r:id="rId8"/>
    <p:sldId id="314" r:id="rId9"/>
    <p:sldId id="303" r:id="rId10"/>
    <p:sldId id="307" r:id="rId11"/>
    <p:sldId id="308" r:id="rId12"/>
    <p:sldId id="304" r:id="rId13"/>
    <p:sldId id="306" r:id="rId14"/>
    <p:sldId id="309" r:id="rId15"/>
    <p:sldId id="312" r:id="rId16"/>
    <p:sldId id="310" r:id="rId17"/>
    <p:sldId id="297" r:id="rId18"/>
    <p:sldId id="282" r:id="rId19"/>
    <p:sldId id="313" r:id="rId20"/>
    <p:sldId id="311" r:id="rId21"/>
    <p:sldId id="315" r:id="rId22"/>
    <p:sldId id="316" r:id="rId23"/>
    <p:sldId id="284" r:id="rId24"/>
    <p:sldId id="27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5D1"/>
    <a:srgbClr val="C7C7C0"/>
    <a:srgbClr val="000000"/>
    <a:srgbClr val="65BC45"/>
    <a:srgbClr val="52A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6D7C0-F477-467F-BF79-0DE4EB0208CB}" v="50" dt="2023-03-28T16:33:30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63830" autoAdjust="0"/>
  </p:normalViewPr>
  <p:slideViewPr>
    <p:cSldViewPr snapToGrid="0" snapToObjects="1">
      <p:cViewPr varScale="1">
        <p:scale>
          <a:sx n="50" d="100"/>
          <a:sy n="50" d="100"/>
        </p:scale>
        <p:origin x="1780" y="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Broadbent" userId="a1e452066e9c9135" providerId="LiveId" clId="{43E58C83-BB12-4663-9FC0-DD8A00E94F15}"/>
    <pc:docChg chg="undo custSel addSld delSld modSld">
      <pc:chgData name="Jon Broadbent" userId="a1e452066e9c9135" providerId="LiveId" clId="{43E58C83-BB12-4663-9FC0-DD8A00E94F15}" dt="2023-02-09T14:51:42.093" v="8269" actId="20577"/>
      <pc:docMkLst>
        <pc:docMk/>
      </pc:docMkLst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214243415" sldId="263"/>
        </pc:sldMkLst>
      </pc:sldChg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3779162035" sldId="265"/>
        </pc:sldMkLst>
      </pc:sldChg>
      <pc:sldChg chg="modSp mod">
        <pc:chgData name="Jon Broadbent" userId="a1e452066e9c9135" providerId="LiveId" clId="{43E58C83-BB12-4663-9FC0-DD8A00E94F15}" dt="2023-02-09T14:34:51.617" v="8178" actId="1076"/>
        <pc:sldMkLst>
          <pc:docMk/>
          <pc:sldMk cId="3077997955" sldId="271"/>
        </pc:sldMkLst>
        <pc:spChg chg="mod">
          <ac:chgData name="Jon Broadbent" userId="a1e452066e9c9135" providerId="LiveId" clId="{43E58C83-BB12-4663-9FC0-DD8A00E94F15}" dt="2023-02-02T16:29:54.641" v="35" actId="20577"/>
          <ac:spMkLst>
            <pc:docMk/>
            <pc:sldMk cId="3077997955" sldId="271"/>
            <ac:spMk id="2" creationId="{00000000-0000-0000-0000-000000000000}"/>
          </ac:spMkLst>
        </pc:spChg>
        <pc:spChg chg="mod">
          <ac:chgData name="Jon Broadbent" userId="a1e452066e9c9135" providerId="LiveId" clId="{43E58C83-BB12-4663-9FC0-DD8A00E94F15}" dt="2023-02-09T14:34:51.617" v="8178" actId="1076"/>
          <ac:spMkLst>
            <pc:docMk/>
            <pc:sldMk cId="3077997955" sldId="271"/>
            <ac:spMk id="3" creationId="{00000000-0000-0000-0000-000000000000}"/>
          </ac:spMkLst>
        </pc:spChg>
        <pc:spChg chg="mod">
          <ac:chgData name="Jon Broadbent" userId="a1e452066e9c9135" providerId="LiveId" clId="{43E58C83-BB12-4663-9FC0-DD8A00E94F15}" dt="2023-02-02T16:29:48.358" v="16" actId="20577"/>
          <ac:spMkLst>
            <pc:docMk/>
            <pc:sldMk cId="3077997955" sldId="271"/>
            <ac:spMk id="4" creationId="{00000000-0000-0000-0000-000000000000}"/>
          </ac:spMkLst>
        </pc:spChg>
      </pc:sldChg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1651074179" sldId="272"/>
        </pc:sldMkLst>
      </pc:sldChg>
      <pc:sldChg chg="modSp mod">
        <pc:chgData name="Jon Broadbent" userId="a1e452066e9c9135" providerId="LiveId" clId="{43E58C83-BB12-4663-9FC0-DD8A00E94F15}" dt="2023-02-02T16:31:04.647" v="150" actId="20577"/>
        <pc:sldMkLst>
          <pc:docMk/>
          <pc:sldMk cId="667530542" sldId="273"/>
        </pc:sldMkLst>
        <pc:spChg chg="mod">
          <ac:chgData name="Jon Broadbent" userId="a1e452066e9c9135" providerId="LiveId" clId="{43E58C83-BB12-4663-9FC0-DD8A00E94F15}" dt="2023-02-02T16:31:04.647" v="150" actId="20577"/>
          <ac:spMkLst>
            <pc:docMk/>
            <pc:sldMk cId="667530542" sldId="273"/>
            <ac:spMk id="3" creationId="{00000000-0000-0000-0000-000000000000}"/>
          </ac:spMkLst>
        </pc:spChg>
      </pc:sldChg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1056883316" sldId="274"/>
        </pc:sldMkLst>
      </pc:sldChg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1237128202" sldId="275"/>
        </pc:sldMkLst>
      </pc:sldChg>
      <pc:sldChg chg="new del">
        <pc:chgData name="Jon Broadbent" userId="a1e452066e9c9135" providerId="LiveId" clId="{43E58C83-BB12-4663-9FC0-DD8A00E94F15}" dt="2023-02-02T19:04:45.075" v="153" actId="47"/>
        <pc:sldMkLst>
          <pc:docMk/>
          <pc:sldMk cId="2760454876" sldId="277"/>
        </pc:sldMkLst>
      </pc:sldChg>
      <pc:sldChg chg="addSp delSp modSp new mod">
        <pc:chgData name="Jon Broadbent" userId="a1e452066e9c9135" providerId="LiveId" clId="{43E58C83-BB12-4663-9FC0-DD8A00E94F15}" dt="2023-02-02T19:25:44.440" v="1127" actId="114"/>
        <pc:sldMkLst>
          <pc:docMk/>
          <pc:sldMk cId="3559830170" sldId="277"/>
        </pc:sldMkLst>
        <pc:spChg chg="del">
          <ac:chgData name="Jon Broadbent" userId="a1e452066e9c9135" providerId="LiveId" clId="{43E58C83-BB12-4663-9FC0-DD8A00E94F15}" dt="2023-02-02T19:04:53.335" v="155"/>
          <ac:spMkLst>
            <pc:docMk/>
            <pc:sldMk cId="3559830170" sldId="277"/>
            <ac:spMk id="2" creationId="{BAB21967-4D6E-8961-2BCB-47F8CEC6B5D0}"/>
          </ac:spMkLst>
        </pc:spChg>
        <pc:spChg chg="mod">
          <ac:chgData name="Jon Broadbent" userId="a1e452066e9c9135" providerId="LiveId" clId="{43E58C83-BB12-4663-9FC0-DD8A00E94F15}" dt="2023-02-02T19:05:59.757" v="172" actId="20577"/>
          <ac:spMkLst>
            <pc:docMk/>
            <pc:sldMk cId="3559830170" sldId="277"/>
            <ac:spMk id="4" creationId="{4AD27453-50E8-BD50-6216-F2FB3768EF95}"/>
          </ac:spMkLst>
        </pc:spChg>
        <pc:spChg chg="mod">
          <ac:chgData name="Jon Broadbent" userId="a1e452066e9c9135" providerId="LiveId" clId="{43E58C83-BB12-4663-9FC0-DD8A00E94F15}" dt="2023-02-02T19:06:07.725" v="198" actId="20577"/>
          <ac:spMkLst>
            <pc:docMk/>
            <pc:sldMk cId="3559830170" sldId="277"/>
            <ac:spMk id="5" creationId="{C7551B62-2944-A14A-91BA-593A78991F3F}"/>
          </ac:spMkLst>
        </pc:spChg>
        <pc:spChg chg="add del mod">
          <ac:chgData name="Jon Broadbent" userId="a1e452066e9c9135" providerId="LiveId" clId="{43E58C83-BB12-4663-9FC0-DD8A00E94F15}" dt="2023-02-02T19:22:48.593" v="1107" actId="113"/>
          <ac:spMkLst>
            <pc:docMk/>
            <pc:sldMk cId="3559830170" sldId="277"/>
            <ac:spMk id="6" creationId="{EAE5AE1F-B1F1-BAB6-D0C5-C99CB4C6E35D}"/>
          </ac:spMkLst>
        </pc:spChg>
        <pc:spChg chg="add del mod">
          <ac:chgData name="Jon Broadbent" userId="a1e452066e9c9135" providerId="LiveId" clId="{43E58C83-BB12-4663-9FC0-DD8A00E94F15}" dt="2023-02-02T19:22:20.390" v="1096" actId="478"/>
          <ac:spMkLst>
            <pc:docMk/>
            <pc:sldMk cId="3559830170" sldId="277"/>
            <ac:spMk id="8" creationId="{13CF56E2-3896-0990-37D0-81901D50F5BF}"/>
          </ac:spMkLst>
        </pc:spChg>
        <pc:spChg chg="add del mod">
          <ac:chgData name="Jon Broadbent" userId="a1e452066e9c9135" providerId="LiveId" clId="{43E58C83-BB12-4663-9FC0-DD8A00E94F15}" dt="2023-02-02T19:23:52.312" v="1115" actId="478"/>
          <ac:spMkLst>
            <pc:docMk/>
            <pc:sldMk cId="3559830170" sldId="277"/>
            <ac:spMk id="10" creationId="{913A0FD5-62C9-8320-2877-B4A6A7B94BA9}"/>
          </ac:spMkLst>
        </pc:spChg>
        <pc:spChg chg="add mod">
          <ac:chgData name="Jon Broadbent" userId="a1e452066e9c9135" providerId="LiveId" clId="{43E58C83-BB12-4663-9FC0-DD8A00E94F15}" dt="2023-02-02T19:25:44.440" v="1127" actId="114"/>
          <ac:spMkLst>
            <pc:docMk/>
            <pc:sldMk cId="3559830170" sldId="277"/>
            <ac:spMk id="12" creationId="{4BC1F804-E687-9E80-658D-4AAC93777CF6}"/>
          </ac:spMkLst>
        </pc:spChg>
        <pc:picChg chg="add mod">
          <ac:chgData name="Jon Broadbent" userId="a1e452066e9c9135" providerId="LiveId" clId="{43E58C83-BB12-4663-9FC0-DD8A00E94F15}" dt="2023-02-02T19:05:33.305" v="159" actId="1076"/>
          <ac:picMkLst>
            <pc:docMk/>
            <pc:sldMk cId="3559830170" sldId="277"/>
            <ac:picMk id="1026" creationId="{4E04F1EC-806D-6FA0-8D4B-8232D765224D}"/>
          </ac:picMkLst>
        </pc:picChg>
        <pc:picChg chg="add del">
          <ac:chgData name="Jon Broadbent" userId="a1e452066e9c9135" providerId="LiveId" clId="{43E58C83-BB12-4663-9FC0-DD8A00E94F15}" dt="2023-02-02T19:22:23.262" v="1097"/>
          <ac:picMkLst>
            <pc:docMk/>
            <pc:sldMk cId="3559830170" sldId="277"/>
            <ac:picMk id="1028" creationId="{3802934B-1E16-960D-C59A-124A1FD26912}"/>
          </ac:picMkLst>
        </pc:picChg>
      </pc:sldChg>
      <pc:sldChg chg="addSp delSp modSp new mod">
        <pc:chgData name="Jon Broadbent" userId="a1e452066e9c9135" providerId="LiveId" clId="{43E58C83-BB12-4663-9FC0-DD8A00E94F15}" dt="2023-02-02T19:28:46.828" v="1178" actId="113"/>
        <pc:sldMkLst>
          <pc:docMk/>
          <pc:sldMk cId="1454000511" sldId="278"/>
        </pc:sldMkLst>
        <pc:spChg chg="del">
          <ac:chgData name="Jon Broadbent" userId="a1e452066e9c9135" providerId="LiveId" clId="{43E58C83-BB12-4663-9FC0-DD8A00E94F15}" dt="2023-02-02T19:14:48.475" v="535"/>
          <ac:spMkLst>
            <pc:docMk/>
            <pc:sldMk cId="1454000511" sldId="278"/>
            <ac:spMk id="2" creationId="{86C31974-D829-A466-02E0-283CFB80E2A0}"/>
          </ac:spMkLst>
        </pc:spChg>
        <pc:spChg chg="mod">
          <ac:chgData name="Jon Broadbent" userId="a1e452066e9c9135" providerId="LiveId" clId="{43E58C83-BB12-4663-9FC0-DD8A00E94F15}" dt="2023-02-02T19:16:15.319" v="617" actId="20577"/>
          <ac:spMkLst>
            <pc:docMk/>
            <pc:sldMk cId="1454000511" sldId="278"/>
            <ac:spMk id="4" creationId="{0B7F9181-EB8A-E4B4-3CE1-A4F682454F94}"/>
          </ac:spMkLst>
        </pc:spChg>
        <pc:spChg chg="mod">
          <ac:chgData name="Jon Broadbent" userId="a1e452066e9c9135" providerId="LiveId" clId="{43E58C83-BB12-4663-9FC0-DD8A00E94F15}" dt="2023-02-02T19:16:06.154" v="615" actId="20577"/>
          <ac:spMkLst>
            <pc:docMk/>
            <pc:sldMk cId="1454000511" sldId="278"/>
            <ac:spMk id="5" creationId="{777A9319-58B1-5937-C985-6D217269C0E5}"/>
          </ac:spMkLst>
        </pc:spChg>
        <pc:spChg chg="mod">
          <ac:chgData name="Jon Broadbent" userId="a1e452066e9c9135" providerId="LiveId" clId="{43E58C83-BB12-4663-9FC0-DD8A00E94F15}" dt="2023-02-02T19:28:46.828" v="1178" actId="113"/>
          <ac:spMkLst>
            <pc:docMk/>
            <pc:sldMk cId="1454000511" sldId="278"/>
            <ac:spMk id="6" creationId="{1C5C3D5A-4ECF-ADEF-4E33-C7BE73133101}"/>
          </ac:spMkLst>
        </pc:spChg>
        <pc:spChg chg="add mod">
          <ac:chgData name="Jon Broadbent" userId="a1e452066e9c9135" providerId="LiveId" clId="{43E58C83-BB12-4663-9FC0-DD8A00E94F15}" dt="2023-02-02T19:26:58.268" v="1146" actId="1076"/>
          <ac:spMkLst>
            <pc:docMk/>
            <pc:sldMk cId="1454000511" sldId="278"/>
            <ac:spMk id="9" creationId="{BB5096BB-EFEC-53F3-C498-51EA434A9226}"/>
          </ac:spMkLst>
        </pc:spChg>
        <pc:picChg chg="add mod">
          <ac:chgData name="Jon Broadbent" userId="a1e452066e9c9135" providerId="LiveId" clId="{43E58C83-BB12-4663-9FC0-DD8A00E94F15}" dt="2023-02-02T19:15:40.040" v="550" actId="1076"/>
          <ac:picMkLst>
            <pc:docMk/>
            <pc:sldMk cId="1454000511" sldId="278"/>
            <ac:picMk id="2050" creationId="{6210FED9-9999-A5D8-1267-C35F759C0F88}"/>
          </ac:picMkLst>
        </pc:picChg>
      </pc:sldChg>
      <pc:sldChg chg="addSp delSp modSp new mod">
        <pc:chgData name="Jon Broadbent" userId="a1e452066e9c9135" providerId="LiveId" clId="{43E58C83-BB12-4663-9FC0-DD8A00E94F15}" dt="2023-02-02T19:50:20.687" v="1786" actId="1076"/>
        <pc:sldMkLst>
          <pc:docMk/>
          <pc:sldMk cId="994103775" sldId="279"/>
        </pc:sldMkLst>
        <pc:spChg chg="del">
          <ac:chgData name="Jon Broadbent" userId="a1e452066e9c9135" providerId="LiveId" clId="{43E58C83-BB12-4663-9FC0-DD8A00E94F15}" dt="2023-02-02T19:44:22.104" v="1180"/>
          <ac:spMkLst>
            <pc:docMk/>
            <pc:sldMk cId="994103775" sldId="279"/>
            <ac:spMk id="2" creationId="{E1753B73-3C80-C2C5-418A-1D9FDDCE51CA}"/>
          </ac:spMkLst>
        </pc:spChg>
        <pc:spChg chg="mod">
          <ac:chgData name="Jon Broadbent" userId="a1e452066e9c9135" providerId="LiveId" clId="{43E58C83-BB12-4663-9FC0-DD8A00E94F15}" dt="2023-02-02T19:44:50.945" v="1225" actId="20577"/>
          <ac:spMkLst>
            <pc:docMk/>
            <pc:sldMk cId="994103775" sldId="279"/>
            <ac:spMk id="4" creationId="{89071CDD-5B4E-429D-4601-384BB8565388}"/>
          </ac:spMkLst>
        </pc:spChg>
        <pc:spChg chg="mod">
          <ac:chgData name="Jon Broadbent" userId="a1e452066e9c9135" providerId="LiveId" clId="{43E58C83-BB12-4663-9FC0-DD8A00E94F15}" dt="2023-02-02T19:44:58.433" v="1259" actId="20577"/>
          <ac:spMkLst>
            <pc:docMk/>
            <pc:sldMk cId="994103775" sldId="279"/>
            <ac:spMk id="5" creationId="{4FACB62F-938A-158F-4F9F-E23711CD7EC2}"/>
          </ac:spMkLst>
        </pc:spChg>
        <pc:spChg chg="mod">
          <ac:chgData name="Jon Broadbent" userId="a1e452066e9c9135" providerId="LiveId" clId="{43E58C83-BB12-4663-9FC0-DD8A00E94F15}" dt="2023-02-02T19:48:19.110" v="1722" actId="113"/>
          <ac:spMkLst>
            <pc:docMk/>
            <pc:sldMk cId="994103775" sldId="279"/>
            <ac:spMk id="6" creationId="{EBA1C2F9-02EC-0A07-5531-73359554A6F0}"/>
          </ac:spMkLst>
        </pc:spChg>
        <pc:spChg chg="add mod">
          <ac:chgData name="Jon Broadbent" userId="a1e452066e9c9135" providerId="LiveId" clId="{43E58C83-BB12-4663-9FC0-DD8A00E94F15}" dt="2023-02-02T19:50:20.687" v="1786" actId="1076"/>
          <ac:spMkLst>
            <pc:docMk/>
            <pc:sldMk cId="994103775" sldId="279"/>
            <ac:spMk id="9" creationId="{79A8C850-6034-CF87-DC40-2D24D8B6F02C}"/>
          </ac:spMkLst>
        </pc:spChg>
        <pc:picChg chg="add mod">
          <ac:chgData name="Jon Broadbent" userId="a1e452066e9c9135" providerId="LiveId" clId="{43E58C83-BB12-4663-9FC0-DD8A00E94F15}" dt="2023-02-02T19:44:37.144" v="1183" actId="1076"/>
          <ac:picMkLst>
            <pc:docMk/>
            <pc:sldMk cId="994103775" sldId="279"/>
            <ac:picMk id="3074" creationId="{32235EAF-1581-5721-D5E6-D333409330AF}"/>
          </ac:picMkLst>
        </pc:picChg>
      </pc:sldChg>
      <pc:sldChg chg="addSp delSp modSp new mod">
        <pc:chgData name="Jon Broadbent" userId="a1e452066e9c9135" providerId="LiveId" clId="{43E58C83-BB12-4663-9FC0-DD8A00E94F15}" dt="2023-02-02T19:53:08.408" v="1845" actId="1076"/>
        <pc:sldMkLst>
          <pc:docMk/>
          <pc:sldMk cId="1226352562" sldId="280"/>
        </pc:sldMkLst>
        <pc:spChg chg="mod">
          <ac:chgData name="Jon Broadbent" userId="a1e452066e9c9135" providerId="LiveId" clId="{43E58C83-BB12-4663-9FC0-DD8A00E94F15}" dt="2023-02-02T19:50:44.143" v="1797" actId="20577"/>
          <ac:spMkLst>
            <pc:docMk/>
            <pc:sldMk cId="1226352562" sldId="280"/>
            <ac:spMk id="2" creationId="{FFC32D73-2BB0-92E4-5681-E841C3907CD1}"/>
          </ac:spMkLst>
        </pc:spChg>
        <pc:spChg chg="mod">
          <ac:chgData name="Jon Broadbent" userId="a1e452066e9c9135" providerId="LiveId" clId="{43E58C83-BB12-4663-9FC0-DD8A00E94F15}" dt="2023-02-02T19:51:05.693" v="1828" actId="20577"/>
          <ac:spMkLst>
            <pc:docMk/>
            <pc:sldMk cId="1226352562" sldId="280"/>
            <ac:spMk id="3" creationId="{8B06A936-2EFE-BCB6-CFDD-F137811232BE}"/>
          </ac:spMkLst>
        </pc:spChg>
        <pc:picChg chg="add del mod">
          <ac:chgData name="Jon Broadbent" userId="a1e452066e9c9135" providerId="LiveId" clId="{43E58C83-BB12-4663-9FC0-DD8A00E94F15}" dt="2023-02-02T19:52:14.641" v="1833" actId="478"/>
          <ac:picMkLst>
            <pc:docMk/>
            <pc:sldMk cId="1226352562" sldId="280"/>
            <ac:picMk id="6" creationId="{480E5478-5669-7012-05EC-FAE8ACB8F93C}"/>
          </ac:picMkLst>
        </pc:picChg>
        <pc:picChg chg="add mod modCrop">
          <ac:chgData name="Jon Broadbent" userId="a1e452066e9c9135" providerId="LiveId" clId="{43E58C83-BB12-4663-9FC0-DD8A00E94F15}" dt="2023-02-02T19:53:08.408" v="1845" actId="1076"/>
          <ac:picMkLst>
            <pc:docMk/>
            <pc:sldMk cId="1226352562" sldId="280"/>
            <ac:picMk id="8" creationId="{C305AAD9-4D49-A777-4E37-B3D6686C7E7F}"/>
          </ac:picMkLst>
        </pc:picChg>
        <pc:picChg chg="add mod">
          <ac:chgData name="Jon Broadbent" userId="a1e452066e9c9135" providerId="LiveId" clId="{43E58C83-BB12-4663-9FC0-DD8A00E94F15}" dt="2023-02-02T19:52:52.407" v="1841" actId="571"/>
          <ac:picMkLst>
            <pc:docMk/>
            <pc:sldMk cId="1226352562" sldId="280"/>
            <ac:picMk id="9" creationId="{83D914EF-9ABA-70D1-02EE-BB7DA0DBEE1D}"/>
          </ac:picMkLst>
        </pc:picChg>
      </pc:sldChg>
      <pc:sldChg chg="addSp delSp modSp new mod">
        <pc:chgData name="Jon Broadbent" userId="a1e452066e9c9135" providerId="LiveId" clId="{43E58C83-BB12-4663-9FC0-DD8A00E94F15}" dt="2023-02-02T20:05:12.210" v="2771" actId="20577"/>
        <pc:sldMkLst>
          <pc:docMk/>
          <pc:sldMk cId="3342124579" sldId="281"/>
        </pc:sldMkLst>
        <pc:spChg chg="mod">
          <ac:chgData name="Jon Broadbent" userId="a1e452066e9c9135" providerId="LiveId" clId="{43E58C83-BB12-4663-9FC0-DD8A00E94F15}" dt="2023-02-02T19:53:45.198" v="1880" actId="20577"/>
          <ac:spMkLst>
            <pc:docMk/>
            <pc:sldMk cId="3342124579" sldId="281"/>
            <ac:spMk id="2" creationId="{57150753-E138-EAC4-1E6B-2A0220984273}"/>
          </ac:spMkLst>
        </pc:spChg>
        <pc:spChg chg="add del mod">
          <ac:chgData name="Jon Broadbent" userId="a1e452066e9c9135" providerId="LiveId" clId="{43E58C83-BB12-4663-9FC0-DD8A00E94F15}" dt="2023-02-02T20:05:12.210" v="2771" actId="20577"/>
          <ac:spMkLst>
            <pc:docMk/>
            <pc:sldMk cId="3342124579" sldId="281"/>
            <ac:spMk id="3" creationId="{CF615536-8FA1-61AB-73E6-9D1F183D2A2B}"/>
          </ac:spMkLst>
        </pc:spChg>
        <pc:spChg chg="mod">
          <ac:chgData name="Jon Broadbent" userId="a1e452066e9c9135" providerId="LiveId" clId="{43E58C83-BB12-4663-9FC0-DD8A00E94F15}" dt="2023-02-02T19:53:42.239" v="1873" actId="20577"/>
          <ac:spMkLst>
            <pc:docMk/>
            <pc:sldMk cId="3342124579" sldId="281"/>
            <ac:spMk id="5" creationId="{581E7635-C9B0-1CED-9ADA-9F83F582DBDC}"/>
          </ac:spMkLst>
        </pc:spChg>
        <pc:spChg chg="add del mod">
          <ac:chgData name="Jon Broadbent" userId="a1e452066e9c9135" providerId="LiveId" clId="{43E58C83-BB12-4663-9FC0-DD8A00E94F15}" dt="2023-02-02T19:58:48.976" v="2178" actId="478"/>
          <ac:spMkLst>
            <pc:docMk/>
            <pc:sldMk cId="3342124579" sldId="281"/>
            <ac:spMk id="8" creationId="{5F0F2E57-7A9B-476C-841B-CC0309930077}"/>
          </ac:spMkLst>
        </pc:spChg>
      </pc:sldChg>
      <pc:sldChg chg="addSp delSp modSp new mod">
        <pc:chgData name="Jon Broadbent" userId="a1e452066e9c9135" providerId="LiveId" clId="{43E58C83-BB12-4663-9FC0-DD8A00E94F15}" dt="2023-02-02T20:48:55.196" v="3231" actId="20577"/>
        <pc:sldMkLst>
          <pc:docMk/>
          <pc:sldMk cId="2235703126" sldId="282"/>
        </pc:sldMkLst>
        <pc:spChg chg="del">
          <ac:chgData name="Jon Broadbent" userId="a1e452066e9c9135" providerId="LiveId" clId="{43E58C83-BB12-4663-9FC0-DD8A00E94F15}" dt="2023-02-02T20:44:45.989" v="2901"/>
          <ac:spMkLst>
            <pc:docMk/>
            <pc:sldMk cId="2235703126" sldId="282"/>
            <ac:spMk id="2" creationId="{F5170051-29D3-D60A-72FB-C34A1304995E}"/>
          </ac:spMkLst>
        </pc:spChg>
        <pc:spChg chg="mod">
          <ac:chgData name="Jon Broadbent" userId="a1e452066e9c9135" providerId="LiveId" clId="{43E58C83-BB12-4663-9FC0-DD8A00E94F15}" dt="2023-02-02T20:45:42.018" v="2996" actId="20577"/>
          <ac:spMkLst>
            <pc:docMk/>
            <pc:sldMk cId="2235703126" sldId="282"/>
            <ac:spMk id="4" creationId="{C2533B72-643C-218E-16DC-DA74357EC2B9}"/>
          </ac:spMkLst>
        </pc:spChg>
        <pc:spChg chg="mod">
          <ac:chgData name="Jon Broadbent" userId="a1e452066e9c9135" providerId="LiveId" clId="{43E58C83-BB12-4663-9FC0-DD8A00E94F15}" dt="2023-02-02T20:45:20.748" v="2935" actId="20577"/>
          <ac:spMkLst>
            <pc:docMk/>
            <pc:sldMk cId="2235703126" sldId="282"/>
            <ac:spMk id="5" creationId="{7A5970C8-B165-73DA-70B8-D30405109090}"/>
          </ac:spMkLst>
        </pc:spChg>
        <pc:spChg chg="add del mod">
          <ac:chgData name="Jon Broadbent" userId="a1e452066e9c9135" providerId="LiveId" clId="{43E58C83-BB12-4663-9FC0-DD8A00E94F15}" dt="2023-02-02T20:46:03.033" v="2998" actId="478"/>
          <ac:spMkLst>
            <pc:docMk/>
            <pc:sldMk cId="2235703126" sldId="282"/>
            <ac:spMk id="9" creationId="{A729D509-8B0A-5BC5-4057-B92A9680B3F8}"/>
          </ac:spMkLst>
        </pc:spChg>
        <pc:spChg chg="add del mod">
          <ac:chgData name="Jon Broadbent" userId="a1e452066e9c9135" providerId="LiveId" clId="{43E58C83-BB12-4663-9FC0-DD8A00E94F15}" dt="2023-02-02T20:47:14.306" v="3022" actId="478"/>
          <ac:spMkLst>
            <pc:docMk/>
            <pc:sldMk cId="2235703126" sldId="282"/>
            <ac:spMk id="10" creationId="{B631D2D2-92C3-B330-8A36-D88C54C2E2E5}"/>
          </ac:spMkLst>
        </pc:spChg>
        <pc:spChg chg="add del mod">
          <ac:chgData name="Jon Broadbent" userId="a1e452066e9c9135" providerId="LiveId" clId="{43E58C83-BB12-4663-9FC0-DD8A00E94F15}" dt="2023-02-02T20:47:24.770" v="3024" actId="478"/>
          <ac:spMkLst>
            <pc:docMk/>
            <pc:sldMk cId="2235703126" sldId="282"/>
            <ac:spMk id="11" creationId="{F04A7B33-7F00-737A-AD5A-51FC9EDCDE35}"/>
          </ac:spMkLst>
        </pc:spChg>
        <pc:spChg chg="add mod">
          <ac:chgData name="Jon Broadbent" userId="a1e452066e9c9135" providerId="LiveId" clId="{43E58C83-BB12-4663-9FC0-DD8A00E94F15}" dt="2023-02-02T20:48:55.196" v="3231" actId="20577"/>
          <ac:spMkLst>
            <pc:docMk/>
            <pc:sldMk cId="2235703126" sldId="282"/>
            <ac:spMk id="12" creationId="{EB3DA6F9-2CBE-6EB8-BBBD-AE81BB4CEA64}"/>
          </ac:spMkLst>
        </pc:spChg>
        <pc:picChg chg="add mod modCrop">
          <ac:chgData name="Jon Broadbent" userId="a1e452066e9c9135" providerId="LiveId" clId="{43E58C83-BB12-4663-9FC0-DD8A00E94F15}" dt="2023-02-02T20:45:10.831" v="2910" actId="1076"/>
          <ac:picMkLst>
            <pc:docMk/>
            <pc:sldMk cId="2235703126" sldId="282"/>
            <ac:picMk id="8" creationId="{FC218B48-9557-CADA-9F59-EBDCF195F4FF}"/>
          </ac:picMkLst>
        </pc:picChg>
      </pc:sldChg>
      <pc:sldChg chg="addSp delSp modSp new mod">
        <pc:chgData name="Jon Broadbent" userId="a1e452066e9c9135" providerId="LiveId" clId="{43E58C83-BB12-4663-9FC0-DD8A00E94F15}" dt="2023-02-02T20:34:56.950" v="2875" actId="20577"/>
        <pc:sldMkLst>
          <pc:docMk/>
          <pc:sldMk cId="2377145776" sldId="283"/>
        </pc:sldMkLst>
        <pc:spChg chg="del">
          <ac:chgData name="Jon Broadbent" userId="a1e452066e9c9135" providerId="LiveId" clId="{43E58C83-BB12-4663-9FC0-DD8A00E94F15}" dt="2023-02-02T20:33:34.570" v="2774"/>
          <ac:spMkLst>
            <pc:docMk/>
            <pc:sldMk cId="2377145776" sldId="283"/>
            <ac:spMk id="2" creationId="{A880E3F6-700B-B111-591F-BE4762D4ED03}"/>
          </ac:spMkLst>
        </pc:spChg>
        <pc:spChg chg="mod">
          <ac:chgData name="Jon Broadbent" userId="a1e452066e9c9135" providerId="LiveId" clId="{43E58C83-BB12-4663-9FC0-DD8A00E94F15}" dt="2023-02-02T20:34:00.435" v="2815" actId="20577"/>
          <ac:spMkLst>
            <pc:docMk/>
            <pc:sldMk cId="2377145776" sldId="283"/>
            <ac:spMk id="4" creationId="{FC24407A-E784-A943-F2F9-6E9CE906A0F3}"/>
          </ac:spMkLst>
        </pc:spChg>
        <pc:spChg chg="mod">
          <ac:chgData name="Jon Broadbent" userId="a1e452066e9c9135" providerId="LiveId" clId="{43E58C83-BB12-4663-9FC0-DD8A00E94F15}" dt="2023-02-02T20:34:56.950" v="2875" actId="20577"/>
          <ac:spMkLst>
            <pc:docMk/>
            <pc:sldMk cId="2377145776" sldId="283"/>
            <ac:spMk id="5" creationId="{5D48EABC-008E-0C2C-76E7-DCC2021E10E9}"/>
          </ac:spMkLst>
        </pc:spChg>
        <pc:spChg chg="add mod">
          <ac:chgData name="Jon Broadbent" userId="a1e452066e9c9135" providerId="LiveId" clId="{43E58C83-BB12-4663-9FC0-DD8A00E94F15}" dt="2023-02-02T20:34:37.726" v="2867" actId="1076"/>
          <ac:spMkLst>
            <pc:docMk/>
            <pc:sldMk cId="2377145776" sldId="283"/>
            <ac:spMk id="7" creationId="{F050EDDD-7FF9-6A64-E64F-BEFD95B97BA7}"/>
          </ac:spMkLst>
        </pc:spChg>
        <pc:picChg chg="add mod">
          <ac:chgData name="Jon Broadbent" userId="a1e452066e9c9135" providerId="LiveId" clId="{43E58C83-BB12-4663-9FC0-DD8A00E94F15}" dt="2023-02-02T20:33:52.065" v="2782" actId="1076"/>
          <ac:picMkLst>
            <pc:docMk/>
            <pc:sldMk cId="2377145776" sldId="283"/>
            <ac:picMk id="4098" creationId="{7542679B-2DAD-CA44-7F71-9B773146160F}"/>
          </ac:picMkLst>
        </pc:picChg>
      </pc:sldChg>
      <pc:sldChg chg="modSp new mod">
        <pc:chgData name="Jon Broadbent" userId="a1e452066e9c9135" providerId="LiveId" clId="{43E58C83-BB12-4663-9FC0-DD8A00E94F15}" dt="2023-02-02T20:35:11.580" v="2900" actId="20577"/>
        <pc:sldMkLst>
          <pc:docMk/>
          <pc:sldMk cId="4153870385" sldId="284"/>
        </pc:sldMkLst>
        <pc:spChg chg="mod">
          <ac:chgData name="Jon Broadbent" userId="a1e452066e9c9135" providerId="LiveId" clId="{43E58C83-BB12-4663-9FC0-DD8A00E94F15}" dt="2023-02-02T20:35:06.673" v="2888" actId="20577"/>
          <ac:spMkLst>
            <pc:docMk/>
            <pc:sldMk cId="4153870385" sldId="284"/>
            <ac:spMk id="2" creationId="{EA29F91A-BEC1-5AC5-EEDB-07A361AF9545}"/>
          </ac:spMkLst>
        </pc:spChg>
        <pc:spChg chg="mod">
          <ac:chgData name="Jon Broadbent" userId="a1e452066e9c9135" providerId="LiveId" clId="{43E58C83-BB12-4663-9FC0-DD8A00E94F15}" dt="2023-02-02T20:35:11.580" v="2900" actId="20577"/>
          <ac:spMkLst>
            <pc:docMk/>
            <pc:sldMk cId="4153870385" sldId="284"/>
            <ac:spMk id="3" creationId="{86A727A6-CEA2-3B9F-A4B6-CF3CFF4EFEBD}"/>
          </ac:spMkLst>
        </pc:spChg>
      </pc:sldChg>
      <pc:sldChg chg="addSp delSp modSp new mod">
        <pc:chgData name="Jon Broadbent" userId="a1e452066e9c9135" providerId="LiveId" clId="{43E58C83-BB12-4663-9FC0-DD8A00E94F15}" dt="2023-02-02T20:54:21.600" v="3280" actId="20577"/>
        <pc:sldMkLst>
          <pc:docMk/>
          <pc:sldMk cId="199563705" sldId="285"/>
        </pc:sldMkLst>
        <pc:spChg chg="del">
          <ac:chgData name="Jon Broadbent" userId="a1e452066e9c9135" providerId="LiveId" clId="{43E58C83-BB12-4663-9FC0-DD8A00E94F15}" dt="2023-02-02T20:53:53.643" v="3233" actId="22"/>
          <ac:spMkLst>
            <pc:docMk/>
            <pc:sldMk cId="199563705" sldId="285"/>
            <ac:spMk id="2" creationId="{65E4ACE9-6CFF-E2C8-0359-EEE5C1C76166}"/>
          </ac:spMkLst>
        </pc:spChg>
        <pc:spChg chg="mod">
          <ac:chgData name="Jon Broadbent" userId="a1e452066e9c9135" providerId="LiveId" clId="{43E58C83-BB12-4663-9FC0-DD8A00E94F15}" dt="2023-02-02T20:54:18.361" v="3273" actId="20577"/>
          <ac:spMkLst>
            <pc:docMk/>
            <pc:sldMk cId="199563705" sldId="285"/>
            <ac:spMk id="4" creationId="{EA5A369C-F8E9-0D23-C085-EF8840E2735E}"/>
          </ac:spMkLst>
        </pc:spChg>
        <pc:spChg chg="mod">
          <ac:chgData name="Jon Broadbent" userId="a1e452066e9c9135" providerId="LiveId" clId="{43E58C83-BB12-4663-9FC0-DD8A00E94F15}" dt="2023-02-02T20:54:21.600" v="3280" actId="20577"/>
          <ac:spMkLst>
            <pc:docMk/>
            <pc:sldMk cId="199563705" sldId="285"/>
            <ac:spMk id="5" creationId="{0C3B7575-F992-8659-9D00-70EE08EDCDE8}"/>
          </ac:spMkLst>
        </pc:spChg>
        <pc:picChg chg="add mod ord modCrop">
          <ac:chgData name="Jon Broadbent" userId="a1e452066e9c9135" providerId="LiveId" clId="{43E58C83-BB12-4663-9FC0-DD8A00E94F15}" dt="2023-02-02T20:54:06.919" v="3237" actId="1076"/>
          <ac:picMkLst>
            <pc:docMk/>
            <pc:sldMk cId="199563705" sldId="285"/>
            <ac:picMk id="8" creationId="{2C606371-4605-3FF0-FFF6-0D3304122A29}"/>
          </ac:picMkLst>
        </pc:picChg>
      </pc:sldChg>
      <pc:sldChg chg="addSp delSp modSp new mod">
        <pc:chgData name="Jon Broadbent" userId="a1e452066e9c9135" providerId="LiveId" clId="{43E58C83-BB12-4663-9FC0-DD8A00E94F15}" dt="2023-02-02T20:58:50.335" v="3353" actId="1076"/>
        <pc:sldMkLst>
          <pc:docMk/>
          <pc:sldMk cId="1074881801" sldId="286"/>
        </pc:sldMkLst>
        <pc:spChg chg="del">
          <ac:chgData name="Jon Broadbent" userId="a1e452066e9c9135" providerId="LiveId" clId="{43E58C83-BB12-4663-9FC0-DD8A00E94F15}" dt="2023-02-02T20:58:15.396" v="3282" actId="22"/>
          <ac:spMkLst>
            <pc:docMk/>
            <pc:sldMk cId="1074881801" sldId="286"/>
            <ac:spMk id="2" creationId="{0FABCA9D-EC8D-5722-EFA3-E01EDAFB0F93}"/>
          </ac:spMkLst>
        </pc:spChg>
        <pc:spChg chg="mod">
          <ac:chgData name="Jon Broadbent" userId="a1e452066e9c9135" providerId="LiveId" clId="{43E58C83-BB12-4663-9FC0-DD8A00E94F15}" dt="2023-02-02T20:58:33.658" v="3342" actId="313"/>
          <ac:spMkLst>
            <pc:docMk/>
            <pc:sldMk cId="1074881801" sldId="286"/>
            <ac:spMk id="4" creationId="{335E6B9A-F491-93FB-D4E9-13294BB2C6EE}"/>
          </ac:spMkLst>
        </pc:spChg>
        <pc:spChg chg="mod">
          <ac:chgData name="Jon Broadbent" userId="a1e452066e9c9135" providerId="LiveId" clId="{43E58C83-BB12-4663-9FC0-DD8A00E94F15}" dt="2023-02-02T20:58:36.544" v="3349" actId="20577"/>
          <ac:spMkLst>
            <pc:docMk/>
            <pc:sldMk cId="1074881801" sldId="286"/>
            <ac:spMk id="5" creationId="{867A66E1-4721-CCAE-91D6-550FED1D5767}"/>
          </ac:spMkLst>
        </pc:spChg>
        <pc:picChg chg="add mod ord modCrop">
          <ac:chgData name="Jon Broadbent" userId="a1e452066e9c9135" providerId="LiveId" clId="{43E58C83-BB12-4663-9FC0-DD8A00E94F15}" dt="2023-02-02T20:58:50.335" v="3353" actId="1076"/>
          <ac:picMkLst>
            <pc:docMk/>
            <pc:sldMk cId="1074881801" sldId="286"/>
            <ac:picMk id="8" creationId="{044E1953-0AF4-92F0-C54E-51A08558957B}"/>
          </ac:picMkLst>
        </pc:picChg>
      </pc:sldChg>
      <pc:sldChg chg="addSp delSp modSp new mod">
        <pc:chgData name="Jon Broadbent" userId="a1e452066e9c9135" providerId="LiveId" clId="{43E58C83-BB12-4663-9FC0-DD8A00E94F15}" dt="2023-02-02T21:15:04.957" v="3666" actId="1076"/>
        <pc:sldMkLst>
          <pc:docMk/>
          <pc:sldMk cId="3708904294" sldId="287"/>
        </pc:sldMkLst>
        <pc:spChg chg="del">
          <ac:chgData name="Jon Broadbent" userId="a1e452066e9c9135" providerId="LiveId" clId="{43E58C83-BB12-4663-9FC0-DD8A00E94F15}" dt="2023-02-02T21:04:23.296" v="3430" actId="478"/>
          <ac:spMkLst>
            <pc:docMk/>
            <pc:sldMk cId="3708904294" sldId="287"/>
            <ac:spMk id="2" creationId="{F9439235-B840-211E-1620-62ADB446C1B8}"/>
          </ac:spMkLst>
        </pc:spChg>
        <pc:spChg chg="mod">
          <ac:chgData name="Jon Broadbent" userId="a1e452066e9c9135" providerId="LiveId" clId="{43E58C83-BB12-4663-9FC0-DD8A00E94F15}" dt="2023-02-02T21:14:52.686" v="3661" actId="1076"/>
          <ac:spMkLst>
            <pc:docMk/>
            <pc:sldMk cId="3708904294" sldId="287"/>
            <ac:spMk id="4" creationId="{82EED6E7-7987-265E-6533-5A632E4BE066}"/>
          </ac:spMkLst>
        </pc:spChg>
        <pc:spChg chg="mod">
          <ac:chgData name="Jon Broadbent" userId="a1e452066e9c9135" providerId="LiveId" clId="{43E58C83-BB12-4663-9FC0-DD8A00E94F15}" dt="2023-02-02T21:04:05.848" v="3429" actId="20577"/>
          <ac:spMkLst>
            <pc:docMk/>
            <pc:sldMk cId="3708904294" sldId="287"/>
            <ac:spMk id="5" creationId="{A7828FA9-C983-1BF9-82C3-A4E9BAA47639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7" creationId="{FDD4F5FC-10A2-A411-1F3D-E1753CE468AA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8" creationId="{B0435EB6-6E80-5298-E4A4-D48F5178838A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9" creationId="{AFE3D73D-424C-6A21-5BDD-CC63FCA76780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10" creationId="{142824A9-5F6F-2D70-5660-DA0C9EE803FC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35" creationId="{3600C361-BF92-6F12-CCE2-ABC7160EE0EB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36" creationId="{83613BCB-05DA-1E10-F6CF-A996F0AF75D1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37" creationId="{85CE3F9D-D426-4997-420D-C0CFBC4E2C74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38" creationId="{E2E8EC4F-8F42-AB9A-2BB8-E3EA0331A868}"/>
          </ac:spMkLst>
        </pc:spChg>
        <pc:spChg chg="add del mod">
          <ac:chgData name="Jon Broadbent" userId="a1e452066e9c9135" providerId="LiveId" clId="{43E58C83-BB12-4663-9FC0-DD8A00E94F15}" dt="2023-02-02T21:11:09.377" v="3525" actId="478"/>
          <ac:spMkLst>
            <pc:docMk/>
            <pc:sldMk cId="3708904294" sldId="287"/>
            <ac:spMk id="45" creationId="{6D88CE43-1A6D-6BAD-4A68-4AC9FB4920F7}"/>
          </ac:spMkLst>
        </pc:spChg>
        <pc:spChg chg="add del mod">
          <ac:chgData name="Jon Broadbent" userId="a1e452066e9c9135" providerId="LiveId" clId="{43E58C83-BB12-4663-9FC0-DD8A00E94F15}" dt="2023-02-02T21:12:55.820" v="3578" actId="478"/>
          <ac:spMkLst>
            <pc:docMk/>
            <pc:sldMk cId="3708904294" sldId="287"/>
            <ac:spMk id="46" creationId="{B86DD21B-973F-2D7E-C705-C5D496E5CDFB}"/>
          </ac:spMkLst>
        </pc:spChg>
        <pc:spChg chg="add del mod">
          <ac:chgData name="Jon Broadbent" userId="a1e452066e9c9135" providerId="LiveId" clId="{43E58C83-BB12-4663-9FC0-DD8A00E94F15}" dt="2023-02-02T21:12:59.041" v="3581" actId="478"/>
          <ac:spMkLst>
            <pc:docMk/>
            <pc:sldMk cId="3708904294" sldId="287"/>
            <ac:spMk id="49" creationId="{DB4A75D6-CE45-3045-EAD9-F767DBF75207}"/>
          </ac:spMkLst>
        </pc:spChg>
        <pc:spChg chg="add del mod">
          <ac:chgData name="Jon Broadbent" userId="a1e452066e9c9135" providerId="LiveId" clId="{43E58C83-BB12-4663-9FC0-DD8A00E94F15}" dt="2023-02-02T21:12:57.941" v="3580" actId="478"/>
          <ac:spMkLst>
            <pc:docMk/>
            <pc:sldMk cId="3708904294" sldId="287"/>
            <ac:spMk id="50" creationId="{768D4B7A-77CD-0B32-40CC-BA6A0258D0DF}"/>
          </ac:spMkLst>
        </pc:spChg>
        <pc:spChg chg="add del mod">
          <ac:chgData name="Jon Broadbent" userId="a1e452066e9c9135" providerId="LiveId" clId="{43E58C83-BB12-4663-9FC0-DD8A00E94F15}" dt="2023-02-02T21:13:00.825" v="3583" actId="478"/>
          <ac:spMkLst>
            <pc:docMk/>
            <pc:sldMk cId="3708904294" sldId="287"/>
            <ac:spMk id="51" creationId="{EA94253A-35FC-766F-307B-67BF0B2FA97A}"/>
          </ac:spMkLst>
        </pc:spChg>
        <pc:spChg chg="add del mod">
          <ac:chgData name="Jon Broadbent" userId="a1e452066e9c9135" providerId="LiveId" clId="{43E58C83-BB12-4663-9FC0-DD8A00E94F15}" dt="2023-02-02T21:15:04.957" v="3666" actId="1076"/>
          <ac:spMkLst>
            <pc:docMk/>
            <pc:sldMk cId="3708904294" sldId="287"/>
            <ac:spMk id="52" creationId="{F005A7FC-087F-37E9-42FB-3E9E93E328BD}"/>
          </ac:spMkLst>
        </pc:sp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2" creationId="{A5CE3B6F-3B38-A346-8CD4-0E0878EAC458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3" creationId="{BFDAE220-79D3-7FBD-1246-0F0E6AAAE3C9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4" creationId="{5FB7A19F-9906-9AB7-628E-EB8D98E83FD6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5" creationId="{45973286-E830-779F-E366-5394AC9CCDC3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6" creationId="{D973736C-9A15-0817-97BA-B0EFA0319D25}"/>
          </ac:cxnSpMkLst>
        </pc:cxnChg>
        <pc:cxnChg chg="add del mod">
          <ac:chgData name="Jon Broadbent" userId="a1e452066e9c9135" providerId="LiveId" clId="{43E58C83-BB12-4663-9FC0-DD8A00E94F15}" dt="2023-02-02T21:07:31.336" v="3468" actId="478"/>
          <ac:cxnSpMkLst>
            <pc:docMk/>
            <pc:sldMk cId="3708904294" sldId="287"/>
            <ac:cxnSpMk id="17" creationId="{E9288EC9-8482-66E0-69F4-92D9E77F5D5E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8" creationId="{3851C24B-F8BF-4308-8D18-60B4210DA652}"/>
          </ac:cxnSpMkLst>
        </pc:cxnChg>
        <pc:cxnChg chg="add del mod">
          <ac:chgData name="Jon Broadbent" userId="a1e452066e9c9135" providerId="LiveId" clId="{43E58C83-BB12-4663-9FC0-DD8A00E94F15}" dt="2023-02-02T21:06:20.809" v="3459" actId="478"/>
          <ac:cxnSpMkLst>
            <pc:docMk/>
            <pc:sldMk cId="3708904294" sldId="287"/>
            <ac:cxnSpMk id="19" creationId="{33F82FF3-AE16-90DA-63C2-ED016D8D8D8F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20" creationId="{B9733B76-BA59-9491-7A8E-A08BB606B994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21" creationId="{A759E4E9-F9C4-4364-F64D-28DFC6909896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22" creationId="{39D8BCDD-E07C-0AA0-E197-C2EDF8D92EE8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23" creationId="{C1526987-25E0-C72A-3A77-F514A525E2AD}"/>
          </ac:cxnSpMkLst>
        </pc:cxnChg>
        <pc:cxnChg chg="add del mod">
          <ac:chgData name="Jon Broadbent" userId="a1e452066e9c9135" providerId="LiveId" clId="{43E58C83-BB12-4663-9FC0-DD8A00E94F15}" dt="2023-02-02T21:07:32.207" v="3469" actId="478"/>
          <ac:cxnSpMkLst>
            <pc:docMk/>
            <pc:sldMk cId="3708904294" sldId="287"/>
            <ac:cxnSpMk id="24" creationId="{9A0A8A49-67AA-AFFD-5373-03EA49E1F7C3}"/>
          </ac:cxnSpMkLst>
        </pc:cxnChg>
        <pc:cxnChg chg="add del mod">
          <ac:chgData name="Jon Broadbent" userId="a1e452066e9c9135" providerId="LiveId" clId="{43E58C83-BB12-4663-9FC0-DD8A00E94F15}" dt="2023-02-02T21:12:00.142" v="3545" actId="478"/>
          <ac:cxnSpMkLst>
            <pc:docMk/>
            <pc:sldMk cId="3708904294" sldId="287"/>
            <ac:cxnSpMk id="48" creationId="{74AF9319-6B61-3B9A-B517-176A23FD143B}"/>
          </ac:cxnSpMkLst>
        </pc:cxnChg>
      </pc:sldChg>
      <pc:sldChg chg="addSp modSp new mod">
        <pc:chgData name="Jon Broadbent" userId="a1e452066e9c9135" providerId="LiveId" clId="{43E58C83-BB12-4663-9FC0-DD8A00E94F15}" dt="2023-02-02T21:18:39.741" v="3958" actId="20577"/>
        <pc:sldMkLst>
          <pc:docMk/>
          <pc:sldMk cId="2878402471" sldId="288"/>
        </pc:sldMkLst>
        <pc:spChg chg="mod">
          <ac:chgData name="Jon Broadbent" userId="a1e452066e9c9135" providerId="LiveId" clId="{43E58C83-BB12-4663-9FC0-DD8A00E94F15}" dt="2023-02-02T21:18:39.741" v="3958" actId="20577"/>
          <ac:spMkLst>
            <pc:docMk/>
            <pc:sldMk cId="2878402471" sldId="288"/>
            <ac:spMk id="2" creationId="{130682FD-075E-47DB-2AA9-9EB76C9ADA21}"/>
          </ac:spMkLst>
        </pc:spChg>
        <pc:spChg chg="mod">
          <ac:chgData name="Jon Broadbent" userId="a1e452066e9c9135" providerId="LiveId" clId="{43E58C83-BB12-4663-9FC0-DD8A00E94F15}" dt="2023-02-02T21:18:02.672" v="3952" actId="20577"/>
          <ac:spMkLst>
            <pc:docMk/>
            <pc:sldMk cId="2878402471" sldId="288"/>
            <ac:spMk id="3" creationId="{6F3D5143-6232-23C3-FBEE-B4FF1BEFCA27}"/>
          </ac:spMkLst>
        </pc:spChg>
        <pc:spChg chg="mod">
          <ac:chgData name="Jon Broadbent" userId="a1e452066e9c9135" providerId="LiveId" clId="{43E58C83-BB12-4663-9FC0-DD8A00E94F15}" dt="2023-02-02T21:16:37.043" v="3755" actId="20577"/>
          <ac:spMkLst>
            <pc:docMk/>
            <pc:sldMk cId="2878402471" sldId="288"/>
            <ac:spMk id="5" creationId="{A0972D6E-6D3F-1B8D-8BF6-34720A0923FE}"/>
          </ac:spMkLst>
        </pc:spChg>
        <pc:picChg chg="add mod">
          <ac:chgData name="Jon Broadbent" userId="a1e452066e9c9135" providerId="LiveId" clId="{43E58C83-BB12-4663-9FC0-DD8A00E94F15}" dt="2023-02-02T21:18:36.913" v="3957" actId="1076"/>
          <ac:picMkLst>
            <pc:docMk/>
            <pc:sldMk cId="2878402471" sldId="288"/>
            <ac:picMk id="8" creationId="{29CD23F2-B095-50F4-E8E9-D354EEF2E66F}"/>
          </ac:picMkLst>
        </pc:picChg>
      </pc:sldChg>
      <pc:sldChg chg="addSp delSp modSp new mod">
        <pc:chgData name="Jon Broadbent" userId="a1e452066e9c9135" providerId="LiveId" clId="{43E58C83-BB12-4663-9FC0-DD8A00E94F15}" dt="2023-02-02T21:36:07.933" v="4343" actId="20577"/>
        <pc:sldMkLst>
          <pc:docMk/>
          <pc:sldMk cId="393512196" sldId="289"/>
        </pc:sldMkLst>
        <pc:spChg chg="del">
          <ac:chgData name="Jon Broadbent" userId="a1e452066e9c9135" providerId="LiveId" clId="{43E58C83-BB12-4663-9FC0-DD8A00E94F15}" dt="2023-02-02T21:19:51.631" v="3960" actId="22"/>
          <ac:spMkLst>
            <pc:docMk/>
            <pc:sldMk cId="393512196" sldId="289"/>
            <ac:spMk id="2" creationId="{58DC4751-BAB8-E921-EB7D-20293D518856}"/>
          </ac:spMkLst>
        </pc:spChg>
        <pc:spChg chg="mod">
          <ac:chgData name="Jon Broadbent" userId="a1e452066e9c9135" providerId="LiveId" clId="{43E58C83-BB12-4663-9FC0-DD8A00E94F15}" dt="2023-02-02T21:20:28.186" v="4008" actId="20577"/>
          <ac:spMkLst>
            <pc:docMk/>
            <pc:sldMk cId="393512196" sldId="289"/>
            <ac:spMk id="4" creationId="{E2B146E3-B4A1-35D1-B064-C8A5D1C3DD1B}"/>
          </ac:spMkLst>
        </pc:spChg>
        <pc:spChg chg="mod">
          <ac:chgData name="Jon Broadbent" userId="a1e452066e9c9135" providerId="LiveId" clId="{43E58C83-BB12-4663-9FC0-DD8A00E94F15}" dt="2023-02-02T21:20:32.090" v="4015" actId="20577"/>
          <ac:spMkLst>
            <pc:docMk/>
            <pc:sldMk cId="393512196" sldId="289"/>
            <ac:spMk id="5" creationId="{88322CBF-710F-2BD8-86E8-A3C2B8D978B7}"/>
          </ac:spMkLst>
        </pc:spChg>
        <pc:spChg chg="mod">
          <ac:chgData name="Jon Broadbent" userId="a1e452066e9c9135" providerId="LiveId" clId="{43E58C83-BB12-4663-9FC0-DD8A00E94F15}" dt="2023-02-02T21:36:07.933" v="4343" actId="20577"/>
          <ac:spMkLst>
            <pc:docMk/>
            <pc:sldMk cId="393512196" sldId="289"/>
            <ac:spMk id="6" creationId="{646D0DAF-F82B-76F0-AA95-F52058DC4C1A}"/>
          </ac:spMkLst>
        </pc:spChg>
        <pc:picChg chg="add mod ord modCrop">
          <ac:chgData name="Jon Broadbent" userId="a1e452066e9c9135" providerId="LiveId" clId="{43E58C83-BB12-4663-9FC0-DD8A00E94F15}" dt="2023-02-02T21:35:10.337" v="4187" actId="1076"/>
          <ac:picMkLst>
            <pc:docMk/>
            <pc:sldMk cId="393512196" sldId="289"/>
            <ac:picMk id="9" creationId="{CE6447A0-1CFA-A7DD-AD89-28FC38B8B24B}"/>
          </ac:picMkLst>
        </pc:picChg>
        <pc:picChg chg="add del mod modCrop">
          <ac:chgData name="Jon Broadbent" userId="a1e452066e9c9135" providerId="LiveId" clId="{43E58C83-BB12-4663-9FC0-DD8A00E94F15}" dt="2023-02-02T21:35:07.560" v="4185" actId="478"/>
          <ac:picMkLst>
            <pc:docMk/>
            <pc:sldMk cId="393512196" sldId="289"/>
            <ac:picMk id="11" creationId="{FF47352C-A426-E765-0536-C45C32702E53}"/>
          </ac:picMkLst>
        </pc:picChg>
      </pc:sldChg>
      <pc:sldChg chg="addSp delSp modSp new mod">
        <pc:chgData name="Jon Broadbent" userId="a1e452066e9c9135" providerId="LiveId" clId="{43E58C83-BB12-4663-9FC0-DD8A00E94F15}" dt="2023-02-02T21:41:04.912" v="4917" actId="20577"/>
        <pc:sldMkLst>
          <pc:docMk/>
          <pc:sldMk cId="1662733254" sldId="290"/>
        </pc:sldMkLst>
        <pc:spChg chg="del">
          <ac:chgData name="Jon Broadbent" userId="a1e452066e9c9135" providerId="LiveId" clId="{43E58C83-BB12-4663-9FC0-DD8A00E94F15}" dt="2023-02-02T21:36:37.239" v="4345" actId="22"/>
          <ac:spMkLst>
            <pc:docMk/>
            <pc:sldMk cId="1662733254" sldId="290"/>
            <ac:spMk id="2" creationId="{12CEDE72-90FD-B06E-3557-19F2F7A8521F}"/>
          </ac:spMkLst>
        </pc:spChg>
        <pc:spChg chg="mod">
          <ac:chgData name="Jon Broadbent" userId="a1e452066e9c9135" providerId="LiveId" clId="{43E58C83-BB12-4663-9FC0-DD8A00E94F15}" dt="2023-02-02T21:41:04.912" v="4917" actId="20577"/>
          <ac:spMkLst>
            <pc:docMk/>
            <pc:sldMk cId="1662733254" sldId="290"/>
            <ac:spMk id="4" creationId="{FE62291D-118A-0D31-47B7-0590A3FAA46A}"/>
          </ac:spMkLst>
        </pc:spChg>
        <pc:spChg chg="mod">
          <ac:chgData name="Jon Broadbent" userId="a1e452066e9c9135" providerId="LiveId" clId="{43E58C83-BB12-4663-9FC0-DD8A00E94F15}" dt="2023-02-02T21:37:31.637" v="4466" actId="20577"/>
          <ac:spMkLst>
            <pc:docMk/>
            <pc:sldMk cId="1662733254" sldId="290"/>
            <ac:spMk id="5" creationId="{E3BA91AA-C988-1853-3E16-0516935AB91F}"/>
          </ac:spMkLst>
        </pc:spChg>
        <pc:spChg chg="mod">
          <ac:chgData name="Jon Broadbent" userId="a1e452066e9c9135" providerId="LiveId" clId="{43E58C83-BB12-4663-9FC0-DD8A00E94F15}" dt="2023-02-02T21:40:27.586" v="4911" actId="20577"/>
          <ac:spMkLst>
            <pc:docMk/>
            <pc:sldMk cId="1662733254" sldId="290"/>
            <ac:spMk id="6" creationId="{DDBA4746-24AC-A351-667C-DBFAD6994CCC}"/>
          </ac:spMkLst>
        </pc:spChg>
        <pc:picChg chg="add mod ord modCrop">
          <ac:chgData name="Jon Broadbent" userId="a1e452066e9c9135" providerId="LiveId" clId="{43E58C83-BB12-4663-9FC0-DD8A00E94F15}" dt="2023-02-02T21:36:52.523" v="4351" actId="1076"/>
          <ac:picMkLst>
            <pc:docMk/>
            <pc:sldMk cId="1662733254" sldId="290"/>
            <ac:picMk id="9" creationId="{6F039F39-A247-A484-F7F1-2407CC1AA4E6}"/>
          </ac:picMkLst>
        </pc:picChg>
      </pc:sldChg>
      <pc:sldChg chg="addSp delSp modSp new mod">
        <pc:chgData name="Jon Broadbent" userId="a1e452066e9c9135" providerId="LiveId" clId="{43E58C83-BB12-4663-9FC0-DD8A00E94F15}" dt="2023-02-02T21:42:50.196" v="4964" actId="14100"/>
        <pc:sldMkLst>
          <pc:docMk/>
          <pc:sldMk cId="3191673367" sldId="291"/>
        </pc:sldMkLst>
        <pc:spChg chg="del">
          <ac:chgData name="Jon Broadbent" userId="a1e452066e9c9135" providerId="LiveId" clId="{43E58C83-BB12-4663-9FC0-DD8A00E94F15}" dt="2023-02-02T21:41:51.576" v="4919" actId="22"/>
          <ac:spMkLst>
            <pc:docMk/>
            <pc:sldMk cId="3191673367" sldId="291"/>
            <ac:spMk id="2" creationId="{D6CB8FE7-8F0B-3993-9938-01F3C3034CF1}"/>
          </ac:spMkLst>
        </pc:spChg>
        <pc:spChg chg="mod">
          <ac:chgData name="Jon Broadbent" userId="a1e452066e9c9135" providerId="LiveId" clId="{43E58C83-BB12-4663-9FC0-DD8A00E94F15}" dt="2023-02-02T21:42:21.623" v="4955" actId="20577"/>
          <ac:spMkLst>
            <pc:docMk/>
            <pc:sldMk cId="3191673367" sldId="291"/>
            <ac:spMk id="4" creationId="{1E2B15A9-50B7-6E56-DD92-6842A06E0741}"/>
          </ac:spMkLst>
        </pc:spChg>
        <pc:spChg chg="mod">
          <ac:chgData name="Jon Broadbent" userId="a1e452066e9c9135" providerId="LiveId" clId="{43E58C83-BB12-4663-9FC0-DD8A00E94F15}" dt="2023-02-02T21:42:25.438" v="4962" actId="20577"/>
          <ac:spMkLst>
            <pc:docMk/>
            <pc:sldMk cId="3191673367" sldId="291"/>
            <ac:spMk id="5" creationId="{E4DB4B07-663D-152A-2047-0CC4159627DE}"/>
          </ac:spMkLst>
        </pc:spChg>
        <pc:picChg chg="add mod ord modCrop">
          <ac:chgData name="Jon Broadbent" userId="a1e452066e9c9135" providerId="LiveId" clId="{43E58C83-BB12-4663-9FC0-DD8A00E94F15}" dt="2023-02-02T21:42:50.196" v="4964" actId="14100"/>
          <ac:picMkLst>
            <pc:docMk/>
            <pc:sldMk cId="3191673367" sldId="291"/>
            <ac:picMk id="8" creationId="{7F29A813-8BF5-ABE3-220E-CF1613616964}"/>
          </ac:picMkLst>
        </pc:picChg>
      </pc:sldChg>
      <pc:sldChg chg="addSp delSp modSp new mod">
        <pc:chgData name="Jon Broadbent" userId="a1e452066e9c9135" providerId="LiveId" clId="{43E58C83-BB12-4663-9FC0-DD8A00E94F15}" dt="2023-02-02T21:59:46.462" v="5886" actId="1076"/>
        <pc:sldMkLst>
          <pc:docMk/>
          <pc:sldMk cId="3240329433" sldId="292"/>
        </pc:sldMkLst>
        <pc:spChg chg="del">
          <ac:chgData name="Jon Broadbent" userId="a1e452066e9c9135" providerId="LiveId" clId="{43E58C83-BB12-4663-9FC0-DD8A00E94F15}" dt="2023-02-02T21:59:22.001" v="5844" actId="22"/>
          <ac:spMkLst>
            <pc:docMk/>
            <pc:sldMk cId="3240329433" sldId="292"/>
            <ac:spMk id="2" creationId="{A045D077-6CF5-4343-F8DD-1B64FA85DB2D}"/>
          </ac:spMkLst>
        </pc:spChg>
        <pc:spChg chg="mod">
          <ac:chgData name="Jon Broadbent" userId="a1e452066e9c9135" providerId="LiveId" clId="{43E58C83-BB12-4663-9FC0-DD8A00E94F15}" dt="2023-02-02T21:59:31.886" v="5875" actId="20577"/>
          <ac:spMkLst>
            <pc:docMk/>
            <pc:sldMk cId="3240329433" sldId="292"/>
            <ac:spMk id="4" creationId="{980C8839-FC9E-F104-624F-114288E996BE}"/>
          </ac:spMkLst>
        </pc:spChg>
        <pc:spChg chg="mod">
          <ac:chgData name="Jon Broadbent" userId="a1e452066e9c9135" providerId="LiveId" clId="{43E58C83-BB12-4663-9FC0-DD8A00E94F15}" dt="2023-02-02T21:59:34.852" v="5882" actId="20577"/>
          <ac:spMkLst>
            <pc:docMk/>
            <pc:sldMk cId="3240329433" sldId="292"/>
            <ac:spMk id="5" creationId="{37581389-80C6-7FFA-A26A-8E08D3F79994}"/>
          </ac:spMkLst>
        </pc:spChg>
        <pc:picChg chg="add mod ord modCrop">
          <ac:chgData name="Jon Broadbent" userId="a1e452066e9c9135" providerId="LiveId" clId="{43E58C83-BB12-4663-9FC0-DD8A00E94F15}" dt="2023-02-02T21:59:46.462" v="5886" actId="1076"/>
          <ac:picMkLst>
            <pc:docMk/>
            <pc:sldMk cId="3240329433" sldId="292"/>
            <ac:picMk id="8" creationId="{6DFE65DF-3E46-11D7-DFF6-33D6343EB826}"/>
          </ac:picMkLst>
        </pc:picChg>
      </pc:sldChg>
      <pc:sldChg chg="addSp delSp modSp new mod">
        <pc:chgData name="Jon Broadbent" userId="a1e452066e9c9135" providerId="LiveId" clId="{43E58C83-BB12-4663-9FC0-DD8A00E94F15}" dt="2023-02-02T22:05:46.933" v="6098" actId="114"/>
        <pc:sldMkLst>
          <pc:docMk/>
          <pc:sldMk cId="3475973522" sldId="293"/>
        </pc:sldMkLst>
        <pc:spChg chg="del">
          <ac:chgData name="Jon Broadbent" userId="a1e452066e9c9135" providerId="LiveId" clId="{43E58C83-BB12-4663-9FC0-DD8A00E94F15}" dt="2023-02-02T21:43:45.642" v="5007" actId="22"/>
          <ac:spMkLst>
            <pc:docMk/>
            <pc:sldMk cId="3475973522" sldId="293"/>
            <ac:spMk id="2" creationId="{01E31A99-711A-03B8-C35F-FD6577882A30}"/>
          </ac:spMkLst>
        </pc:spChg>
        <pc:spChg chg="mod">
          <ac:chgData name="Jon Broadbent" userId="a1e452066e9c9135" providerId="LiveId" clId="{43E58C83-BB12-4663-9FC0-DD8A00E94F15}" dt="2023-02-02T21:43:34.385" v="4985" actId="20577"/>
          <ac:spMkLst>
            <pc:docMk/>
            <pc:sldMk cId="3475973522" sldId="293"/>
            <ac:spMk id="4" creationId="{1F1479EC-2612-2984-FD26-4AAEA8EABD5E}"/>
          </ac:spMkLst>
        </pc:spChg>
        <pc:spChg chg="mod">
          <ac:chgData name="Jon Broadbent" userId="a1e452066e9c9135" providerId="LiveId" clId="{43E58C83-BB12-4663-9FC0-DD8A00E94F15}" dt="2023-02-02T21:43:42.781" v="5006" actId="20577"/>
          <ac:spMkLst>
            <pc:docMk/>
            <pc:sldMk cId="3475973522" sldId="293"/>
            <ac:spMk id="5" creationId="{ADB568EF-E012-AA6E-82D6-8301D11272B0}"/>
          </ac:spMkLst>
        </pc:spChg>
        <pc:spChg chg="mod">
          <ac:chgData name="Jon Broadbent" userId="a1e452066e9c9135" providerId="LiveId" clId="{43E58C83-BB12-4663-9FC0-DD8A00E94F15}" dt="2023-02-02T22:05:46.933" v="6098" actId="114"/>
          <ac:spMkLst>
            <pc:docMk/>
            <pc:sldMk cId="3475973522" sldId="293"/>
            <ac:spMk id="6" creationId="{5FDFB46E-1291-0233-C595-CEA64F98FCD1}"/>
          </ac:spMkLst>
        </pc:spChg>
        <pc:picChg chg="add mod ord modCrop">
          <ac:chgData name="Jon Broadbent" userId="a1e452066e9c9135" providerId="LiveId" clId="{43E58C83-BB12-4663-9FC0-DD8A00E94F15}" dt="2023-02-02T21:44:01.016" v="5014" actId="1076"/>
          <ac:picMkLst>
            <pc:docMk/>
            <pc:sldMk cId="3475973522" sldId="293"/>
            <ac:picMk id="9" creationId="{97FA1C54-C80F-AE39-D1D0-10594C45A8B5}"/>
          </ac:picMkLst>
        </pc:picChg>
      </pc:sldChg>
      <pc:sldChg chg="addSp modSp new mod">
        <pc:chgData name="Jon Broadbent" userId="a1e452066e9c9135" providerId="LiveId" clId="{43E58C83-BB12-4663-9FC0-DD8A00E94F15}" dt="2023-02-09T02:14:25.548" v="6154" actId="1076"/>
        <pc:sldMkLst>
          <pc:docMk/>
          <pc:sldMk cId="3410956661" sldId="294"/>
        </pc:sldMkLst>
        <pc:spChg chg="mod">
          <ac:chgData name="Jon Broadbent" userId="a1e452066e9c9135" providerId="LiveId" clId="{43E58C83-BB12-4663-9FC0-DD8A00E94F15}" dt="2023-02-09T02:13:31.503" v="6110" actId="20577"/>
          <ac:spMkLst>
            <pc:docMk/>
            <pc:sldMk cId="3410956661" sldId="294"/>
            <ac:spMk id="2" creationId="{626C4265-81E8-3603-D6EF-E756CD84B84F}"/>
          </ac:spMkLst>
        </pc:spChg>
        <pc:spChg chg="mod">
          <ac:chgData name="Jon Broadbent" userId="a1e452066e9c9135" providerId="LiveId" clId="{43E58C83-BB12-4663-9FC0-DD8A00E94F15}" dt="2023-02-09T02:13:49.853" v="6149" actId="20577"/>
          <ac:spMkLst>
            <pc:docMk/>
            <pc:sldMk cId="3410956661" sldId="294"/>
            <ac:spMk id="3" creationId="{2386EACD-66B3-911D-610D-3D5F87EB1341}"/>
          </ac:spMkLst>
        </pc:spChg>
        <pc:picChg chg="add mod">
          <ac:chgData name="Jon Broadbent" userId="a1e452066e9c9135" providerId="LiveId" clId="{43E58C83-BB12-4663-9FC0-DD8A00E94F15}" dt="2023-02-09T02:14:25.548" v="6154" actId="1076"/>
          <ac:picMkLst>
            <pc:docMk/>
            <pc:sldMk cId="3410956661" sldId="294"/>
            <ac:picMk id="6" creationId="{3216D1AC-C363-56B5-BFBB-EFF8F5E4BF27}"/>
          </ac:picMkLst>
        </pc:picChg>
      </pc:sldChg>
      <pc:sldChg chg="addSp delSp modSp new mod">
        <pc:chgData name="Jon Broadbent" userId="a1e452066e9c9135" providerId="LiveId" clId="{43E58C83-BB12-4663-9FC0-DD8A00E94F15}" dt="2023-02-09T02:20:04.429" v="6445" actId="14100"/>
        <pc:sldMkLst>
          <pc:docMk/>
          <pc:sldMk cId="468146220" sldId="295"/>
        </pc:sldMkLst>
        <pc:spChg chg="del">
          <ac:chgData name="Jon Broadbent" userId="a1e452066e9c9135" providerId="LiveId" clId="{43E58C83-BB12-4663-9FC0-DD8A00E94F15}" dt="2023-02-09T02:14:52.010" v="6157"/>
          <ac:spMkLst>
            <pc:docMk/>
            <pc:sldMk cId="468146220" sldId="295"/>
            <ac:spMk id="2" creationId="{9A6266BE-503C-E604-F14B-F5C6B5BE3659}"/>
          </ac:spMkLst>
        </pc:spChg>
        <pc:spChg chg="mod">
          <ac:chgData name="Jon Broadbent" userId="a1e452066e9c9135" providerId="LiveId" clId="{43E58C83-BB12-4663-9FC0-DD8A00E94F15}" dt="2023-02-09T02:17:23.605" v="6406" actId="27636"/>
          <ac:spMkLst>
            <pc:docMk/>
            <pc:sldMk cId="468146220" sldId="295"/>
            <ac:spMk id="4" creationId="{6B2EF808-D5B0-BEDA-E78F-7055BD54B5FB}"/>
          </ac:spMkLst>
        </pc:spChg>
        <pc:spChg chg="mod">
          <ac:chgData name="Jon Broadbent" userId="a1e452066e9c9135" providerId="LiveId" clId="{43E58C83-BB12-4663-9FC0-DD8A00E94F15}" dt="2023-02-09T02:16:35.879" v="6231" actId="20577"/>
          <ac:spMkLst>
            <pc:docMk/>
            <pc:sldMk cId="468146220" sldId="295"/>
            <ac:spMk id="5" creationId="{C646AADF-BD7C-984C-FECC-9B7D7EE3CC1F}"/>
          </ac:spMkLst>
        </pc:spChg>
        <pc:spChg chg="add mod">
          <ac:chgData name="Jon Broadbent" userId="a1e452066e9c9135" providerId="LiveId" clId="{43E58C83-BB12-4663-9FC0-DD8A00E94F15}" dt="2023-02-09T02:20:04.429" v="6445" actId="14100"/>
          <ac:spMkLst>
            <pc:docMk/>
            <pc:sldMk cId="468146220" sldId="295"/>
            <ac:spMk id="8" creationId="{2E34E82E-CA3E-0783-CBEF-E1E1FE73ECE8}"/>
          </ac:spMkLst>
        </pc:spChg>
        <pc:graphicFrameChg chg="add mod">
          <ac:chgData name="Jon Broadbent" userId="a1e452066e9c9135" providerId="LiveId" clId="{43E58C83-BB12-4663-9FC0-DD8A00E94F15}" dt="2023-02-09T02:17:19.106" v="6402"/>
          <ac:graphicFrameMkLst>
            <pc:docMk/>
            <pc:sldMk cId="468146220" sldId="295"/>
            <ac:graphicFrameMk id="7" creationId="{930297BF-11E5-B287-53FC-16E15D0C6953}"/>
          </ac:graphicFrameMkLst>
        </pc:graphicFrameChg>
      </pc:sldChg>
      <pc:sldChg chg="addSp delSp modSp new mod">
        <pc:chgData name="Jon Broadbent" userId="a1e452066e9c9135" providerId="LiveId" clId="{43E58C83-BB12-4663-9FC0-DD8A00E94F15}" dt="2023-02-09T02:19:47.731" v="6440" actId="404"/>
        <pc:sldMkLst>
          <pc:docMk/>
          <pc:sldMk cId="3249834390" sldId="296"/>
        </pc:sldMkLst>
        <pc:spChg chg="del">
          <ac:chgData name="Jon Broadbent" userId="a1e452066e9c9135" providerId="LiveId" clId="{43E58C83-BB12-4663-9FC0-DD8A00E94F15}" dt="2023-02-09T02:17:46.026" v="6409"/>
          <ac:spMkLst>
            <pc:docMk/>
            <pc:sldMk cId="3249834390" sldId="296"/>
            <ac:spMk id="2" creationId="{ADDAAC53-2F2B-DE99-1EB9-329E11BF05DC}"/>
          </ac:spMkLst>
        </pc:spChg>
        <pc:spChg chg="mod">
          <ac:chgData name="Jon Broadbent" userId="a1e452066e9c9135" providerId="LiveId" clId="{43E58C83-BB12-4663-9FC0-DD8A00E94F15}" dt="2023-02-09T02:17:54.987" v="6412" actId="27636"/>
          <ac:spMkLst>
            <pc:docMk/>
            <pc:sldMk cId="3249834390" sldId="296"/>
            <ac:spMk id="4" creationId="{5A1EB7DF-85B6-2B5A-5051-73B102B75A9D}"/>
          </ac:spMkLst>
        </pc:spChg>
        <pc:spChg chg="mod">
          <ac:chgData name="Jon Broadbent" userId="a1e452066e9c9135" providerId="LiveId" clId="{43E58C83-BB12-4663-9FC0-DD8A00E94F15}" dt="2023-02-09T02:18:03.724" v="6413"/>
          <ac:spMkLst>
            <pc:docMk/>
            <pc:sldMk cId="3249834390" sldId="296"/>
            <ac:spMk id="5" creationId="{F1DC1428-97C0-A059-DD76-ADBCA846CFFE}"/>
          </ac:spMkLst>
        </pc:spChg>
        <pc:spChg chg="add mod ord">
          <ac:chgData name="Jon Broadbent" userId="a1e452066e9c9135" providerId="LiveId" clId="{43E58C83-BB12-4663-9FC0-DD8A00E94F15}" dt="2023-02-09T02:19:47.731" v="6440" actId="404"/>
          <ac:spMkLst>
            <pc:docMk/>
            <pc:sldMk cId="3249834390" sldId="296"/>
            <ac:spMk id="8" creationId="{51BBC881-2C5A-46D1-410D-CE89333089F1}"/>
          </ac:spMkLst>
        </pc:spChg>
        <pc:spChg chg="add del mod">
          <ac:chgData name="Jon Broadbent" userId="a1e452066e9c9135" providerId="LiveId" clId="{43E58C83-BB12-4663-9FC0-DD8A00E94F15}" dt="2023-02-09T02:18:25.753" v="6419" actId="21"/>
          <ac:spMkLst>
            <pc:docMk/>
            <pc:sldMk cId="3249834390" sldId="296"/>
            <ac:spMk id="10" creationId="{04144282-B093-C164-FD18-E6FD1B4E6025}"/>
          </ac:spMkLst>
        </pc:spChg>
        <pc:graphicFrameChg chg="add del mod">
          <ac:chgData name="Jon Broadbent" userId="a1e452066e9c9135" providerId="LiveId" clId="{43E58C83-BB12-4663-9FC0-DD8A00E94F15}" dt="2023-02-09T02:19:35.155" v="6433"/>
          <ac:graphicFrameMkLst>
            <pc:docMk/>
            <pc:sldMk cId="3249834390" sldId="296"/>
            <ac:graphicFrameMk id="7" creationId="{4F9949E2-BE70-0BB0-4E34-1CA101F3959B}"/>
          </ac:graphicFrameMkLst>
        </pc:graphicFrameChg>
      </pc:sldChg>
      <pc:sldChg chg="addSp modSp new mod modAnim">
        <pc:chgData name="Jon Broadbent" userId="a1e452066e9c9135" providerId="LiveId" clId="{43E58C83-BB12-4663-9FC0-DD8A00E94F15}" dt="2023-02-09T02:32:06.403" v="6753" actId="14100"/>
        <pc:sldMkLst>
          <pc:docMk/>
          <pc:sldMk cId="738724592" sldId="297"/>
        </pc:sldMkLst>
        <pc:spChg chg="mod">
          <ac:chgData name="Jon Broadbent" userId="a1e452066e9c9135" providerId="LiveId" clId="{43E58C83-BB12-4663-9FC0-DD8A00E94F15}" dt="2023-02-09T02:21:27.984" v="6483" actId="20577"/>
          <ac:spMkLst>
            <pc:docMk/>
            <pc:sldMk cId="738724592" sldId="297"/>
            <ac:spMk id="2" creationId="{2606DAF0-CC1D-3075-A39B-CF66AD93053B}"/>
          </ac:spMkLst>
        </pc:spChg>
        <pc:spChg chg="mod">
          <ac:chgData name="Jon Broadbent" userId="a1e452066e9c9135" providerId="LiveId" clId="{43E58C83-BB12-4663-9FC0-DD8A00E94F15}" dt="2023-02-09T02:26:22.888" v="6736" actId="20577"/>
          <ac:spMkLst>
            <pc:docMk/>
            <pc:sldMk cId="738724592" sldId="297"/>
            <ac:spMk id="3" creationId="{9C33C67A-8F2E-F4E9-8A4D-A7EB7C68CC7F}"/>
          </ac:spMkLst>
        </pc:spChg>
        <pc:spChg chg="mod">
          <ac:chgData name="Jon Broadbent" userId="a1e452066e9c9135" providerId="LiveId" clId="{43E58C83-BB12-4663-9FC0-DD8A00E94F15}" dt="2023-02-09T02:21:34.762" v="6484"/>
          <ac:spMkLst>
            <pc:docMk/>
            <pc:sldMk cId="738724592" sldId="297"/>
            <ac:spMk id="5" creationId="{5132434E-14BE-60C0-503E-F4C2AF9D6689}"/>
          </ac:spMkLst>
        </pc:spChg>
        <pc:spChg chg="add mod ord">
          <ac:chgData name="Jon Broadbent" userId="a1e452066e9c9135" providerId="LiveId" clId="{43E58C83-BB12-4663-9FC0-DD8A00E94F15}" dt="2023-02-09T02:32:06.403" v="6753" actId="14100"/>
          <ac:spMkLst>
            <pc:docMk/>
            <pc:sldMk cId="738724592" sldId="297"/>
            <ac:spMk id="7" creationId="{BD11E12E-8029-0071-ABA8-8031F6AF1987}"/>
          </ac:spMkLst>
        </pc:spChg>
      </pc:sldChg>
      <pc:sldChg chg="addSp delSp modSp new mod">
        <pc:chgData name="Jon Broadbent" userId="a1e452066e9c9135" providerId="LiveId" clId="{43E58C83-BB12-4663-9FC0-DD8A00E94F15}" dt="2023-02-09T02:43:27.364" v="7921" actId="20577"/>
        <pc:sldMkLst>
          <pc:docMk/>
          <pc:sldMk cId="1366684318" sldId="298"/>
        </pc:sldMkLst>
        <pc:spChg chg="mod">
          <ac:chgData name="Jon Broadbent" userId="a1e452066e9c9135" providerId="LiveId" clId="{43E58C83-BB12-4663-9FC0-DD8A00E94F15}" dt="2023-02-09T02:43:27.364" v="7921" actId="20577"/>
          <ac:spMkLst>
            <pc:docMk/>
            <pc:sldMk cId="1366684318" sldId="298"/>
            <ac:spMk id="2" creationId="{71A3F33E-A548-F412-5AEA-97DA94064F51}"/>
          </ac:spMkLst>
        </pc:spChg>
        <pc:spChg chg="mod">
          <ac:chgData name="Jon Broadbent" userId="a1e452066e9c9135" providerId="LiveId" clId="{43E58C83-BB12-4663-9FC0-DD8A00E94F15}" dt="2023-02-09T02:40:22.006" v="7424" actId="20577"/>
          <ac:spMkLst>
            <pc:docMk/>
            <pc:sldMk cId="1366684318" sldId="298"/>
            <ac:spMk id="3" creationId="{5F50705C-9304-D115-26E9-6F33E1E7A401}"/>
          </ac:spMkLst>
        </pc:spChg>
        <pc:spChg chg="mod">
          <ac:chgData name="Jon Broadbent" userId="a1e452066e9c9135" providerId="LiveId" clId="{43E58C83-BB12-4663-9FC0-DD8A00E94F15}" dt="2023-02-09T02:32:29.152" v="6780" actId="20577"/>
          <ac:spMkLst>
            <pc:docMk/>
            <pc:sldMk cId="1366684318" sldId="298"/>
            <ac:spMk id="5" creationId="{802A708F-1030-9E28-C6A9-A26119D42E95}"/>
          </ac:spMkLst>
        </pc:spChg>
        <pc:picChg chg="add del mod">
          <ac:chgData name="Jon Broadbent" userId="a1e452066e9c9135" providerId="LiveId" clId="{43E58C83-BB12-4663-9FC0-DD8A00E94F15}" dt="2023-02-09T02:37:49.359" v="7329" actId="478"/>
          <ac:picMkLst>
            <pc:docMk/>
            <pc:sldMk cId="1366684318" sldId="298"/>
            <ac:picMk id="8" creationId="{CA619EDE-1977-B714-31BB-73D58441961A}"/>
          </ac:picMkLst>
        </pc:picChg>
        <pc:picChg chg="add mod">
          <ac:chgData name="Jon Broadbent" userId="a1e452066e9c9135" providerId="LiveId" clId="{43E58C83-BB12-4663-9FC0-DD8A00E94F15}" dt="2023-02-09T02:38:32.046" v="7335" actId="14100"/>
          <ac:picMkLst>
            <pc:docMk/>
            <pc:sldMk cId="1366684318" sldId="298"/>
            <ac:picMk id="10" creationId="{EE214E8A-E594-3E44-98A8-3F4284809ADE}"/>
          </ac:picMkLst>
        </pc:picChg>
      </pc:sldChg>
      <pc:sldChg chg="modSp new mod">
        <pc:chgData name="Jon Broadbent" userId="a1e452066e9c9135" providerId="LiveId" clId="{43E58C83-BB12-4663-9FC0-DD8A00E94F15}" dt="2023-02-09T14:51:42.093" v="8269" actId="20577"/>
        <pc:sldMkLst>
          <pc:docMk/>
          <pc:sldMk cId="3967168519" sldId="299"/>
        </pc:sldMkLst>
        <pc:spChg chg="mod">
          <ac:chgData name="Jon Broadbent" userId="a1e452066e9c9135" providerId="LiveId" clId="{43E58C83-BB12-4663-9FC0-DD8A00E94F15}" dt="2023-02-09T02:40:38.525" v="7436" actId="20577"/>
          <ac:spMkLst>
            <pc:docMk/>
            <pc:sldMk cId="3967168519" sldId="299"/>
            <ac:spMk id="2" creationId="{C2DFF7D5-8CE5-6147-FBC5-0D701F4091D8}"/>
          </ac:spMkLst>
        </pc:spChg>
        <pc:spChg chg="mod">
          <ac:chgData name="Jon Broadbent" userId="a1e452066e9c9135" providerId="LiveId" clId="{43E58C83-BB12-4663-9FC0-DD8A00E94F15}" dt="2023-02-09T14:51:42.093" v="8269" actId="20577"/>
          <ac:spMkLst>
            <pc:docMk/>
            <pc:sldMk cId="3967168519" sldId="299"/>
            <ac:spMk id="3" creationId="{77C935E9-CAC7-102D-27D7-679B84ED19E5}"/>
          </ac:spMkLst>
        </pc:spChg>
        <pc:spChg chg="mod">
          <ac:chgData name="Jon Broadbent" userId="a1e452066e9c9135" providerId="LiveId" clId="{43E58C83-BB12-4663-9FC0-DD8A00E94F15}" dt="2023-02-09T02:39:06.211" v="7361" actId="20577"/>
          <ac:spMkLst>
            <pc:docMk/>
            <pc:sldMk cId="3967168519" sldId="299"/>
            <ac:spMk id="5" creationId="{54FCA759-3DF8-E537-5CD6-7D11F27A71D2}"/>
          </ac:spMkLst>
        </pc:spChg>
      </pc:sldChg>
      <pc:sldChg chg="addSp delSp modSp new mod">
        <pc:chgData name="Jon Broadbent" userId="a1e452066e9c9135" providerId="LiveId" clId="{43E58C83-BB12-4663-9FC0-DD8A00E94F15}" dt="2023-02-09T14:26:58.221" v="8169" actId="1076"/>
        <pc:sldMkLst>
          <pc:docMk/>
          <pc:sldMk cId="1199364967" sldId="300"/>
        </pc:sldMkLst>
        <pc:spChg chg="del">
          <ac:chgData name="Jon Broadbent" userId="a1e452066e9c9135" providerId="LiveId" clId="{43E58C83-BB12-4663-9FC0-DD8A00E94F15}" dt="2023-02-09T03:07:09.879" v="8099" actId="478"/>
          <ac:spMkLst>
            <pc:docMk/>
            <pc:sldMk cId="1199364967" sldId="300"/>
            <ac:spMk id="2" creationId="{7F057629-EDC6-C971-B9B9-8D9E00089706}"/>
          </ac:spMkLst>
        </pc:spChg>
        <pc:spChg chg="mod">
          <ac:chgData name="Jon Broadbent" userId="a1e452066e9c9135" providerId="LiveId" clId="{43E58C83-BB12-4663-9FC0-DD8A00E94F15}" dt="2023-02-09T03:06:46.928" v="8098" actId="20577"/>
          <ac:spMkLst>
            <pc:docMk/>
            <pc:sldMk cId="1199364967" sldId="300"/>
            <ac:spMk id="4" creationId="{C1FBA8F2-D0D5-15D1-1436-BEFDDA0EAC4F}"/>
          </ac:spMkLst>
        </pc:spChg>
        <pc:spChg chg="del">
          <ac:chgData name="Jon Broadbent" userId="a1e452066e9c9135" providerId="LiveId" clId="{43E58C83-BB12-4663-9FC0-DD8A00E94F15}" dt="2023-02-09T03:05:55.097" v="8063" actId="478"/>
          <ac:spMkLst>
            <pc:docMk/>
            <pc:sldMk cId="1199364967" sldId="300"/>
            <ac:spMk id="5" creationId="{01DF8D74-154F-C067-90C8-C808123AB866}"/>
          </ac:spMkLst>
        </pc:spChg>
        <pc:picChg chg="add mod modCrop">
          <ac:chgData name="Jon Broadbent" userId="a1e452066e9c9135" providerId="LiveId" clId="{43E58C83-BB12-4663-9FC0-DD8A00E94F15}" dt="2023-02-09T14:24:30.286" v="8150" actId="1076"/>
          <ac:picMkLst>
            <pc:docMk/>
            <pc:sldMk cId="1199364967" sldId="300"/>
            <ac:picMk id="5" creationId="{D873D944-E9B7-68E6-012D-14778F4DBF2D}"/>
          </ac:picMkLst>
        </pc:picChg>
        <pc:picChg chg="add del mod">
          <ac:chgData name="Jon Broadbent" userId="a1e452066e9c9135" providerId="LiveId" clId="{43E58C83-BB12-4663-9FC0-DD8A00E94F15}" dt="2023-02-09T14:25:34.622" v="8166" actId="478"/>
          <ac:picMkLst>
            <pc:docMk/>
            <pc:sldMk cId="1199364967" sldId="300"/>
            <ac:picMk id="8" creationId="{37A3B072-FC3F-2F1A-073F-8978BC10EA04}"/>
          </ac:picMkLst>
        </pc:picChg>
        <pc:picChg chg="add mod">
          <ac:chgData name="Jon Broadbent" userId="a1e452066e9c9135" providerId="LiveId" clId="{43E58C83-BB12-4663-9FC0-DD8A00E94F15}" dt="2023-02-09T14:24:49.936" v="8157" actId="1076"/>
          <ac:picMkLst>
            <pc:docMk/>
            <pc:sldMk cId="1199364967" sldId="300"/>
            <ac:picMk id="9" creationId="{351A9908-0F4E-A3D6-31E9-94CDEA5A8178}"/>
          </ac:picMkLst>
        </pc:picChg>
        <pc:picChg chg="add del mod">
          <ac:chgData name="Jon Broadbent" userId="a1e452066e9c9135" providerId="LiveId" clId="{43E58C83-BB12-4663-9FC0-DD8A00E94F15}" dt="2023-02-09T14:25:34.622" v="8166" actId="478"/>
          <ac:picMkLst>
            <pc:docMk/>
            <pc:sldMk cId="1199364967" sldId="300"/>
            <ac:picMk id="10" creationId="{F02992B7-0EA4-E6A1-BC3A-305DDA4E7041}"/>
          </ac:picMkLst>
        </pc:picChg>
        <pc:picChg chg="add del mod modCrop">
          <ac:chgData name="Jon Broadbent" userId="a1e452066e9c9135" providerId="LiveId" clId="{43E58C83-BB12-4663-9FC0-DD8A00E94F15}" dt="2023-02-09T14:25:34.622" v="8166" actId="478"/>
          <ac:picMkLst>
            <pc:docMk/>
            <pc:sldMk cId="1199364967" sldId="300"/>
            <ac:picMk id="12" creationId="{4443F7A1-38E1-7BFD-6E8F-5E0E58978204}"/>
          </ac:picMkLst>
        </pc:picChg>
        <pc:picChg chg="add mod">
          <ac:chgData name="Jon Broadbent" userId="a1e452066e9c9135" providerId="LiveId" clId="{43E58C83-BB12-4663-9FC0-DD8A00E94F15}" dt="2023-02-09T14:25:00.238" v="8160" actId="14100"/>
          <ac:picMkLst>
            <pc:docMk/>
            <pc:sldMk cId="1199364967" sldId="300"/>
            <ac:picMk id="13" creationId="{FD60516F-3D6B-BA74-3DE4-E4D5999B9F06}"/>
          </ac:picMkLst>
        </pc:picChg>
        <pc:picChg chg="add del mod ord">
          <ac:chgData name="Jon Broadbent" userId="a1e452066e9c9135" providerId="LiveId" clId="{43E58C83-BB12-4663-9FC0-DD8A00E94F15}" dt="2023-02-09T14:25:34.622" v="8166" actId="478"/>
          <ac:picMkLst>
            <pc:docMk/>
            <pc:sldMk cId="1199364967" sldId="300"/>
            <ac:picMk id="14" creationId="{7C0C4C3F-CA4E-31ED-ED5A-4DB213C81F6E}"/>
          </ac:picMkLst>
        </pc:picChg>
        <pc:picChg chg="add mod">
          <ac:chgData name="Jon Broadbent" userId="a1e452066e9c9135" providerId="LiveId" clId="{43E58C83-BB12-4663-9FC0-DD8A00E94F15}" dt="2023-02-09T14:26:58.221" v="8169" actId="1076"/>
          <ac:picMkLst>
            <pc:docMk/>
            <pc:sldMk cId="1199364967" sldId="300"/>
            <ac:picMk id="16" creationId="{B031D760-15F7-A435-8881-81F4BE8CEA4B}"/>
          </ac:picMkLst>
        </pc:picChg>
      </pc:sldChg>
      <pc:sldChg chg="addSp delSp modSp new mod">
        <pc:chgData name="Jon Broadbent" userId="a1e452066e9c9135" providerId="LiveId" clId="{43E58C83-BB12-4663-9FC0-DD8A00E94F15}" dt="2023-02-09T14:50:23.949" v="8218"/>
        <pc:sldMkLst>
          <pc:docMk/>
          <pc:sldMk cId="2052003387" sldId="301"/>
        </pc:sldMkLst>
        <pc:spChg chg="del">
          <ac:chgData name="Jon Broadbent" userId="a1e452066e9c9135" providerId="LiveId" clId="{43E58C83-BB12-4663-9FC0-DD8A00E94F15}" dt="2023-02-09T14:49:03.557" v="8181"/>
          <ac:spMkLst>
            <pc:docMk/>
            <pc:sldMk cId="2052003387" sldId="301"/>
            <ac:spMk id="2" creationId="{149EE0F0-B74C-80A1-8F05-FADDB9FC6E5F}"/>
          </ac:spMkLst>
        </pc:spChg>
        <pc:spChg chg="mod">
          <ac:chgData name="Jon Broadbent" userId="a1e452066e9c9135" providerId="LiveId" clId="{43E58C83-BB12-4663-9FC0-DD8A00E94F15}" dt="2023-02-09T14:50:18.309" v="8217" actId="20577"/>
          <ac:spMkLst>
            <pc:docMk/>
            <pc:sldMk cId="2052003387" sldId="301"/>
            <ac:spMk id="4" creationId="{84367C96-3F8E-F144-32E2-CD3C2AA43D35}"/>
          </ac:spMkLst>
        </pc:spChg>
        <pc:spChg chg="mod">
          <ac:chgData name="Jon Broadbent" userId="a1e452066e9c9135" providerId="LiveId" clId="{43E58C83-BB12-4663-9FC0-DD8A00E94F15}" dt="2023-02-09T14:50:23.949" v="8218"/>
          <ac:spMkLst>
            <pc:docMk/>
            <pc:sldMk cId="2052003387" sldId="301"/>
            <ac:spMk id="5" creationId="{BF577B56-1F98-6EF2-2690-B00C275C87E8}"/>
          </ac:spMkLst>
        </pc:spChg>
        <pc:spChg chg="add mod">
          <ac:chgData name="Jon Broadbent" userId="a1e452066e9c9135" providerId="LiveId" clId="{43E58C83-BB12-4663-9FC0-DD8A00E94F15}" dt="2023-02-09T14:49:25.882" v="8186" actId="1076"/>
          <ac:spMkLst>
            <pc:docMk/>
            <pc:sldMk cId="2052003387" sldId="301"/>
            <ac:spMk id="8" creationId="{E03CFDF2-D336-FF00-DF3A-235C56D780AF}"/>
          </ac:spMkLst>
        </pc:spChg>
        <pc:graphicFrameChg chg="add mod">
          <ac:chgData name="Jon Broadbent" userId="a1e452066e9c9135" providerId="LiveId" clId="{43E58C83-BB12-4663-9FC0-DD8A00E94F15}" dt="2023-02-09T14:49:28.246" v="8187"/>
          <ac:graphicFrameMkLst>
            <pc:docMk/>
            <pc:sldMk cId="2052003387" sldId="301"/>
            <ac:graphicFrameMk id="7" creationId="{7228CF32-4107-6B59-AC1D-885E25B8EACF}"/>
          </ac:graphicFrameMkLst>
        </pc:graphicFrameChg>
      </pc:sldChg>
    </pc:docChg>
  </pc:docChgLst>
  <pc:docChgLst>
    <pc:chgData name="Yasamin Nouri" userId="9ea740b4574cece6" providerId="LiveId" clId="{6A66D7C0-F477-467F-BF79-0DE4EB0208CB}"/>
    <pc:docChg chg="custSel addSld delSld modSld sldOrd">
      <pc:chgData name="Yasamin Nouri" userId="9ea740b4574cece6" providerId="LiveId" clId="{6A66D7C0-F477-467F-BF79-0DE4EB0208CB}" dt="2023-03-28T16:49:02.872" v="2170" actId="5793"/>
      <pc:docMkLst>
        <pc:docMk/>
      </pc:docMkLst>
      <pc:sldChg chg="addSp modSp mod modNotesTx">
        <pc:chgData name="Yasamin Nouri" userId="9ea740b4574cece6" providerId="LiveId" clId="{6A66D7C0-F477-467F-BF79-0DE4EB0208CB}" dt="2023-03-28T16:43:39.111" v="2152" actId="20577"/>
        <pc:sldMkLst>
          <pc:docMk/>
          <pc:sldMk cId="3077997955" sldId="271"/>
        </pc:sldMkLst>
        <pc:spChg chg="mod">
          <ac:chgData name="Yasamin Nouri" userId="9ea740b4574cece6" providerId="LiveId" clId="{6A66D7C0-F477-467F-BF79-0DE4EB0208CB}" dt="2023-03-28T16:01:57.764" v="32" actId="20577"/>
          <ac:spMkLst>
            <pc:docMk/>
            <pc:sldMk cId="3077997955" sldId="271"/>
            <ac:spMk id="3" creationId="{00000000-0000-0000-0000-000000000000}"/>
          </ac:spMkLst>
        </pc:spChg>
        <pc:spChg chg="mod">
          <ac:chgData name="Yasamin Nouri" userId="9ea740b4574cece6" providerId="LiveId" clId="{6A66D7C0-F477-467F-BF79-0DE4EB0208CB}" dt="2023-03-28T16:01:44.419" v="4" actId="20577"/>
          <ac:spMkLst>
            <pc:docMk/>
            <pc:sldMk cId="3077997955" sldId="271"/>
            <ac:spMk id="4" creationId="{00000000-0000-0000-0000-000000000000}"/>
          </ac:spMkLst>
        </pc:spChg>
        <pc:spChg chg="add mod">
          <ac:chgData name="Yasamin Nouri" userId="9ea740b4574cece6" providerId="LiveId" clId="{6A66D7C0-F477-467F-BF79-0DE4EB0208CB}" dt="2023-03-28T16:03:22.359" v="134" actId="21"/>
          <ac:spMkLst>
            <pc:docMk/>
            <pc:sldMk cId="3077997955" sldId="271"/>
            <ac:spMk id="7" creationId="{EA2F10D1-1F8C-0527-13D9-4293A5F288BE}"/>
          </ac:spMkLst>
        </pc:spChg>
        <pc:spChg chg="add mod">
          <ac:chgData name="Yasamin Nouri" userId="9ea740b4574cece6" providerId="LiveId" clId="{6A66D7C0-F477-467F-BF79-0DE4EB0208CB}" dt="2023-03-28T16:04:29.316" v="176" actId="1076"/>
          <ac:spMkLst>
            <pc:docMk/>
            <pc:sldMk cId="3077997955" sldId="271"/>
            <ac:spMk id="8" creationId="{35037915-7715-4AE7-2E20-191EA7DDB354}"/>
          </ac:spMkLst>
        </pc:spChg>
      </pc:sldChg>
      <pc:sldChg chg="modSp mod">
        <pc:chgData name="Yasamin Nouri" userId="9ea740b4574cece6" providerId="LiveId" clId="{6A66D7C0-F477-467F-BF79-0DE4EB0208CB}" dt="2023-03-28T16:02:13.327" v="45" actId="20577"/>
        <pc:sldMkLst>
          <pc:docMk/>
          <pc:sldMk cId="667530542" sldId="273"/>
        </pc:sldMkLst>
        <pc:spChg chg="mod">
          <ac:chgData name="Yasamin Nouri" userId="9ea740b4574cece6" providerId="LiveId" clId="{6A66D7C0-F477-467F-BF79-0DE4EB0208CB}" dt="2023-03-28T16:02:13.327" v="45" actId="20577"/>
          <ac:spMkLst>
            <pc:docMk/>
            <pc:sldMk cId="667530542" sldId="273"/>
            <ac:spMk id="3" creationId="{00000000-0000-0000-0000-000000000000}"/>
          </ac:spMkLst>
        </pc:spChg>
      </pc:sldChg>
      <pc:sldChg chg="addSp delSp modSp mod modNotesTx">
        <pc:chgData name="Yasamin Nouri" userId="9ea740b4574cece6" providerId="LiveId" clId="{6A66D7C0-F477-467F-BF79-0DE4EB0208CB}" dt="2023-03-28T16:40:12.785" v="1974" actId="20577"/>
        <pc:sldMkLst>
          <pc:docMk/>
          <pc:sldMk cId="3559830170" sldId="277"/>
        </pc:sldMkLst>
        <pc:spChg chg="mod">
          <ac:chgData name="Yasamin Nouri" userId="9ea740b4574cece6" providerId="LiveId" clId="{6A66D7C0-F477-467F-BF79-0DE4EB0208CB}" dt="2023-03-28T16:05:00.173" v="215" actId="20577"/>
          <ac:spMkLst>
            <pc:docMk/>
            <pc:sldMk cId="3559830170" sldId="277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04:51.544" v="189" actId="20577"/>
          <ac:spMkLst>
            <pc:docMk/>
            <pc:sldMk cId="3559830170" sldId="277"/>
            <ac:spMk id="5" creationId="{C7551B62-2944-A14A-91BA-593A78991F3F}"/>
          </ac:spMkLst>
        </pc:spChg>
        <pc:spChg chg="mod">
          <ac:chgData name="Yasamin Nouri" userId="9ea740b4574cece6" providerId="LiveId" clId="{6A66D7C0-F477-467F-BF79-0DE4EB0208CB}" dt="2023-03-28T16:37:25.443" v="1972" actId="113"/>
          <ac:spMkLst>
            <pc:docMk/>
            <pc:sldMk cId="3559830170" sldId="277"/>
            <ac:spMk id="6" creationId="{EAE5AE1F-B1F1-BAB6-D0C5-C99CB4C6E35D}"/>
          </ac:spMkLst>
        </pc:spChg>
        <pc:spChg chg="add del mod">
          <ac:chgData name="Yasamin Nouri" userId="9ea740b4574cece6" providerId="LiveId" clId="{6A66D7C0-F477-467F-BF79-0DE4EB0208CB}" dt="2023-03-28T16:07:50.481" v="219" actId="478"/>
          <ac:spMkLst>
            <pc:docMk/>
            <pc:sldMk cId="3559830170" sldId="277"/>
            <ac:spMk id="8" creationId="{65BF2397-2F2C-1BAD-7A46-2F702076B50F}"/>
          </ac:spMkLst>
        </pc:spChg>
        <pc:spChg chg="add del mod">
          <ac:chgData name="Yasamin Nouri" userId="9ea740b4574cece6" providerId="LiveId" clId="{6A66D7C0-F477-467F-BF79-0DE4EB0208CB}" dt="2023-03-28T16:08:06.507" v="225" actId="478"/>
          <ac:spMkLst>
            <pc:docMk/>
            <pc:sldMk cId="3559830170" sldId="277"/>
            <ac:spMk id="9" creationId="{7F81506D-A27D-E72D-9CAD-E9FB7C0F41C6}"/>
          </ac:spMkLst>
        </pc:spChg>
        <pc:spChg chg="mod">
          <ac:chgData name="Yasamin Nouri" userId="9ea740b4574cece6" providerId="LiveId" clId="{6A66D7C0-F477-467F-BF79-0DE4EB0208CB}" dt="2023-03-28T16:09:46.567" v="290"/>
          <ac:spMkLst>
            <pc:docMk/>
            <pc:sldMk cId="3559830170" sldId="277"/>
            <ac:spMk id="12" creationId="{4BC1F804-E687-9E80-658D-4AAC93777CF6}"/>
          </ac:spMkLst>
        </pc:spChg>
        <pc:picChg chg="add del mod">
          <ac:chgData name="Yasamin Nouri" userId="9ea740b4574cece6" providerId="LiveId" clId="{6A66D7C0-F477-467F-BF79-0DE4EB0208CB}" dt="2023-03-28T16:12:05.940" v="536" actId="1076"/>
          <ac:picMkLst>
            <pc:docMk/>
            <pc:sldMk cId="3559830170" sldId="277"/>
            <ac:picMk id="2" creationId="{2335B67E-BF15-668F-E297-FCD503B523CC}"/>
          </ac:picMkLst>
        </pc:picChg>
        <pc:picChg chg="add del">
          <ac:chgData name="Yasamin Nouri" userId="9ea740b4574cece6" providerId="LiveId" clId="{6A66D7C0-F477-467F-BF79-0DE4EB0208CB}" dt="2023-03-28T16:07:54.961" v="221" actId="478"/>
          <ac:picMkLst>
            <pc:docMk/>
            <pc:sldMk cId="3559830170" sldId="277"/>
            <ac:picMk id="1026" creationId="{4E04F1EC-806D-6FA0-8D4B-8232D765224D}"/>
          </ac:picMkLst>
        </pc:picChg>
      </pc:sldChg>
      <pc:sldChg chg="delSp del mod">
        <pc:chgData name="Yasamin Nouri" userId="9ea740b4574cece6" providerId="LiveId" clId="{6A66D7C0-F477-467F-BF79-0DE4EB0208CB}" dt="2023-03-28T16:33:56.394" v="1859" actId="47"/>
        <pc:sldMkLst>
          <pc:docMk/>
          <pc:sldMk cId="1454000511" sldId="278"/>
        </pc:sldMkLst>
        <pc:spChg chg="del">
          <ac:chgData name="Yasamin Nouri" userId="9ea740b4574cece6" providerId="LiveId" clId="{6A66D7C0-F477-467F-BF79-0DE4EB0208CB}" dt="2023-03-28T16:30:54.070" v="1719" actId="21"/>
          <ac:spMkLst>
            <pc:docMk/>
            <pc:sldMk cId="1454000511" sldId="278"/>
            <ac:spMk id="9" creationId="{BB5096BB-EFEC-53F3-C498-51EA434A9226}"/>
          </ac:spMkLst>
        </pc:spChg>
      </pc:sldChg>
      <pc:sldChg chg="del">
        <pc:chgData name="Yasamin Nouri" userId="9ea740b4574cece6" providerId="LiveId" clId="{6A66D7C0-F477-467F-BF79-0DE4EB0208CB}" dt="2023-03-28T16:33:58.856" v="1860" actId="47"/>
        <pc:sldMkLst>
          <pc:docMk/>
          <pc:sldMk cId="994103775" sldId="279"/>
        </pc:sldMkLst>
      </pc:sldChg>
      <pc:sldChg chg="del">
        <pc:chgData name="Yasamin Nouri" userId="9ea740b4574cece6" providerId="LiveId" clId="{6A66D7C0-F477-467F-BF79-0DE4EB0208CB}" dt="2023-03-28T16:34:00.541" v="1861" actId="47"/>
        <pc:sldMkLst>
          <pc:docMk/>
          <pc:sldMk cId="1226352562" sldId="280"/>
        </pc:sldMkLst>
      </pc:sldChg>
      <pc:sldChg chg="del">
        <pc:chgData name="Yasamin Nouri" userId="9ea740b4574cece6" providerId="LiveId" clId="{6A66D7C0-F477-467F-BF79-0DE4EB0208CB}" dt="2023-03-28T16:34:05.651" v="1862" actId="47"/>
        <pc:sldMkLst>
          <pc:docMk/>
          <pc:sldMk cId="3342124579" sldId="281"/>
        </pc:sldMkLst>
      </pc:sldChg>
      <pc:sldChg chg="modSp mod ord">
        <pc:chgData name="Yasamin Nouri" userId="9ea740b4574cece6" providerId="LiveId" clId="{6A66D7C0-F477-467F-BF79-0DE4EB0208CB}" dt="2023-03-28T16:31:56.199" v="1740" actId="20577"/>
        <pc:sldMkLst>
          <pc:docMk/>
          <pc:sldMk cId="2235703126" sldId="282"/>
        </pc:sldMkLst>
        <pc:spChg chg="mod">
          <ac:chgData name="Yasamin Nouri" userId="9ea740b4574cece6" providerId="LiveId" clId="{6A66D7C0-F477-467F-BF79-0DE4EB0208CB}" dt="2023-03-28T16:31:56.199" v="1740" actId="20577"/>
          <ac:spMkLst>
            <pc:docMk/>
            <pc:sldMk cId="2235703126" sldId="282"/>
            <ac:spMk id="4" creationId="{C2533B72-643C-218E-16DC-DA74357EC2B9}"/>
          </ac:spMkLst>
        </pc:spChg>
      </pc:sldChg>
      <pc:sldChg chg="del">
        <pc:chgData name="Yasamin Nouri" userId="9ea740b4574cece6" providerId="LiveId" clId="{6A66D7C0-F477-467F-BF79-0DE4EB0208CB}" dt="2023-03-28T16:34:36.869" v="1878" actId="47"/>
        <pc:sldMkLst>
          <pc:docMk/>
          <pc:sldMk cId="2377145776" sldId="283"/>
        </pc:sldMkLst>
      </pc:sldChg>
      <pc:sldChg chg="modSp mod">
        <pc:chgData name="Yasamin Nouri" userId="9ea740b4574cece6" providerId="LiveId" clId="{6A66D7C0-F477-467F-BF79-0DE4EB0208CB}" dt="2023-03-28T16:34:46.454" v="1888" actId="20577"/>
        <pc:sldMkLst>
          <pc:docMk/>
          <pc:sldMk cId="4153870385" sldId="284"/>
        </pc:sldMkLst>
        <pc:spChg chg="mod">
          <ac:chgData name="Yasamin Nouri" userId="9ea740b4574cece6" providerId="LiveId" clId="{6A66D7C0-F477-467F-BF79-0DE4EB0208CB}" dt="2023-03-28T16:34:46.454" v="1888" actId="20577"/>
          <ac:spMkLst>
            <pc:docMk/>
            <pc:sldMk cId="4153870385" sldId="284"/>
            <ac:spMk id="3" creationId="{86A727A6-CEA2-3B9F-A4B6-CF3CFF4EFEBD}"/>
          </ac:spMkLst>
        </pc:spChg>
      </pc:sldChg>
      <pc:sldChg chg="del">
        <pc:chgData name="Yasamin Nouri" userId="9ea740b4574cece6" providerId="LiveId" clId="{6A66D7C0-F477-467F-BF79-0DE4EB0208CB}" dt="2023-03-28T16:34:07.556" v="1863" actId="47"/>
        <pc:sldMkLst>
          <pc:docMk/>
          <pc:sldMk cId="199563705" sldId="285"/>
        </pc:sldMkLst>
      </pc:sldChg>
      <pc:sldChg chg="del">
        <pc:chgData name="Yasamin Nouri" userId="9ea740b4574cece6" providerId="LiveId" clId="{6A66D7C0-F477-467F-BF79-0DE4EB0208CB}" dt="2023-03-28T16:34:14.972" v="1865" actId="47"/>
        <pc:sldMkLst>
          <pc:docMk/>
          <pc:sldMk cId="1074881801" sldId="286"/>
        </pc:sldMkLst>
      </pc:sldChg>
      <pc:sldChg chg="del">
        <pc:chgData name="Yasamin Nouri" userId="9ea740b4574cece6" providerId="LiveId" clId="{6A66D7C0-F477-467F-BF79-0DE4EB0208CB}" dt="2023-03-28T16:34:11.642" v="1864" actId="47"/>
        <pc:sldMkLst>
          <pc:docMk/>
          <pc:sldMk cId="3708904294" sldId="287"/>
        </pc:sldMkLst>
      </pc:sldChg>
      <pc:sldChg chg="del">
        <pc:chgData name="Yasamin Nouri" userId="9ea740b4574cece6" providerId="LiveId" clId="{6A66D7C0-F477-467F-BF79-0DE4EB0208CB}" dt="2023-03-28T16:34:16.108" v="1866" actId="47"/>
        <pc:sldMkLst>
          <pc:docMk/>
          <pc:sldMk cId="2878402471" sldId="288"/>
        </pc:sldMkLst>
      </pc:sldChg>
      <pc:sldChg chg="del">
        <pc:chgData name="Yasamin Nouri" userId="9ea740b4574cece6" providerId="LiveId" clId="{6A66D7C0-F477-467F-BF79-0DE4EB0208CB}" dt="2023-03-28T16:34:16.958" v="1867" actId="47"/>
        <pc:sldMkLst>
          <pc:docMk/>
          <pc:sldMk cId="393512196" sldId="289"/>
        </pc:sldMkLst>
      </pc:sldChg>
      <pc:sldChg chg="del">
        <pc:chgData name="Yasamin Nouri" userId="9ea740b4574cece6" providerId="LiveId" clId="{6A66D7C0-F477-467F-BF79-0DE4EB0208CB}" dt="2023-03-28T16:34:17.717" v="1868" actId="47"/>
        <pc:sldMkLst>
          <pc:docMk/>
          <pc:sldMk cId="1662733254" sldId="290"/>
        </pc:sldMkLst>
      </pc:sldChg>
      <pc:sldChg chg="del">
        <pc:chgData name="Yasamin Nouri" userId="9ea740b4574cece6" providerId="LiveId" clId="{6A66D7C0-F477-467F-BF79-0DE4EB0208CB}" dt="2023-03-28T16:34:18.730" v="1869" actId="47"/>
        <pc:sldMkLst>
          <pc:docMk/>
          <pc:sldMk cId="3191673367" sldId="291"/>
        </pc:sldMkLst>
      </pc:sldChg>
      <pc:sldChg chg="del">
        <pc:chgData name="Yasamin Nouri" userId="9ea740b4574cece6" providerId="LiveId" clId="{6A66D7C0-F477-467F-BF79-0DE4EB0208CB}" dt="2023-03-28T16:34:21.277" v="1871" actId="47"/>
        <pc:sldMkLst>
          <pc:docMk/>
          <pc:sldMk cId="3240329433" sldId="292"/>
        </pc:sldMkLst>
      </pc:sldChg>
      <pc:sldChg chg="del">
        <pc:chgData name="Yasamin Nouri" userId="9ea740b4574cece6" providerId="LiveId" clId="{6A66D7C0-F477-467F-BF79-0DE4EB0208CB}" dt="2023-03-28T16:34:20.102" v="1870" actId="47"/>
        <pc:sldMkLst>
          <pc:docMk/>
          <pc:sldMk cId="3475973522" sldId="293"/>
        </pc:sldMkLst>
      </pc:sldChg>
      <pc:sldChg chg="del">
        <pc:chgData name="Yasamin Nouri" userId="9ea740b4574cece6" providerId="LiveId" clId="{6A66D7C0-F477-467F-BF79-0DE4EB0208CB}" dt="2023-03-28T16:34:22.477" v="1872" actId="47"/>
        <pc:sldMkLst>
          <pc:docMk/>
          <pc:sldMk cId="3410956661" sldId="294"/>
        </pc:sldMkLst>
      </pc:sldChg>
      <pc:sldChg chg="del">
        <pc:chgData name="Yasamin Nouri" userId="9ea740b4574cece6" providerId="LiveId" clId="{6A66D7C0-F477-467F-BF79-0DE4EB0208CB}" dt="2023-03-28T16:34:26.244" v="1875" actId="47"/>
        <pc:sldMkLst>
          <pc:docMk/>
          <pc:sldMk cId="468146220" sldId="295"/>
        </pc:sldMkLst>
      </pc:sldChg>
      <pc:sldChg chg="del">
        <pc:chgData name="Yasamin Nouri" userId="9ea740b4574cece6" providerId="LiveId" clId="{6A66D7C0-F477-467F-BF79-0DE4EB0208CB}" dt="2023-03-28T16:34:27.162" v="1876" actId="47"/>
        <pc:sldMkLst>
          <pc:docMk/>
          <pc:sldMk cId="3249834390" sldId="296"/>
        </pc:sldMkLst>
      </pc:sldChg>
      <pc:sldChg chg="modSp mod ord modAnim">
        <pc:chgData name="Yasamin Nouri" userId="9ea740b4574cece6" providerId="LiveId" clId="{6A66D7C0-F477-467F-BF79-0DE4EB0208CB}" dt="2023-03-28T16:33:30.615" v="1858" actId="20577"/>
        <pc:sldMkLst>
          <pc:docMk/>
          <pc:sldMk cId="738724592" sldId="297"/>
        </pc:sldMkLst>
        <pc:spChg chg="mod">
          <ac:chgData name="Yasamin Nouri" userId="9ea740b4574cece6" providerId="LiveId" clId="{6A66D7C0-F477-467F-BF79-0DE4EB0208CB}" dt="2023-03-28T16:33:18.151" v="1827" actId="20577"/>
          <ac:spMkLst>
            <pc:docMk/>
            <pc:sldMk cId="738724592" sldId="297"/>
            <ac:spMk id="2" creationId="{2606DAF0-CC1D-3075-A39B-CF66AD93053B}"/>
          </ac:spMkLst>
        </pc:spChg>
        <pc:spChg chg="mod">
          <ac:chgData name="Yasamin Nouri" userId="9ea740b4574cece6" providerId="LiveId" clId="{6A66D7C0-F477-467F-BF79-0DE4EB0208CB}" dt="2023-03-28T16:33:30.615" v="1858" actId="20577"/>
          <ac:spMkLst>
            <pc:docMk/>
            <pc:sldMk cId="738724592" sldId="297"/>
            <ac:spMk id="3" creationId="{9C33C67A-8F2E-F4E9-8A4D-A7EB7C68CC7F}"/>
          </ac:spMkLst>
        </pc:spChg>
      </pc:sldChg>
      <pc:sldChg chg="del">
        <pc:chgData name="Yasamin Nouri" userId="9ea740b4574cece6" providerId="LiveId" clId="{6A66D7C0-F477-467F-BF79-0DE4EB0208CB}" dt="2023-03-28T16:34:23.602" v="1873" actId="47"/>
        <pc:sldMkLst>
          <pc:docMk/>
          <pc:sldMk cId="1366684318" sldId="298"/>
        </pc:sldMkLst>
      </pc:sldChg>
      <pc:sldChg chg="del">
        <pc:chgData name="Yasamin Nouri" userId="9ea740b4574cece6" providerId="LiveId" clId="{6A66D7C0-F477-467F-BF79-0DE4EB0208CB}" dt="2023-03-28T16:34:29.995" v="1877" actId="47"/>
        <pc:sldMkLst>
          <pc:docMk/>
          <pc:sldMk cId="3967168519" sldId="299"/>
        </pc:sldMkLst>
      </pc:sldChg>
      <pc:sldChg chg="del">
        <pc:chgData name="Yasamin Nouri" userId="9ea740b4574cece6" providerId="LiveId" clId="{6A66D7C0-F477-467F-BF79-0DE4EB0208CB}" dt="2023-03-28T16:02:02.650" v="33" actId="47"/>
        <pc:sldMkLst>
          <pc:docMk/>
          <pc:sldMk cId="1199364967" sldId="300"/>
        </pc:sldMkLst>
      </pc:sldChg>
      <pc:sldChg chg="del">
        <pc:chgData name="Yasamin Nouri" userId="9ea740b4574cece6" providerId="LiveId" clId="{6A66D7C0-F477-467F-BF79-0DE4EB0208CB}" dt="2023-03-28T16:34:25.243" v="1874" actId="47"/>
        <pc:sldMkLst>
          <pc:docMk/>
          <pc:sldMk cId="2052003387" sldId="301"/>
        </pc:sldMkLst>
      </pc:sldChg>
      <pc:sldChg chg="addSp delSp modSp add mod">
        <pc:chgData name="Yasamin Nouri" userId="9ea740b4574cece6" providerId="LiveId" clId="{6A66D7C0-F477-467F-BF79-0DE4EB0208CB}" dt="2023-03-28T16:49:02.872" v="2170" actId="5793"/>
        <pc:sldMkLst>
          <pc:docMk/>
          <pc:sldMk cId="1574994129" sldId="302"/>
        </pc:sldMkLst>
        <pc:spChg chg="add mod">
          <ac:chgData name="Yasamin Nouri" userId="9ea740b4574cece6" providerId="LiveId" clId="{6A66D7C0-F477-467F-BF79-0DE4EB0208CB}" dt="2023-03-28T16:17:14.017" v="885" actId="478"/>
          <ac:spMkLst>
            <pc:docMk/>
            <pc:sldMk cId="1574994129" sldId="302"/>
            <ac:spMk id="2" creationId="{3293C948-AB91-6748-E3CE-A131557EB239}"/>
          </ac:spMkLst>
        </pc:spChg>
        <pc:spChg chg="mod">
          <ac:chgData name="Yasamin Nouri" userId="9ea740b4574cece6" providerId="LiveId" clId="{6A66D7C0-F477-467F-BF79-0DE4EB0208CB}" dt="2023-03-28T16:18:10.220" v="924" actId="20577"/>
          <ac:spMkLst>
            <pc:docMk/>
            <pc:sldMk cId="1574994129" sldId="302"/>
            <ac:spMk id="6" creationId="{EAE5AE1F-B1F1-BAB6-D0C5-C99CB4C6E35D}"/>
          </ac:spMkLst>
        </pc:spChg>
        <pc:spChg chg="mod">
          <ac:chgData name="Yasamin Nouri" userId="9ea740b4574cece6" providerId="LiveId" clId="{6A66D7C0-F477-467F-BF79-0DE4EB0208CB}" dt="2023-03-28T16:49:02.872" v="2170" actId="5793"/>
          <ac:spMkLst>
            <pc:docMk/>
            <pc:sldMk cId="1574994129" sldId="302"/>
            <ac:spMk id="12" creationId="{4BC1F804-E687-9E80-658D-4AAC93777CF6}"/>
          </ac:spMkLst>
        </pc:spChg>
        <pc:picChg chg="add mod">
          <ac:chgData name="Yasamin Nouri" userId="9ea740b4574cece6" providerId="LiveId" clId="{6A66D7C0-F477-467F-BF79-0DE4EB0208CB}" dt="2023-03-28T16:48:49.532" v="2155" actId="1076"/>
          <ac:picMkLst>
            <pc:docMk/>
            <pc:sldMk cId="1574994129" sldId="302"/>
            <ac:picMk id="9" creationId="{29502F27-1A66-BA68-4A95-86EF1E65562D}"/>
          </ac:picMkLst>
        </pc:picChg>
        <pc:picChg chg="del">
          <ac:chgData name="Yasamin Nouri" userId="9ea740b4574cece6" providerId="LiveId" clId="{6A66D7C0-F477-467F-BF79-0DE4EB0208CB}" dt="2023-03-28T16:17:14.017" v="885" actId="478"/>
          <ac:picMkLst>
            <pc:docMk/>
            <pc:sldMk cId="1574994129" sldId="302"/>
            <ac:picMk id="1026" creationId="{4E04F1EC-806D-6FA0-8D4B-8232D765224D}"/>
          </ac:picMkLst>
        </pc:picChg>
      </pc:sldChg>
      <pc:sldChg chg="addSp delSp modSp add mod modNotesTx">
        <pc:chgData name="Yasamin Nouri" userId="9ea740b4574cece6" providerId="LiveId" clId="{6A66D7C0-F477-467F-BF79-0DE4EB0208CB}" dt="2023-03-28T16:18:30.672" v="973" actId="20577"/>
        <pc:sldMkLst>
          <pc:docMk/>
          <pc:sldMk cId="1958263509" sldId="303"/>
        </pc:sldMkLst>
        <pc:spChg chg="add mod">
          <ac:chgData name="Yasamin Nouri" userId="9ea740b4574cece6" providerId="LiveId" clId="{6A66D7C0-F477-467F-BF79-0DE4EB0208CB}" dt="2023-03-28T16:17:16.525" v="886" actId="478"/>
          <ac:spMkLst>
            <pc:docMk/>
            <pc:sldMk cId="1958263509" sldId="303"/>
            <ac:spMk id="2" creationId="{51615D78-C308-28FF-8443-7815814ABCF6}"/>
          </ac:spMkLst>
        </pc:spChg>
        <pc:spChg chg="mod">
          <ac:chgData name="Yasamin Nouri" userId="9ea740b4574cece6" providerId="LiveId" clId="{6A66D7C0-F477-467F-BF79-0DE4EB0208CB}" dt="2023-03-28T16:15:51.397" v="802" actId="20577"/>
          <ac:spMkLst>
            <pc:docMk/>
            <pc:sldMk cId="1958263509" sldId="303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17:37.595" v="902" actId="113"/>
          <ac:spMkLst>
            <pc:docMk/>
            <pc:sldMk cId="1958263509" sldId="303"/>
            <ac:spMk id="6" creationId="{EAE5AE1F-B1F1-BAB6-D0C5-C99CB4C6E35D}"/>
          </ac:spMkLst>
        </pc:spChg>
        <pc:picChg chg="del">
          <ac:chgData name="Yasamin Nouri" userId="9ea740b4574cece6" providerId="LiveId" clId="{6A66D7C0-F477-467F-BF79-0DE4EB0208CB}" dt="2023-03-28T16:17:16.525" v="886" actId="478"/>
          <ac:picMkLst>
            <pc:docMk/>
            <pc:sldMk cId="1958263509" sldId="303"/>
            <ac:picMk id="1026" creationId="{4E04F1EC-806D-6FA0-8D4B-8232D765224D}"/>
          </ac:picMkLst>
        </pc:picChg>
      </pc:sldChg>
      <pc:sldChg chg="addSp delSp modSp add mod">
        <pc:chgData name="Yasamin Nouri" userId="9ea740b4574cece6" providerId="LiveId" clId="{6A66D7C0-F477-467F-BF79-0DE4EB0208CB}" dt="2023-03-28T16:20:21.430" v="1121" actId="20577"/>
        <pc:sldMkLst>
          <pc:docMk/>
          <pc:sldMk cId="3411649357" sldId="304"/>
        </pc:sldMkLst>
        <pc:spChg chg="add mod">
          <ac:chgData name="Yasamin Nouri" userId="9ea740b4574cece6" providerId="LiveId" clId="{6A66D7C0-F477-467F-BF79-0DE4EB0208CB}" dt="2023-03-28T16:17:18.510" v="887" actId="478"/>
          <ac:spMkLst>
            <pc:docMk/>
            <pc:sldMk cId="3411649357" sldId="304"/>
            <ac:spMk id="2" creationId="{AEC531E9-D4DD-CA95-2C0A-E1B455C6166D}"/>
          </ac:spMkLst>
        </pc:spChg>
        <pc:spChg chg="mod">
          <ac:chgData name="Yasamin Nouri" userId="9ea740b4574cece6" providerId="LiveId" clId="{6A66D7C0-F477-467F-BF79-0DE4EB0208CB}" dt="2023-03-28T16:16:19.294" v="849" actId="20577"/>
          <ac:spMkLst>
            <pc:docMk/>
            <pc:sldMk cId="3411649357" sldId="304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20:21.430" v="1121" actId="20577"/>
          <ac:spMkLst>
            <pc:docMk/>
            <pc:sldMk cId="3411649357" sldId="304"/>
            <ac:spMk id="6" creationId="{EAE5AE1F-B1F1-BAB6-D0C5-C99CB4C6E35D}"/>
          </ac:spMkLst>
        </pc:spChg>
        <pc:picChg chg="del">
          <ac:chgData name="Yasamin Nouri" userId="9ea740b4574cece6" providerId="LiveId" clId="{6A66D7C0-F477-467F-BF79-0DE4EB0208CB}" dt="2023-03-28T16:17:18.510" v="887" actId="478"/>
          <ac:picMkLst>
            <pc:docMk/>
            <pc:sldMk cId="3411649357" sldId="304"/>
            <ac:picMk id="1026" creationId="{4E04F1EC-806D-6FA0-8D4B-8232D765224D}"/>
          </ac:picMkLst>
        </pc:picChg>
      </pc:sldChg>
      <pc:sldChg chg="addSp delSp modSp add del mod">
        <pc:chgData name="Yasamin Nouri" userId="9ea740b4574cece6" providerId="LiveId" clId="{6A66D7C0-F477-467F-BF79-0DE4EB0208CB}" dt="2023-03-28T16:20:42.304" v="1122" actId="47"/>
        <pc:sldMkLst>
          <pc:docMk/>
          <pc:sldMk cId="3166856631" sldId="305"/>
        </pc:sldMkLst>
        <pc:spChg chg="add mod">
          <ac:chgData name="Yasamin Nouri" userId="9ea740b4574cece6" providerId="LiveId" clId="{6A66D7C0-F477-467F-BF79-0DE4EB0208CB}" dt="2023-03-28T16:17:21.644" v="888" actId="478"/>
          <ac:spMkLst>
            <pc:docMk/>
            <pc:sldMk cId="3166856631" sldId="305"/>
            <ac:spMk id="2" creationId="{2C421863-9055-849A-4784-73931A2A72C1}"/>
          </ac:spMkLst>
        </pc:spChg>
        <pc:spChg chg="mod">
          <ac:chgData name="Yasamin Nouri" userId="9ea740b4574cece6" providerId="LiveId" clId="{6A66D7C0-F477-467F-BF79-0DE4EB0208CB}" dt="2023-03-28T16:16:36.244" v="870" actId="21"/>
          <ac:spMkLst>
            <pc:docMk/>
            <pc:sldMk cId="3166856631" sldId="305"/>
            <ac:spMk id="4" creationId="{4AD27453-50E8-BD50-6216-F2FB3768EF95}"/>
          </ac:spMkLst>
        </pc:spChg>
        <pc:picChg chg="del">
          <ac:chgData name="Yasamin Nouri" userId="9ea740b4574cece6" providerId="LiveId" clId="{6A66D7C0-F477-467F-BF79-0DE4EB0208CB}" dt="2023-03-28T16:17:21.644" v="888" actId="478"/>
          <ac:picMkLst>
            <pc:docMk/>
            <pc:sldMk cId="3166856631" sldId="305"/>
            <ac:picMk id="1026" creationId="{4E04F1EC-806D-6FA0-8D4B-8232D765224D}"/>
          </ac:picMkLst>
        </pc:picChg>
      </pc:sldChg>
      <pc:sldChg chg="modSp add mod ord">
        <pc:chgData name="Yasamin Nouri" userId="9ea740b4574cece6" providerId="LiveId" clId="{6A66D7C0-F477-467F-BF79-0DE4EB0208CB}" dt="2023-03-28T16:17:06.893" v="884"/>
        <pc:sldMkLst>
          <pc:docMk/>
          <pc:sldMk cId="3618639095" sldId="306"/>
        </pc:sldMkLst>
        <pc:spChg chg="mod">
          <ac:chgData name="Yasamin Nouri" userId="9ea740b4574cece6" providerId="LiveId" clId="{6A66D7C0-F477-467F-BF79-0DE4EB0208CB}" dt="2023-03-28T16:16:59.872" v="882" actId="20577"/>
          <ac:spMkLst>
            <pc:docMk/>
            <pc:sldMk cId="3618639095" sldId="306"/>
            <ac:spMk id="2" creationId="{00000000-0000-0000-0000-000000000000}"/>
          </ac:spMkLst>
        </pc:spChg>
        <pc:spChg chg="mod">
          <ac:chgData name="Yasamin Nouri" userId="9ea740b4574cece6" providerId="LiveId" clId="{6A66D7C0-F477-467F-BF79-0DE4EB0208CB}" dt="2023-03-28T16:16:58.073" v="881" actId="20577"/>
          <ac:spMkLst>
            <pc:docMk/>
            <pc:sldMk cId="3618639095" sldId="306"/>
            <ac:spMk id="3" creationId="{00000000-0000-0000-0000-000000000000}"/>
          </ac:spMkLst>
        </pc:spChg>
      </pc:sldChg>
      <pc:sldChg chg="modSp add mod">
        <pc:chgData name="Yasamin Nouri" userId="9ea740b4574cece6" providerId="LiveId" clId="{6A66D7C0-F477-467F-BF79-0DE4EB0208CB}" dt="2023-03-28T16:18:41.119" v="978" actId="20577"/>
        <pc:sldMkLst>
          <pc:docMk/>
          <pc:sldMk cId="4285511880" sldId="307"/>
        </pc:sldMkLst>
        <pc:spChg chg="mod">
          <ac:chgData name="Yasamin Nouri" userId="9ea740b4574cece6" providerId="LiveId" clId="{6A66D7C0-F477-467F-BF79-0DE4EB0208CB}" dt="2023-03-28T16:18:41.119" v="978" actId="20577"/>
          <ac:spMkLst>
            <pc:docMk/>
            <pc:sldMk cId="4285511880" sldId="307"/>
            <ac:spMk id="6" creationId="{EAE5AE1F-B1F1-BAB6-D0C5-C99CB4C6E35D}"/>
          </ac:spMkLst>
        </pc:spChg>
      </pc:sldChg>
      <pc:sldChg chg="modSp add mod">
        <pc:chgData name="Yasamin Nouri" userId="9ea740b4574cece6" providerId="LiveId" clId="{6A66D7C0-F477-467F-BF79-0DE4EB0208CB}" dt="2023-03-28T16:18:44.701" v="980" actId="20577"/>
        <pc:sldMkLst>
          <pc:docMk/>
          <pc:sldMk cId="509444648" sldId="308"/>
        </pc:sldMkLst>
        <pc:spChg chg="mod">
          <ac:chgData name="Yasamin Nouri" userId="9ea740b4574cece6" providerId="LiveId" clId="{6A66D7C0-F477-467F-BF79-0DE4EB0208CB}" dt="2023-03-28T16:18:44.701" v="980" actId="20577"/>
          <ac:spMkLst>
            <pc:docMk/>
            <pc:sldMk cId="509444648" sldId="308"/>
            <ac:spMk id="6" creationId="{EAE5AE1F-B1F1-BAB6-D0C5-C99CB4C6E35D}"/>
          </ac:spMkLst>
        </pc:spChg>
      </pc:sldChg>
      <pc:sldChg chg="modSp add mod ord">
        <pc:chgData name="Yasamin Nouri" userId="9ea740b4574cece6" providerId="LiveId" clId="{6A66D7C0-F477-467F-BF79-0DE4EB0208CB}" dt="2023-03-28T16:23:26.221" v="1250" actId="14"/>
        <pc:sldMkLst>
          <pc:docMk/>
          <pc:sldMk cId="1644368434" sldId="309"/>
        </pc:sldMkLst>
        <pc:spChg chg="mod">
          <ac:chgData name="Yasamin Nouri" userId="9ea740b4574cece6" providerId="LiveId" clId="{6A66D7C0-F477-467F-BF79-0DE4EB0208CB}" dt="2023-03-28T16:20:58.395" v="1132" actId="20577"/>
          <ac:spMkLst>
            <pc:docMk/>
            <pc:sldMk cId="1644368434" sldId="309"/>
            <ac:spMk id="5" creationId="{C7551B62-2944-A14A-91BA-593A78991F3F}"/>
          </ac:spMkLst>
        </pc:spChg>
        <pc:spChg chg="mod">
          <ac:chgData name="Yasamin Nouri" userId="9ea740b4574cece6" providerId="LiveId" clId="{6A66D7C0-F477-467F-BF79-0DE4EB0208CB}" dt="2023-03-28T16:23:26.221" v="1250" actId="14"/>
          <ac:spMkLst>
            <pc:docMk/>
            <pc:sldMk cId="1644368434" sldId="309"/>
            <ac:spMk id="6" creationId="{EAE5AE1F-B1F1-BAB6-D0C5-C99CB4C6E35D}"/>
          </ac:spMkLst>
        </pc:spChg>
      </pc:sldChg>
      <pc:sldChg chg="modSp add mod">
        <pc:chgData name="Yasamin Nouri" userId="9ea740b4574cece6" providerId="LiveId" clId="{6A66D7C0-F477-467F-BF79-0DE4EB0208CB}" dt="2023-03-28T16:32:57.355" v="1785" actId="20577"/>
        <pc:sldMkLst>
          <pc:docMk/>
          <pc:sldMk cId="893827367" sldId="310"/>
        </pc:sldMkLst>
        <pc:spChg chg="mod">
          <ac:chgData name="Yasamin Nouri" userId="9ea740b4574cece6" providerId="LiveId" clId="{6A66D7C0-F477-467F-BF79-0DE4EB0208CB}" dt="2023-03-28T16:22:41.491" v="1221" actId="20577"/>
          <ac:spMkLst>
            <pc:docMk/>
            <pc:sldMk cId="893827367" sldId="310"/>
            <ac:spMk id="2" creationId="{00000000-0000-0000-0000-000000000000}"/>
          </ac:spMkLst>
        </pc:spChg>
        <pc:spChg chg="mod">
          <ac:chgData name="Yasamin Nouri" userId="9ea740b4574cece6" providerId="LiveId" clId="{6A66D7C0-F477-467F-BF79-0DE4EB0208CB}" dt="2023-03-28T16:32:57.355" v="1785" actId="20577"/>
          <ac:spMkLst>
            <pc:docMk/>
            <pc:sldMk cId="893827367" sldId="310"/>
            <ac:spMk id="3" creationId="{00000000-0000-0000-0000-000000000000}"/>
          </ac:spMkLst>
        </pc:spChg>
      </pc:sldChg>
      <pc:sldChg chg="modSp add mod">
        <pc:chgData name="Yasamin Nouri" userId="9ea740b4574cece6" providerId="LiveId" clId="{6A66D7C0-F477-467F-BF79-0DE4EB0208CB}" dt="2023-03-28T16:22:59.714" v="1243" actId="20577"/>
        <pc:sldMkLst>
          <pc:docMk/>
          <pc:sldMk cId="4094677642" sldId="311"/>
        </pc:sldMkLst>
        <pc:spChg chg="mod">
          <ac:chgData name="Yasamin Nouri" userId="9ea740b4574cece6" providerId="LiveId" clId="{6A66D7C0-F477-467F-BF79-0DE4EB0208CB}" dt="2023-03-28T16:22:54.542" v="1233" actId="20577"/>
          <ac:spMkLst>
            <pc:docMk/>
            <pc:sldMk cId="4094677642" sldId="311"/>
            <ac:spMk id="2" creationId="{00000000-0000-0000-0000-000000000000}"/>
          </ac:spMkLst>
        </pc:spChg>
        <pc:spChg chg="mod">
          <ac:chgData name="Yasamin Nouri" userId="9ea740b4574cece6" providerId="LiveId" clId="{6A66D7C0-F477-467F-BF79-0DE4EB0208CB}" dt="2023-03-28T16:22:59.714" v="1243" actId="20577"/>
          <ac:spMkLst>
            <pc:docMk/>
            <pc:sldMk cId="4094677642" sldId="311"/>
            <ac:spMk id="3" creationId="{00000000-0000-0000-0000-000000000000}"/>
          </ac:spMkLst>
        </pc:spChg>
      </pc:sldChg>
      <pc:sldChg chg="modSp add mod modNotesTx">
        <pc:chgData name="Yasamin Nouri" userId="9ea740b4574cece6" providerId="LiveId" clId="{6A66D7C0-F477-467F-BF79-0DE4EB0208CB}" dt="2023-03-28T16:26:40.360" v="1494" actId="20577"/>
        <pc:sldMkLst>
          <pc:docMk/>
          <pc:sldMk cId="79573753" sldId="312"/>
        </pc:sldMkLst>
        <pc:spChg chg="mod">
          <ac:chgData name="Yasamin Nouri" userId="9ea740b4574cece6" providerId="LiveId" clId="{6A66D7C0-F477-467F-BF79-0DE4EB0208CB}" dt="2023-03-28T16:26:40.360" v="1494" actId="20577"/>
          <ac:spMkLst>
            <pc:docMk/>
            <pc:sldMk cId="79573753" sldId="312"/>
            <ac:spMk id="6" creationId="{EAE5AE1F-B1F1-BAB6-D0C5-C99CB4C6E35D}"/>
          </ac:spMkLst>
        </pc:spChg>
      </pc:sldChg>
      <pc:sldChg chg="modSp add mod ord">
        <pc:chgData name="Yasamin Nouri" userId="9ea740b4574cece6" providerId="LiveId" clId="{6A66D7C0-F477-467F-BF79-0DE4EB0208CB}" dt="2023-03-28T16:28:31.902" v="1604" actId="20577"/>
        <pc:sldMkLst>
          <pc:docMk/>
          <pc:sldMk cId="617290744" sldId="313"/>
        </pc:sldMkLst>
        <pc:spChg chg="mod">
          <ac:chgData name="Yasamin Nouri" userId="9ea740b4574cece6" providerId="LiveId" clId="{6A66D7C0-F477-467F-BF79-0DE4EB0208CB}" dt="2023-03-28T16:28:17.399" v="1576" actId="20577"/>
          <ac:spMkLst>
            <pc:docMk/>
            <pc:sldMk cId="617290744" sldId="313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27:12.560" v="1507" actId="20577"/>
          <ac:spMkLst>
            <pc:docMk/>
            <pc:sldMk cId="617290744" sldId="313"/>
            <ac:spMk id="5" creationId="{C7551B62-2944-A14A-91BA-593A78991F3F}"/>
          </ac:spMkLst>
        </pc:spChg>
        <pc:spChg chg="mod">
          <ac:chgData name="Yasamin Nouri" userId="9ea740b4574cece6" providerId="LiveId" clId="{6A66D7C0-F477-467F-BF79-0DE4EB0208CB}" dt="2023-03-28T16:28:31.902" v="1604" actId="20577"/>
          <ac:spMkLst>
            <pc:docMk/>
            <pc:sldMk cId="617290744" sldId="313"/>
            <ac:spMk id="6" creationId="{EAE5AE1F-B1F1-BAB6-D0C5-C99CB4C6E35D}"/>
          </ac:spMkLst>
        </pc:spChg>
      </pc:sldChg>
      <pc:sldChg chg="addSp delSp modSp add mod">
        <pc:chgData name="Yasamin Nouri" userId="9ea740b4574cece6" providerId="LiveId" clId="{6A66D7C0-F477-467F-BF79-0DE4EB0208CB}" dt="2023-03-28T16:31:11.889" v="1724" actId="478"/>
        <pc:sldMkLst>
          <pc:docMk/>
          <pc:sldMk cId="2833275446" sldId="314"/>
        </pc:sldMkLst>
        <pc:spChg chg="del">
          <ac:chgData name="Yasamin Nouri" userId="9ea740b4574cece6" providerId="LiveId" clId="{6A66D7C0-F477-467F-BF79-0DE4EB0208CB}" dt="2023-03-28T16:31:11.889" v="1724" actId="478"/>
          <ac:spMkLst>
            <pc:docMk/>
            <pc:sldMk cId="2833275446" sldId="314"/>
            <ac:spMk id="2" creationId="{3293C948-AB91-6748-E3CE-A131557EB239}"/>
          </ac:spMkLst>
        </pc:spChg>
        <pc:spChg chg="mod">
          <ac:chgData name="Yasamin Nouri" userId="9ea740b4574cece6" providerId="LiveId" clId="{6A66D7C0-F477-467F-BF79-0DE4EB0208CB}" dt="2023-03-28T16:29:05.633" v="1606" actId="20577"/>
          <ac:spMkLst>
            <pc:docMk/>
            <pc:sldMk cId="2833275446" sldId="314"/>
            <ac:spMk id="6" creationId="{EAE5AE1F-B1F1-BAB6-D0C5-C99CB4C6E35D}"/>
          </ac:spMkLst>
        </pc:spChg>
        <pc:spChg chg="add mod">
          <ac:chgData name="Yasamin Nouri" userId="9ea740b4574cece6" providerId="LiveId" clId="{6A66D7C0-F477-467F-BF79-0DE4EB0208CB}" dt="2023-03-28T16:30:29.133" v="1717" actId="20577"/>
          <ac:spMkLst>
            <pc:docMk/>
            <pc:sldMk cId="2833275446" sldId="314"/>
            <ac:spMk id="8" creationId="{0E2FF4E2-07BE-AAD3-E03F-D0A85EC9DDD3}"/>
          </ac:spMkLst>
        </pc:spChg>
        <pc:spChg chg="add mod">
          <ac:chgData name="Yasamin Nouri" userId="9ea740b4574cece6" providerId="LiveId" clId="{6A66D7C0-F477-467F-BF79-0DE4EB0208CB}" dt="2023-03-28T16:31:00.180" v="1720"/>
          <ac:spMkLst>
            <pc:docMk/>
            <pc:sldMk cId="2833275446" sldId="314"/>
            <ac:spMk id="10" creationId="{DDFD0817-6810-32CA-AAD5-DBF0D865B5DF}"/>
          </ac:spMkLst>
        </pc:spChg>
        <pc:spChg chg="del mod">
          <ac:chgData name="Yasamin Nouri" userId="9ea740b4574cece6" providerId="LiveId" clId="{6A66D7C0-F477-467F-BF79-0DE4EB0208CB}" dt="2023-03-28T16:31:05.972" v="1722" actId="478"/>
          <ac:spMkLst>
            <pc:docMk/>
            <pc:sldMk cId="2833275446" sldId="314"/>
            <ac:spMk id="12" creationId="{4BC1F804-E687-9E80-658D-4AAC93777CF6}"/>
          </ac:spMkLst>
        </pc:spChg>
        <pc:picChg chg="add mod">
          <ac:chgData name="Yasamin Nouri" userId="9ea740b4574cece6" providerId="LiveId" clId="{6A66D7C0-F477-467F-BF79-0DE4EB0208CB}" dt="2023-03-28T16:31:09.332" v="1723" actId="1076"/>
          <ac:picMkLst>
            <pc:docMk/>
            <pc:sldMk cId="2833275446" sldId="314"/>
            <ac:picMk id="9" creationId="{0C5A2E39-141C-A2DD-E05C-7631D4126218}"/>
          </ac:picMkLst>
        </pc:picChg>
      </pc:sldChg>
      <pc:sldChg chg="modSp add mod ord">
        <pc:chgData name="Yasamin Nouri" userId="9ea740b4574cece6" providerId="LiveId" clId="{6A66D7C0-F477-467F-BF79-0DE4EB0208CB}" dt="2023-03-28T16:35:20.318" v="1904" actId="20577"/>
        <pc:sldMkLst>
          <pc:docMk/>
          <pc:sldMk cId="2820086694" sldId="315"/>
        </pc:sldMkLst>
        <pc:spChg chg="mod">
          <ac:chgData name="Yasamin Nouri" userId="9ea740b4574cece6" providerId="LiveId" clId="{6A66D7C0-F477-467F-BF79-0DE4EB0208CB}" dt="2023-03-28T16:35:08.222" v="1893" actId="1076"/>
          <ac:spMkLst>
            <pc:docMk/>
            <pc:sldMk cId="2820086694" sldId="315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35:20.318" v="1904" actId="20577"/>
          <ac:spMkLst>
            <pc:docMk/>
            <pc:sldMk cId="2820086694" sldId="315"/>
            <ac:spMk id="5" creationId="{C7551B62-2944-A14A-91BA-593A78991F3F}"/>
          </ac:spMkLst>
        </pc:spChg>
      </pc:sldChg>
      <pc:sldChg chg="modSp add mod">
        <pc:chgData name="Yasamin Nouri" userId="9ea740b4574cece6" providerId="LiveId" clId="{6A66D7C0-F477-467F-BF79-0DE4EB0208CB}" dt="2023-03-28T16:37:09.174" v="1971" actId="20577"/>
        <pc:sldMkLst>
          <pc:docMk/>
          <pc:sldMk cId="1489086156" sldId="316"/>
        </pc:sldMkLst>
        <pc:spChg chg="mod">
          <ac:chgData name="Yasamin Nouri" userId="9ea740b4574cece6" providerId="LiveId" clId="{6A66D7C0-F477-467F-BF79-0DE4EB0208CB}" dt="2023-03-28T16:36:54.791" v="1928" actId="20577"/>
          <ac:spMkLst>
            <pc:docMk/>
            <pc:sldMk cId="1489086156" sldId="316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37:09.174" v="1971" actId="20577"/>
          <ac:spMkLst>
            <pc:docMk/>
            <pc:sldMk cId="1489086156" sldId="316"/>
            <ac:spMk id="6" creationId="{EAE5AE1F-B1F1-BAB6-D0C5-C99CB4C6E3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3F925-EA10-BE4A-8FCE-236A816C927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70C26-EF18-7344-9871-5B0331D4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C5310-556F-7F49-8938-C578D1A7D3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B49BE-7949-774C-8540-6AD3652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everyone! </a:t>
            </a:r>
          </a:p>
          <a:p>
            <a:r>
              <a:rPr lang="en-CA" dirty="0"/>
              <a:t>This year, I have been working on a project for analysis cell free DNA from the blood and use it as a tool that given  cancer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Input: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Bed files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P-value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Output: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Nucleosome ratio plots : what I wanted it to look like (</a:t>
            </a:r>
            <a:r>
              <a:rPr lang="en-CA" dirty="0" err="1"/>
              <a:t>berman</a:t>
            </a:r>
            <a:r>
              <a:rPr lang="en-CA" dirty="0"/>
              <a:t> vs what the plots actually look like)</a:t>
            </a:r>
            <a:endParaRPr lang="en-CA" b="0" dirty="0"/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Plot of nucleosome coverage </a:t>
            </a:r>
            <a:r>
              <a:rPr lang="en-CA" dirty="0"/>
              <a:t>what I wanted it to look like (griffin vs what the plots actually look like)</a:t>
            </a:r>
            <a:endParaRPr lang="en-CA" b="0" dirty="0"/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1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4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Input: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Bed files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P-value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Output: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Nucleosome ratio plots : what I wanted it to look like (</a:t>
            </a:r>
            <a:r>
              <a:rPr lang="en-CA" dirty="0" err="1"/>
              <a:t>berman</a:t>
            </a:r>
            <a:r>
              <a:rPr lang="en-CA" dirty="0"/>
              <a:t> vs what the plots actually look like)</a:t>
            </a:r>
            <a:endParaRPr lang="en-CA" b="0" dirty="0"/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Plot of nucleosome coverage </a:t>
            </a:r>
            <a:r>
              <a:rPr lang="en-CA" dirty="0"/>
              <a:t>what I wanted it to look like (griffin vs what the plots actually look like)</a:t>
            </a:r>
            <a:endParaRPr lang="en-CA" b="0" dirty="0"/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Input: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Bed files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P-value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Output: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Nucleosome ratio plots : what I wanted it to look like (</a:t>
            </a:r>
            <a:r>
              <a:rPr lang="en-CA" dirty="0" err="1"/>
              <a:t>berman</a:t>
            </a:r>
            <a:r>
              <a:rPr lang="en-CA" dirty="0"/>
              <a:t> vs what the plots actually look like)</a:t>
            </a:r>
            <a:endParaRPr lang="en-CA" b="0" dirty="0"/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Plot of nucleosome coverage </a:t>
            </a:r>
            <a:r>
              <a:rPr lang="en-CA" dirty="0"/>
              <a:t>what I wanted it to look like (griffin vs what the plots actually look like)</a:t>
            </a:r>
            <a:endParaRPr lang="en-CA" b="0" dirty="0"/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“Global Cancer Statistics 2020: GLOBOCAN Estimates of Incidence and Mortality Worldwide for 36 Cancers in 185 Countries.” CA : a Cancer Journal for Clinicians. 71, no. 3 (2021): 209–49. https://doi.org/10.3322/caac.21660.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technologies that have been published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technologies that have been published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technologies that have been published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7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Input: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Bed files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P-value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Output: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Nucleosome ratio plots : what I wanted it to look like (</a:t>
            </a:r>
            <a:r>
              <a:rPr lang="en-CA" dirty="0" err="1"/>
              <a:t>berman</a:t>
            </a:r>
            <a:r>
              <a:rPr lang="en-CA" dirty="0"/>
              <a:t> vs what the plots actually look like)</a:t>
            </a:r>
            <a:endParaRPr lang="en-CA" b="0" dirty="0"/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Plot of nucleosome coverage </a:t>
            </a:r>
            <a:r>
              <a:rPr lang="en-CA" dirty="0"/>
              <a:t>what I wanted it to look like (griffin vs what the plots actually look like)</a:t>
            </a:r>
            <a:endParaRPr lang="en-CA" b="0" dirty="0"/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tlePageBackground_Optio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61288"/>
            <a:ext cx="4041648" cy="813816"/>
          </a:xfrm>
        </p:spPr>
        <p:txBody>
          <a:bodyPr/>
          <a:lstStyle>
            <a:lvl1pPr>
              <a:lnSpc>
                <a:spcPts val="3200"/>
              </a:lnSpc>
              <a:defRPr sz="30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28234" y="-10568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199" y="2386584"/>
            <a:ext cx="4041648" cy="813816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b="1" i="0" cap="none">
                <a:solidFill>
                  <a:srgbClr val="65BC45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200" y="1014984"/>
            <a:ext cx="4041648" cy="11887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1000"/>
              </a:lnSpc>
              <a:buNone/>
              <a:defRPr sz="800" b="1" i="0" kern="800" cap="all" spc="8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02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61288"/>
            <a:ext cx="6528816" cy="393192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199" y="1555077"/>
            <a:ext cx="6528816" cy="393192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b="1" i="0" cap="none">
                <a:solidFill>
                  <a:srgbClr val="65BC45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102300-C6AD-184A-B5CA-7778F522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12625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407"/>
            <a:ext cx="5431536" cy="3593593"/>
          </a:xfrm>
        </p:spPr>
        <p:txBody>
          <a:bodyPr/>
          <a:lstStyle>
            <a:lvl3pPr>
              <a:spcAft>
                <a:spcPts val="576"/>
              </a:spcAft>
              <a:defRPr/>
            </a:lvl3pPr>
            <a:lvl5pPr>
              <a:defRPr baseline="0"/>
            </a:lvl5pPr>
            <a:lvl6pPr marL="347472" indent="-173736">
              <a:buClrTx/>
              <a:buFont typeface="Wingdings" charset="2"/>
              <a:buChar char="§"/>
              <a:defRPr/>
            </a:lvl6pPr>
            <a:lvl7pPr marL="521208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 sz="1400" baseline="0">
                <a:latin typeface="Arial"/>
              </a:defRPr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/>
            </a:lvl8pPr>
            <a:lvl9pPr marL="868680" indent="-173736">
              <a:buFont typeface="Wingdings" charset="2"/>
              <a:buChar char="§"/>
              <a:defRPr baseline="0">
                <a:latin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6E861E3-18B6-554B-BD5C-8FDD98464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23780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600" y="1039526"/>
            <a:ext cx="3886200" cy="352958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000"/>
              </a:lnSpc>
              <a:buNone/>
              <a:defRPr sz="800" kern="800" cap="none" spc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457200" y="978407"/>
            <a:ext cx="3419856" cy="3592083"/>
          </a:xfrm>
        </p:spPr>
        <p:txBody>
          <a:bodyPr/>
          <a:lstStyle>
            <a:lvl5pPr>
              <a:defRPr baseline="0"/>
            </a:lvl5pPr>
            <a:lvl6pPr marL="347472" indent="-173736">
              <a:buClrTx/>
              <a:buFont typeface="Wingdings" charset="2"/>
              <a:buChar char="§"/>
              <a:defRPr baseline="0"/>
            </a:lvl6pPr>
            <a:lvl7pPr marL="521208" indent="-173736">
              <a:buFont typeface="Wingdings" charset="2"/>
              <a:buChar char="§"/>
              <a:defRPr baseline="0"/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/>
            </a:lvl8pPr>
            <a:lvl9pPr marL="868680" indent="-173736">
              <a:buFont typeface="Wingdings" charset="2"/>
              <a:buChar char="§"/>
              <a:defRPr baseline="0">
                <a:latin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85561E-01A9-E845-9741-46F160BA1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30648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39527"/>
            <a:ext cx="5257800" cy="352958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000"/>
              </a:lnSpc>
              <a:buNone/>
              <a:defRPr sz="800" kern="800" cap="none" spc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044184" y="978408"/>
            <a:ext cx="2642616" cy="3593592"/>
          </a:xfrm>
        </p:spPr>
        <p:txBody>
          <a:bodyPr/>
          <a:lstStyle>
            <a:lvl3pPr>
              <a:buAutoNum type="arabicPeriod"/>
              <a:defRPr/>
            </a:lvl3pPr>
            <a:lvl5pPr>
              <a:defRPr baseline="0"/>
            </a:lvl5pPr>
            <a:lvl6pPr marL="347472" indent="-173736">
              <a:buClrTx/>
              <a:buFont typeface="Wingdings" charset="2"/>
              <a:buChar char="§"/>
              <a:defRPr/>
            </a:lvl6pPr>
            <a:lvl9pPr marL="868680" indent="-173736">
              <a:spcBef>
                <a:spcPts val="0"/>
              </a:spcBef>
              <a:buFont typeface="Wingdings" charset="2"/>
              <a:buChar char="§"/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18557C5-5E67-914F-BBBF-25241232E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1412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39527"/>
            <a:ext cx="8229600" cy="352958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000"/>
              </a:lnSpc>
              <a:buNone/>
              <a:defRPr sz="800" kern="800" cap="none" spc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69421A-0DF0-E94F-9301-9ED9F7559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9530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undingPage_OptionA_V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3713524"/>
            <a:ext cx="4233672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defTabSz="5851525" eaLnBrk="0" hangingPunct="0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Funding provided by the </a:t>
            </a:r>
            <a:b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Government of Ontario.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73D78-E20A-674A-94F0-912B1B7E5F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296" y="4223760"/>
            <a:ext cx="1408176" cy="5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oter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4608"/>
            <a:ext cx="9144000" cy="2865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8408"/>
            <a:ext cx="5431536" cy="35935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502062"/>
            <a:ext cx="21336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 kern="600" spc="8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F42482C3-3680-A348-83F8-C0AE45DBAB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924269"/>
            <a:ext cx="2895600" cy="12154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14278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62" r:id="rId5"/>
    <p:sldLayoutId id="2147483663" r:id="rId6"/>
    <p:sldLayoutId id="214748366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dt="0"/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500" b="1" i="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800"/>
        </a:lnSpc>
        <a:spcBef>
          <a:spcPts val="0"/>
        </a:spcBef>
        <a:buFontTx/>
        <a:buNone/>
        <a:defRPr sz="1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0" indent="0" algn="l" defTabSz="457200" rtl="0" eaLnBrk="1" latinLnBrk="0" hangingPunct="1">
        <a:lnSpc>
          <a:spcPts val="1800"/>
        </a:lnSpc>
        <a:spcBef>
          <a:spcPts val="0"/>
        </a:spcBef>
        <a:buFontTx/>
        <a:buNone/>
        <a:defRPr sz="1400" b="1" i="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210312" indent="-210312" algn="l" defTabSz="457200" rtl="0" eaLnBrk="1" latinLnBrk="0" hangingPunct="1">
        <a:lnSpc>
          <a:spcPts val="1800"/>
        </a:lnSpc>
        <a:spcBef>
          <a:spcPts val="0"/>
        </a:spcBef>
        <a:spcAft>
          <a:spcPts val="576"/>
        </a:spcAft>
        <a:buFont typeface="+mj-lt"/>
        <a:buAutoNum type="arabicPeriod"/>
        <a:defRPr sz="1400" b="1" i="0" kern="1200">
          <a:solidFill>
            <a:schemeClr val="tx1"/>
          </a:solidFill>
          <a:latin typeface="Arial"/>
          <a:ea typeface="+mn-ea"/>
          <a:cs typeface="+mn-cs"/>
        </a:defRPr>
      </a:lvl3pPr>
      <a:lvl4pPr marL="0" indent="0" algn="l" defTabSz="457200" rtl="0" eaLnBrk="1" latinLnBrk="0" hangingPunct="1">
        <a:lnSpc>
          <a:spcPts val="1800"/>
        </a:lnSpc>
        <a:spcBef>
          <a:spcPts val="0"/>
        </a:spcBef>
        <a:spcAft>
          <a:spcPts val="576"/>
        </a:spcAft>
        <a:buClrTx/>
        <a:buFontTx/>
        <a:buNone/>
        <a:defRPr sz="1400" kern="1200">
          <a:solidFill>
            <a:schemeClr val="tx1"/>
          </a:solidFill>
          <a:latin typeface="Arial"/>
          <a:ea typeface="+mn-ea"/>
          <a:cs typeface="+mn-cs"/>
        </a:defRPr>
      </a:lvl4pPr>
      <a:lvl5pPr marL="173736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0"/>
        </a:spcAft>
        <a:buSzPct val="100000"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347472" indent="-173736" algn="l" defTabSz="457200" rtl="0" eaLnBrk="1" latinLnBrk="0" hangingPunct="1">
        <a:lnSpc>
          <a:spcPts val="1800"/>
        </a:lnSpc>
        <a:spcBef>
          <a:spcPts val="0"/>
        </a:spcBef>
        <a:buClrTx/>
        <a:buFont typeface="Wingdings" charset="2"/>
        <a:buChar char="§"/>
        <a:defRPr sz="1400" kern="100" cap="none" spc="0" baseline="0">
          <a:solidFill>
            <a:schemeClr val="tx1"/>
          </a:solidFill>
          <a:latin typeface="Arial"/>
          <a:ea typeface="+mn-ea"/>
          <a:cs typeface="+mn-cs"/>
        </a:defRPr>
      </a:lvl6pPr>
      <a:lvl7pPr marL="521208" indent="-173736" algn="l" defTabSz="457200" rtl="0" eaLnBrk="1" latinLnBrk="0" hangingPunct="1">
        <a:lnSpc>
          <a:spcPts val="1800"/>
        </a:lnSpc>
        <a:spcBef>
          <a:spcPts val="0"/>
        </a:spcBef>
        <a:buClrTx/>
        <a:buSzPct val="100000"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7pPr>
      <a:lvl8pPr marL="694944" indent="-173736" algn="l" defTabSz="457200" rtl="0" eaLnBrk="1" latinLnBrk="0" hangingPunct="1">
        <a:lnSpc>
          <a:spcPts val="1800"/>
        </a:lnSpc>
        <a:spcBef>
          <a:spcPts val="0"/>
        </a:spcBef>
        <a:buClrTx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8pPr>
      <a:lvl9pPr marL="868680" indent="-173736" algn="l" defTabSz="457200" rtl="0" eaLnBrk="1" latinLnBrk="0" hangingPunct="1">
        <a:lnSpc>
          <a:spcPts val="1800"/>
        </a:lnSpc>
        <a:spcBef>
          <a:spcPts val="0"/>
        </a:spcBef>
        <a:buClrTx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Simpson Lab Meeting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199" y="1855848"/>
            <a:ext cx="4041648" cy="813816"/>
          </a:xfrm>
        </p:spPr>
        <p:txBody>
          <a:bodyPr/>
          <a:lstStyle/>
          <a:p>
            <a:r>
              <a:rPr lang="en-US" dirty="0" err="1"/>
              <a:t>cfDNAfragmentomics</a:t>
            </a:r>
            <a:endParaRPr lang="en-US" dirty="0"/>
          </a:p>
          <a:p>
            <a:r>
              <a:rPr lang="en-US" dirty="0"/>
              <a:t>R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425" y="-710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F10D1-1F8C-0527-13D9-4293A5F288BE}"/>
              </a:ext>
            </a:extLst>
          </p:cNvPr>
          <p:cNvSpPr txBox="1"/>
          <p:nvPr/>
        </p:nvSpPr>
        <p:spPr>
          <a:xfrm>
            <a:off x="457199" y="26970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Yasamin Nouri Jelyani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37915-7715-4AE7-2E20-191EA7DDB354}"/>
              </a:ext>
            </a:extLst>
          </p:cNvPr>
          <p:cNvSpPr txBox="1"/>
          <p:nvPr/>
        </p:nvSpPr>
        <p:spPr>
          <a:xfrm>
            <a:off x="7019109" y="4283200"/>
            <a:ext cx="2010166" cy="86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1400" b="1" dirty="0"/>
              <a:t>Supervisors:</a:t>
            </a:r>
          </a:p>
          <a:p>
            <a:r>
              <a:rPr lang="en-CA" sz="1400" dirty="0"/>
              <a:t>Professor Jared Simpson</a:t>
            </a:r>
          </a:p>
          <a:p>
            <a:r>
              <a:rPr lang="en-CA" sz="1400" dirty="0"/>
              <a:t>Jonathan Broadbent</a:t>
            </a:r>
          </a:p>
          <a:p>
            <a:pPr>
              <a:lnSpc>
                <a:spcPts val="1800"/>
              </a:lnSpc>
              <a:buClr>
                <a:schemeClr val="accent1"/>
              </a:buClr>
            </a:pPr>
            <a:endParaRPr lang="en-CA" sz="1400" dirty="0" err="1"/>
          </a:p>
        </p:txBody>
      </p:sp>
    </p:spTree>
    <p:extLst>
      <p:ext uri="{BB962C8B-B14F-4D97-AF65-F5344CB8AC3E}">
        <p14:creationId xmlns:p14="http://schemas.microsoft.com/office/powerpoint/2010/main" val="30779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868778"/>
            <a:ext cx="2895600" cy="176875"/>
          </a:xfrm>
        </p:spPr>
        <p:txBody>
          <a:bodyPr/>
          <a:lstStyle/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361863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cfDNAfragmentomics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Methods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Tech Stack</a:t>
            </a:r>
          </a:p>
          <a:p>
            <a:pPr marL="459486" lvl="4" indent="-285750">
              <a:buFont typeface="Arial" panose="020B0604020202020204" pitchFamily="34" charset="0"/>
              <a:buChar char="•"/>
            </a:pPr>
            <a:r>
              <a:rPr lang="en-US" dirty="0"/>
              <a:t>R 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US" dirty="0"/>
              <a:t>Generate shiny app</a:t>
            </a:r>
          </a:p>
          <a:p>
            <a:pPr marL="459486" lvl="4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US" dirty="0"/>
              <a:t>Generate nucleosome plots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Lo, Y. M. D., Han, D. S. C., Jiang, P., &amp; Chiu, R. W. K. (2021), American Association for the Advancement of Science (AAAS).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C531E9-D4DD-CA95-2C0A-E1B455C616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4436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cfDNAfragmentomics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Methods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Input: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Bed files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P-value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Output: 	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Nucleosome ratio plots 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b="0" dirty="0"/>
              <a:t>Wilcox-test analysis results</a:t>
            </a:r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Plot of nucleosome coverage –Developed by Jonathan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Lo, Y. M. D., Han, D. S. C., Jiang, P., &amp; Chiu, R. W. K. (2021), American Association for the Advancement of Science (AAAS).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C531E9-D4DD-CA95-2C0A-E1B455C616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957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Analysis Pipeline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868778"/>
            <a:ext cx="2895600" cy="176875"/>
          </a:xfrm>
        </p:spPr>
        <p:txBody>
          <a:bodyPr/>
          <a:lstStyle/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89382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11E12E-8029-0071-ABA8-8031F6AF1987}"/>
              </a:ext>
            </a:extLst>
          </p:cNvPr>
          <p:cNvSpPr/>
          <p:nvPr/>
        </p:nvSpPr>
        <p:spPr>
          <a:xfrm>
            <a:off x="368391" y="842037"/>
            <a:ext cx="7354671" cy="1651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6DAF0-CC1D-3075-A39B-CF66AD93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.bed files of </a:t>
            </a:r>
            <a:r>
              <a:rPr lang="en-CA" dirty="0" err="1"/>
              <a:t>cfNDA</a:t>
            </a:r>
            <a:r>
              <a:rPr lang="en-CA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C67A-8F2E-F4E9-8A4D-A7EB7C68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8407"/>
            <a:ext cx="7985531" cy="3593593"/>
          </a:xfrm>
        </p:spPr>
        <p:txBody>
          <a:bodyPr/>
          <a:lstStyle/>
          <a:p>
            <a:r>
              <a:rPr lang="en-CA" dirty="0">
                <a:latin typeface="Abadi" panose="020B0604020104020204" pitchFamily="34" charset="0"/>
              </a:rPr>
              <a:t>#! /bin/bash</a:t>
            </a:r>
          </a:p>
          <a:p>
            <a:endParaRPr lang="en-CA" dirty="0">
              <a:latin typeface="Abadi" panose="020B0604020104020204" pitchFamily="34" charset="0"/>
            </a:endParaRPr>
          </a:p>
          <a:p>
            <a:r>
              <a:rPr lang="en-CA" dirty="0" err="1">
                <a:latin typeface="Abadi" panose="020B0604020104020204" pitchFamily="34" charset="0"/>
              </a:rPr>
              <a:t>bedtools</a:t>
            </a:r>
            <a:r>
              <a:rPr lang="en-CA" dirty="0">
                <a:latin typeface="Abadi" panose="020B0604020104020204" pitchFamily="34" charset="0"/>
              </a:rPr>
              <a:t> intersect </a:t>
            </a:r>
            <a:r>
              <a:rPr lang="en-CA" dirty="0">
                <a:solidFill>
                  <a:srgbClr val="00B050"/>
                </a:solidFill>
                <a:latin typeface="Abadi" panose="020B0604020104020204" pitchFamily="34" charset="0"/>
              </a:rPr>
              <a:t>–a</a:t>
            </a:r>
            <a:r>
              <a:rPr lang="en-CA" dirty="0">
                <a:latin typeface="Abadi" panose="020B0604020104020204" pitchFamily="34" charset="0"/>
              </a:rPr>
              <a:t> 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$</a:t>
            </a:r>
            <a:r>
              <a:rPr lang="en-CA" dirty="0" err="1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input_bam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CA" dirty="0">
                <a:latin typeface="Abadi" panose="020B0604020104020204" pitchFamily="34" charset="0"/>
              </a:rPr>
              <a:t>–b </a:t>
            </a:r>
            <a:r>
              <a:rPr lang="en-CA" dirty="0" err="1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RPR.sorted.bed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CA" dirty="0">
                <a:solidFill>
                  <a:srgbClr val="00B050"/>
                </a:solidFill>
                <a:latin typeface="Abadi" panose="020B0604020104020204" pitchFamily="34" charset="0"/>
              </a:rPr>
              <a:t>–</a:t>
            </a:r>
            <a:r>
              <a:rPr lang="en-CA" dirty="0" err="1">
                <a:solidFill>
                  <a:srgbClr val="00B050"/>
                </a:solidFill>
                <a:latin typeface="Abadi" panose="020B0604020104020204" pitchFamily="34" charset="0"/>
              </a:rPr>
              <a:t>wa</a:t>
            </a:r>
            <a:r>
              <a:rPr lang="en-CA" dirty="0">
                <a:solidFill>
                  <a:srgbClr val="00B050"/>
                </a:solidFill>
                <a:latin typeface="Abadi" panose="020B0604020104020204" pitchFamily="34" charset="0"/>
              </a:rPr>
              <a:t> –sorted </a:t>
            </a:r>
            <a:r>
              <a:rPr lang="en-CA" dirty="0">
                <a:latin typeface="Abadi" panose="020B0604020104020204" pitchFamily="34" charset="0"/>
              </a:rPr>
              <a:t>&gt; </a:t>
            </a:r>
            <a:r>
              <a:rPr lang="en-CA" dirty="0" err="1">
                <a:latin typeface="Abadi" panose="020B0604020104020204" pitchFamily="34" charset="0"/>
              </a:rPr>
              <a:t>intersecting.bam</a:t>
            </a:r>
            <a:endParaRPr lang="en-CA" dirty="0">
              <a:latin typeface="Abadi" panose="020B0604020104020204" pitchFamily="34" charset="0"/>
            </a:endParaRPr>
          </a:p>
          <a:p>
            <a:endParaRPr lang="en-CA" dirty="0">
              <a:latin typeface="Abadi" panose="020B0604020104020204" pitchFamily="34" charset="0"/>
            </a:endParaRPr>
          </a:p>
          <a:p>
            <a:r>
              <a:rPr lang="en-CA" dirty="0" err="1">
                <a:latin typeface="Abadi" panose="020B0604020104020204" pitchFamily="34" charset="0"/>
              </a:rPr>
              <a:t>bedtools</a:t>
            </a:r>
            <a:r>
              <a:rPr lang="en-CA" dirty="0">
                <a:latin typeface="Abadi" panose="020B0604020104020204" pitchFamily="34" charset="0"/>
              </a:rPr>
              <a:t> intersect </a:t>
            </a:r>
            <a:r>
              <a:rPr lang="en-CA" dirty="0">
                <a:solidFill>
                  <a:srgbClr val="00B050"/>
                </a:solidFill>
                <a:latin typeface="Abadi" panose="020B0604020104020204" pitchFamily="34" charset="0"/>
              </a:rPr>
              <a:t>–a 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$</a:t>
            </a:r>
            <a:r>
              <a:rPr lang="en-CA" dirty="0" err="1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intersecting.bam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CA" dirty="0">
                <a:latin typeface="Abadi" panose="020B0604020104020204" pitchFamily="34" charset="0"/>
              </a:rPr>
              <a:t>–b </a:t>
            </a:r>
            <a:r>
              <a:rPr lang="en-CA" dirty="0" err="1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RPR.sorted.bed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CA" dirty="0">
                <a:solidFill>
                  <a:srgbClr val="00B050"/>
                </a:solidFill>
                <a:latin typeface="Abadi" panose="020B0604020104020204" pitchFamily="34" charset="0"/>
              </a:rPr>
              <a:t>–</a:t>
            </a:r>
            <a:r>
              <a:rPr lang="en-CA" dirty="0" err="1">
                <a:solidFill>
                  <a:srgbClr val="00B050"/>
                </a:solidFill>
                <a:latin typeface="Abadi" panose="020B0604020104020204" pitchFamily="34" charset="0"/>
              </a:rPr>
              <a:t>wa</a:t>
            </a:r>
            <a:r>
              <a:rPr lang="en-CA" dirty="0">
                <a:solidFill>
                  <a:srgbClr val="00B050"/>
                </a:solidFill>
                <a:latin typeface="Abadi" panose="020B0604020104020204" pitchFamily="34" charset="0"/>
              </a:rPr>
              <a:t> –sorted –F</a:t>
            </a:r>
            <a:r>
              <a:rPr lang="en-CA" dirty="0">
                <a:latin typeface="Abadi" panose="020B0604020104020204" pitchFamily="34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Abadi" panose="020B0604020104020204" pitchFamily="34" charset="0"/>
              </a:rPr>
              <a:t>1</a:t>
            </a:r>
            <a:r>
              <a:rPr lang="en-CA" dirty="0">
                <a:latin typeface="Abadi" panose="020B0604020104020204" pitchFamily="34" charset="0"/>
              </a:rPr>
              <a:t> &gt; 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$</a:t>
            </a:r>
            <a:r>
              <a:rPr lang="en-CA" dirty="0" err="1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output.bam</a:t>
            </a:r>
            <a:endParaRPr lang="en-CA" dirty="0">
              <a:solidFill>
                <a:schemeClr val="accent3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Sources from </a:t>
            </a:r>
            <a:r>
              <a:rPr lang="en-US" dirty="0" err="1">
                <a:latin typeface="Abadi" panose="020B0604020104020204" pitchFamily="34" charset="0"/>
              </a:rPr>
              <a:t>finaleDB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EA015-F091-A991-0B57-95A79C4C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2434E-14BE-60C0-503E-F4C2AF9D66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of </a:t>
            </a:r>
            <a:r>
              <a:rPr lang="en-CA" dirty="0" err="1"/>
              <a:t>Galfyre</a:t>
            </a:r>
            <a:r>
              <a:rPr lang="en-CA" dirty="0"/>
              <a:t> on Berman cfDNA Samples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D61B3-70B7-04A6-182D-6A5EFEF2D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FC218B48-9557-CADA-9F59-EBDCF195F4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3" b="7255"/>
          <a:stretch/>
        </p:blipFill>
        <p:spPr>
          <a:xfrm>
            <a:off x="2478049" y="779421"/>
            <a:ext cx="6031378" cy="391196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A3DEF4-2175-0E54-AFBE-E4EF691D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33B72-643C-218E-16DC-DA74357E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Input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970C8-B165-73DA-70B8-D30405109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Galyfre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A0507-C955-1C01-D62B-678C866EE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DA6F9-2CBE-6EB8-BBBD-AE81BB4CEA64}"/>
              </a:ext>
            </a:extLst>
          </p:cNvPr>
          <p:cNvSpPr txBox="1"/>
          <p:nvPr/>
        </p:nvSpPr>
        <p:spPr>
          <a:xfrm>
            <a:off x="457200" y="2768779"/>
            <a:ext cx="4719071" cy="675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ts val="18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1400" dirty="0"/>
              <a:t>Create a map (bed file) of recurrently protected regions in the cfDNA of healthy individuals</a:t>
            </a:r>
          </a:p>
          <a:p>
            <a:pPr marL="285750" indent="-285750">
              <a:lnSpc>
                <a:spcPts val="18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1400" dirty="0"/>
              <a:t>12.7 million regions (median length = 39bp)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2357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Output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Analysis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Data source: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Lo, Y. M. D., Han, D. S. C., Jiang, P., &amp; Chiu, R. W. K. (2021), American Association for the Advancement of Science (AAAS).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C531E9-D4DD-CA95-2C0A-E1B455C616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1729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868778"/>
            <a:ext cx="2895600" cy="176875"/>
          </a:xfrm>
        </p:spPr>
        <p:txBody>
          <a:bodyPr/>
          <a:lstStyle/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409467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02" y="383982"/>
            <a:ext cx="8229600" cy="347472"/>
          </a:xfrm>
        </p:spPr>
        <p:txBody>
          <a:bodyPr/>
          <a:lstStyle/>
          <a:p>
            <a:r>
              <a:rPr lang="en-CA" dirty="0"/>
              <a:t>Sample Output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Colnclusion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Data source: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59486" lvl="4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Lo, Y. M. D., Han, D. S. C., Jiang, P., &amp; Chiu, R. W. K. (2021), American Association for the Advancement of Science (AAAS).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C531E9-D4DD-CA95-2C0A-E1B455C616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2008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02" y="383982"/>
            <a:ext cx="8229600" cy="347472"/>
          </a:xfrm>
        </p:spPr>
        <p:txBody>
          <a:bodyPr/>
          <a:lstStyle/>
          <a:p>
            <a:r>
              <a:rPr lang="en-CA" dirty="0"/>
              <a:t>Analysis of the output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Colnclusion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Comparing to Griffin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Comparing to DELFI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Lo, Y. M. D., Han, D. S. C., Jiang, P., &amp; Chiu, R. W. K. (2021), American Association for the Advancement of Science (AAAS).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C531E9-D4DD-CA95-2C0A-E1B455C616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48908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868778"/>
            <a:ext cx="2895600" cy="176875"/>
          </a:xfrm>
        </p:spPr>
        <p:txBody>
          <a:bodyPr/>
          <a:lstStyle/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6675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91A-BEC1-5AC5-EEDB-07A361AF9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Section IV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727A6-CEA2-3B9F-A4B6-CF3CFF4EF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References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80B19-5BB2-D06C-FEC9-2A42D0E1A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2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2020 – </a:t>
            </a:r>
            <a:r>
              <a:rPr lang="en-CA" b="1" dirty="0"/>
              <a:t>9.9 million</a:t>
            </a:r>
            <a:r>
              <a:rPr lang="en-CA" dirty="0"/>
              <a:t> cancer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Early detection </a:t>
            </a:r>
            <a:endParaRPr lang="en-US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More curable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Screening – 41% less death risk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91% survival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Late detection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Less survival 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More aggressive care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Health care costs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b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GLOBOCAN Estimates </a:t>
            </a:r>
            <a:endParaRPr lang="en-US" sz="800" i="1" dirty="0"/>
          </a:p>
        </p:txBody>
      </p:sp>
      <p:pic>
        <p:nvPicPr>
          <p:cNvPr id="2" name="Picture 2" descr="Details are in the caption following the image">
            <a:extLst>
              <a:ext uri="{FF2B5EF4-FFF2-40B4-BE49-F238E27FC236}">
                <a16:creationId xmlns:a16="http://schemas.microsoft.com/office/drawing/2014/main" id="{2335B67E-BF15-668F-E297-FCD503B5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56" y="1146371"/>
            <a:ext cx="4931424" cy="246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b="0" dirty="0"/>
              <a:t>Detection with </a:t>
            </a:r>
            <a:r>
              <a:rPr lang="en-CA" dirty="0"/>
              <a:t>liquid Biopsies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Blood samples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cfDNA </a:t>
            </a:r>
            <a:r>
              <a:rPr lang="en-CA" b="0" dirty="0"/>
              <a:t>(cell-free DNA)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Healthy 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dirty="0"/>
              <a:t>Nanopore</a:t>
            </a:r>
            <a:r>
              <a:rPr lang="en-CA" b="0" dirty="0"/>
              <a:t> sequencing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ctDNA</a:t>
            </a:r>
            <a:r>
              <a:rPr lang="en-CA" dirty="0"/>
              <a:t> </a:t>
            </a:r>
            <a:r>
              <a:rPr lang="en-CA" b="0" dirty="0"/>
              <a:t>(circulating tumour DNA)</a:t>
            </a:r>
            <a:endParaRPr lang="en-CA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Berman et. </a:t>
            </a:r>
            <a:r>
              <a:rPr lang="en-US" sz="800" b="0" i="1">
                <a:effectLst/>
                <a:latin typeface="Arial" panose="020B0604020202020204" pitchFamily="34" charset="0"/>
              </a:rPr>
              <a:t>Al.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93C948-AB91-6748-E3CE-A131557EB2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502F27-1A66-BA68-4A95-86EF1E65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82" y="787576"/>
            <a:ext cx="3414435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9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E2FF4E2-07BE-AAD3-E03F-D0A85EC9DDD3}"/>
              </a:ext>
            </a:extLst>
          </p:cNvPr>
          <p:cNvSpPr txBox="1">
            <a:spLocks/>
          </p:cNvSpPr>
          <p:nvPr/>
        </p:nvSpPr>
        <p:spPr>
          <a:xfrm>
            <a:off x="609600" y="1130807"/>
            <a:ext cx="3419856" cy="35920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Tx/>
              <a:buNone/>
              <a:defRPr sz="1400" b="1" i="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210312" indent="-210312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576"/>
              </a:spcAft>
              <a:buFont typeface="+mj-lt"/>
              <a:buAutoNum type="arabicPeriod"/>
              <a:defRPr sz="1400" b="1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576"/>
              </a:spcAft>
              <a:buClrTx/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73736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34747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Font typeface="Wingdings" charset="2"/>
              <a:buChar char="§"/>
              <a:defRPr sz="1400" kern="100" cap="none" spc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521208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SzPct val="100000"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868680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b="0" dirty="0"/>
              <a:t>How does cfDNA enter the blood?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Apoptosis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Necrosis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Fragments 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CA" dirty="0"/>
              <a:t>Nucleosome locations</a:t>
            </a:r>
            <a:endParaRPr lang="en-CA" b="0" dirty="0"/>
          </a:p>
          <a:p>
            <a:pPr marL="633222" lvl="5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</p:txBody>
      </p:sp>
      <p:pic>
        <p:nvPicPr>
          <p:cNvPr id="9" name="Picture 2" descr="Conceptual framework of cell-free DNA (cfDNA) fragmentation analysis.... |  Download Scientific Diagram">
            <a:extLst>
              <a:ext uri="{FF2B5EF4-FFF2-40B4-BE49-F238E27FC236}">
                <a16:creationId xmlns:a16="http://schemas.microsoft.com/office/drawing/2014/main" id="{0C5A2E39-141C-A2DD-E05C-7631D4126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1" t="-118" r="-1" b="25507"/>
          <a:stretch/>
        </p:blipFill>
        <p:spPr bwMode="auto">
          <a:xfrm>
            <a:off x="5473612" y="594426"/>
            <a:ext cx="2618508" cy="35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FD0817-6810-32CA-AAD5-DBF0D865B5DF}"/>
              </a:ext>
            </a:extLst>
          </p:cNvPr>
          <p:cNvSpPr txBox="1"/>
          <p:nvPr/>
        </p:nvSpPr>
        <p:spPr>
          <a:xfrm>
            <a:off x="5406982" y="4513358"/>
            <a:ext cx="27517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Sun, Kun &amp; Peiyong, et al. (2019). Genome Research. </a:t>
            </a:r>
          </a:p>
        </p:txBody>
      </p:sp>
    </p:spTree>
    <p:extLst>
      <p:ext uri="{BB962C8B-B14F-4D97-AF65-F5344CB8AC3E}">
        <p14:creationId xmlns:p14="http://schemas.microsoft.com/office/powerpoint/2010/main" val="283327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Technologies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DELFI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GRIFFIN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Lo, Y. M. D., Han, D. S. C., Jiang, P., &amp; Chiu, R. W. K. (2021), American Association for the Advancement of Science (AAAS).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1615D78-C308-28FF-8443-7815814ABCF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5826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Technologies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DELFI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Lo, Y. M. D., Han, D. S. C., Jiang, P., &amp; Chiu, R. W. K. (2021), American Association for the Advancement of Science (AAAS).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1615D78-C308-28FF-8443-7815814ABCF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28551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Technologies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GRIFFIN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Lo, Y. M. D., Han, D. S. C., Jiang, P., &amp; Chiu, R. W. K. (2021), American Association for the Advancement of Science (AAAS).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1615D78-C308-28FF-8443-7815814ABCF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0944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cfDNAfragmentomics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b="0" dirty="0"/>
              <a:t>R package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Simplistic Analysis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 err="1"/>
              <a:t>Mononucleosome</a:t>
            </a:r>
            <a:endParaRPr lang="en-CA" b="0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 err="1"/>
              <a:t>Dinucleosome</a:t>
            </a: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Plot of nucleosome coverage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Lo, Y. M. D., Han, D. S. C., Jiang, P., &amp; Chiu, R. W. K. (2021), American Association for the Advancement of Science (AAAS).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C531E9-D4DD-CA95-2C0A-E1B455C616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1164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ew OICR Palette 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65BC45"/>
      </a:accent1>
      <a:accent2>
        <a:srgbClr val="95D5D1"/>
      </a:accent2>
      <a:accent3>
        <a:srgbClr val="0099AD"/>
      </a:accent3>
      <a:accent4>
        <a:srgbClr val="C7C7C0"/>
      </a:accent4>
      <a:accent5>
        <a:srgbClr val="FFFFFF"/>
      </a:accent5>
      <a:accent6>
        <a:srgbClr val="FFFFFF"/>
      </a:accent6>
      <a:hlink>
        <a:srgbClr val="000000"/>
      </a:hlink>
      <a:folHlink>
        <a:srgbClr val="65BC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1800"/>
          </a:lnSpc>
          <a:buClr>
            <a:schemeClr val="accent1"/>
          </a:buCl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2597E8678AB4CB54CD866F467DB71" ma:contentTypeVersion="7" ma:contentTypeDescription="Create a new document." ma:contentTypeScope="" ma:versionID="d9578f09da2b13ff88e4c9f079beb822">
  <xsd:schema xmlns:xsd="http://www.w3.org/2001/XMLSchema" xmlns:xs="http://www.w3.org/2001/XMLSchema" xmlns:p="http://schemas.microsoft.com/office/2006/metadata/properties" xmlns:ns2="56608fbf-11d2-47b9-ab04-852637afef3f" xmlns:ns3="0cab7421-78c9-4626-b832-3d26f335f0f7" targetNamespace="http://schemas.microsoft.com/office/2006/metadata/properties" ma:root="true" ma:fieldsID="e8ff96f0bb8e2096a819c340ac19b5ff" ns2:_="" ns3:_="">
    <xsd:import namespace="56608fbf-11d2-47b9-ab04-852637afef3f"/>
    <xsd:import namespace="0cab7421-78c9-4626-b832-3d26f335f0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umenttyp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08fbf-11d2-47b9-ab04-852637afef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type" ma:index="10" nillable="true" ma:displayName="Document type" ma:format="Dropdown" ma:internalName="Documenttype">
      <xsd:simpleType>
        <xsd:restriction base="dms:Choice">
          <xsd:enumeration value="Resource"/>
          <xsd:enumeration value="Presentation template"/>
          <xsd:enumeration value="Poster template"/>
          <xsd:enumeration value="Deprecated template"/>
          <xsd:enumeration value="Document template"/>
        </xsd:restriction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b7421-78c9-4626-b832-3d26f335f0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56608fbf-11d2-47b9-ab04-852637afef3f">Presentation template</Document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561A4D-4048-4A9A-B102-49B3C06B5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08fbf-11d2-47b9-ab04-852637afef3f"/>
    <ds:schemaRef ds:uri="0cab7421-78c9-4626-b832-3d26f335f0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34C42B-F2F0-4BEC-88E8-5CCBE6FCE61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6608fbf-11d2-47b9-ab04-852637afef3f"/>
  </ds:schemaRefs>
</ds:datastoreItem>
</file>

<file path=customXml/itemProps3.xml><?xml version="1.0" encoding="utf-8"?>
<ds:datastoreItem xmlns:ds="http://schemas.openxmlformats.org/officeDocument/2006/customXml" ds:itemID="{1B36D1FC-1971-47CB-910E-5A9D13D6B5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1154</Words>
  <Application>Microsoft Office PowerPoint</Application>
  <PresentationFormat>On-screen Show (16:9)</PresentationFormat>
  <Paragraphs>228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Abadi</vt:lpstr>
      <vt:lpstr>Arial</vt:lpstr>
      <vt:lpstr>Calibri</vt:lpstr>
      <vt:lpstr>Wingdings</vt:lpstr>
      <vt:lpstr>Office Theme</vt:lpstr>
      <vt:lpstr>Simpson Lab Meeting</vt:lpstr>
      <vt:lpstr>Section I</vt:lpstr>
      <vt:lpstr>Motivation</vt:lpstr>
      <vt:lpstr>Motivation</vt:lpstr>
      <vt:lpstr>Motivation</vt:lpstr>
      <vt:lpstr>Current Technologies</vt:lpstr>
      <vt:lpstr>Current Technologies</vt:lpstr>
      <vt:lpstr>Current Technologies</vt:lpstr>
      <vt:lpstr>cfDNAfragmentomics</vt:lpstr>
      <vt:lpstr>Section II</vt:lpstr>
      <vt:lpstr>cfDNAfragmentomics</vt:lpstr>
      <vt:lpstr>cfDNAfragmentomics</vt:lpstr>
      <vt:lpstr>Section III</vt:lpstr>
      <vt:lpstr>Get .bed files of cfNDA data</vt:lpstr>
      <vt:lpstr>Sample Input</vt:lpstr>
      <vt:lpstr>Sample Output </vt:lpstr>
      <vt:lpstr>Section IV</vt:lpstr>
      <vt:lpstr>Sample Output </vt:lpstr>
      <vt:lpstr>Analysis of the output </vt:lpstr>
      <vt:lpstr>Section IV</vt:lpstr>
      <vt:lpstr>PowerPoint Presentation</vt:lpstr>
    </vt:vector>
  </TitlesOfParts>
  <Company>Stokely Design Assoicates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Stokely</dc:creator>
  <cp:lastModifiedBy>Yasamin Nouri Jelyani</cp:lastModifiedBy>
  <cp:revision>182</cp:revision>
  <dcterms:created xsi:type="dcterms:W3CDTF">2018-06-12T18:03:16Z</dcterms:created>
  <dcterms:modified xsi:type="dcterms:W3CDTF">2023-03-28T16:49:03Z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0x0101005462597E8678AB4CB54CD866F467DB71</vt:lpwstr>
  </property>
</Properties>
</file>