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jpeg" ContentType="image/jpe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918600"/>
            <a:ext cx="609120" cy="9792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957600" y="3722760"/>
            <a:ext cx="10362960" cy="130608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3918600"/>
            <a:ext cx="609120" cy="97920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3b3b3b"/>
                </a:solidFill>
                <a:latin typeface="Trebuchet MS"/>
              </a:rPr>
              <a:t>Yazılım Mühendisliğinde Güncel Konular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506960" y="4050720"/>
            <a:ext cx="7766280" cy="109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VERİ BİLİMİ PROJESİ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13541069 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808080"/>
                </a:solidFill>
                <a:latin typeface="Trebuchet MS"/>
              </a:rPr>
              <a:t>Yaşar GUDEN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609480" y="767160"/>
            <a:ext cx="8582400" cy="14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b3b3b"/>
                </a:solidFill>
                <a:latin typeface="Trebuchet MS"/>
              </a:rPr>
              <a:t>Veri Toplama ve Verisetinin Hazırlanması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1" name="Resim 3" descr=""/>
          <p:cNvPicPr/>
          <p:nvPr/>
        </p:nvPicPr>
        <p:blipFill>
          <a:blip r:embed="rId1"/>
          <a:stretch/>
        </p:blipFill>
        <p:spPr>
          <a:xfrm>
            <a:off x="424080" y="1915560"/>
            <a:ext cx="8362080" cy="398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57600" y="3722760"/>
            <a:ext cx="10362960" cy="130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653040" y="457200"/>
            <a:ext cx="10776600" cy="597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3b3b3b"/>
                </a:solidFill>
                <a:latin typeface="Trebuchet MS"/>
              </a:rPr>
              <a:t>Verinin Karakteristiklerinin Analizi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5" name="İçerik Yer Tutucusu 3" descr=""/>
          <p:cNvPicPr/>
          <p:nvPr/>
        </p:nvPicPr>
        <p:blipFill>
          <a:blip r:embed="rId1"/>
          <a:stretch/>
        </p:blipFill>
        <p:spPr>
          <a:xfrm>
            <a:off x="878040" y="4142520"/>
            <a:ext cx="3835440" cy="2437200"/>
          </a:xfrm>
          <a:prstGeom prst="rect">
            <a:avLst/>
          </a:prstGeom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6" name="Table 2"/>
          <p:cNvGraphicFramePr/>
          <p:nvPr/>
        </p:nvGraphicFramePr>
        <p:xfrm>
          <a:off x="588600" y="1397880"/>
          <a:ext cx="6883560" cy="2111760"/>
        </p:xfrm>
        <a:graphic>
          <a:graphicData uri="http://schemas.openxmlformats.org/drawingml/2006/table">
            <a:tbl>
              <a:tblPr/>
              <a:tblGrid>
                <a:gridCol w="1137960"/>
                <a:gridCol w="1104840"/>
                <a:gridCol w="1546920"/>
                <a:gridCol w="1546920"/>
                <a:gridCol w="1547280"/>
              </a:tblGrid>
              <a:tr h="30168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Parametre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Birim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Min. Değer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Max. Değer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Ort. Değer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0168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PM10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µg/m³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0.03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1003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39.23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0168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SO2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µg/m³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0.13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29.84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10.27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0168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CO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µg/m³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2.65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738.23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421.74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0168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NO2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µg/m³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1.21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5.14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4.85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0168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NOX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µg/m³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8.44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24.56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8.85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  <a:tr h="301680"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NO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µg/m³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3.7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23.35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  <a:tc>
                  <a:txBody>
                    <a:bodyPr lIns="9360" rIns="936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ef4e7"/>
                    </a:solidFill>
                  </a:tcPr>
                </a:tc>
              </a:tr>
            </a:tbl>
          </a:graphicData>
        </a:graphic>
      </p:graphicFrame>
      <p:sp>
        <p:nvSpPr>
          <p:cNvPr id="87" name="CustomShape 3"/>
          <p:cNvSpPr/>
          <p:nvPr/>
        </p:nvSpPr>
        <p:spPr>
          <a:xfrm>
            <a:off x="772560" y="3773160"/>
            <a:ext cx="55699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b3b3b"/>
                </a:solidFill>
                <a:latin typeface="Trebuchet MS"/>
                <a:ea typeface="DejaVu Sans"/>
              </a:rPr>
              <a:t>HAVA KALİTESİ SINIR DEĞERLERİ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Application>LibreOffice/6.0.7.3$Linux_X86_64 LibreOffice_project/00m0$Build-3</Application>
  <Words>69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2020-07-12T15:45:11Z</dcterms:created>
  <dc:creator/>
  <dc:description/>
  <dc:language>en-US</dc:language>
  <cp:lastModifiedBy/>
  <dcterms:modified xsi:type="dcterms:W3CDTF">2020-07-12T15:45:37Z</dcterms:modified>
  <cp:revision>2</cp:revision>
  <dc:subject/>
  <dc:title>PowerPoint Sunusu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Geniş ekran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