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43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74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55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14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126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2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276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90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68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27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80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06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37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34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85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94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D024E2-0CA1-44FB-966A-272028A7F0C3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892009F-0F25-4BE7-AF37-EC5D5D02E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69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FE9E5-0297-48CE-899A-FDF328428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1"/>
            <a:ext cx="8825658" cy="1333500"/>
          </a:xfrm>
        </p:spPr>
        <p:txBody>
          <a:bodyPr/>
          <a:lstStyle/>
          <a:p>
            <a:r>
              <a:rPr lang="pt-BR" dirty="0"/>
              <a:t>Projeto SENAI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13F9BE-F5AD-465D-A647-77E6099A2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775" y="2714625"/>
            <a:ext cx="9113838" cy="2924175"/>
          </a:xfrm>
        </p:spPr>
        <p:txBody>
          <a:bodyPr>
            <a:normAutofit/>
          </a:bodyPr>
          <a:lstStyle/>
          <a:p>
            <a:r>
              <a:rPr lang="pt-BR" dirty="0"/>
              <a:t>                                                            Semáforo</a:t>
            </a:r>
          </a:p>
          <a:p>
            <a:r>
              <a:rPr lang="pt-BR" dirty="0"/>
              <a:t>Beatriz</a:t>
            </a:r>
          </a:p>
          <a:p>
            <a:r>
              <a:rPr lang="pt-BR" dirty="0"/>
              <a:t>Maria brito</a:t>
            </a:r>
          </a:p>
          <a:p>
            <a:r>
              <a:rPr lang="pt-BR" dirty="0"/>
              <a:t>Maria </a:t>
            </a:r>
            <a:r>
              <a:rPr lang="pt-BR" dirty="0" err="1"/>
              <a:t>viana</a:t>
            </a:r>
            <a:endParaRPr lang="pt-BR" dirty="0"/>
          </a:p>
          <a:p>
            <a:r>
              <a:rPr lang="pt-BR" dirty="0"/>
              <a:t>Rafaela</a:t>
            </a:r>
          </a:p>
          <a:p>
            <a:r>
              <a:rPr lang="pt-BR" dirty="0"/>
              <a:t>Thalita</a:t>
            </a:r>
          </a:p>
          <a:p>
            <a:r>
              <a:rPr lang="pt-BR" dirty="0" err="1"/>
              <a:t>yasmin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98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0D166-1959-46F0-93D1-CF41B544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0DC4E-5C22-4382-8168-99901CDA4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alunos do SENAI, cursando Desenvolvimento de Sistemas, desenvolvem este espaço para produzir novos projetos de programação com o objetivo de criar um Semáforo Inteligente no estacionamento do SENAI</a:t>
            </a:r>
          </a:p>
        </p:txBody>
      </p:sp>
    </p:spTree>
    <p:extLst>
      <p:ext uri="{BB962C8B-B14F-4D97-AF65-F5344CB8AC3E}">
        <p14:creationId xmlns:p14="http://schemas.microsoft.com/office/powerpoint/2010/main" val="5992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A398A-3543-48CC-BBFF-3C517895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Brienfing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79D8A74-216F-4E7F-B3B2-D1185EA315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50148"/>
            <a:ext cx="4824413" cy="2893502"/>
          </a:xfr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0911AB7A-1AAF-483C-A4CA-6F4BC86588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3386403"/>
            <a:ext cx="4824412" cy="3071547"/>
          </a:xfrm>
        </p:spPr>
      </p:pic>
    </p:spTree>
    <p:extLst>
      <p:ext uri="{BB962C8B-B14F-4D97-AF65-F5344CB8AC3E}">
        <p14:creationId xmlns:p14="http://schemas.microsoft.com/office/powerpoint/2010/main" val="110613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64F3E-B38F-41FE-B740-3ED3FD29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CC24E4-3ABD-497C-986D-C4CB3ED47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968386"/>
            <a:ext cx="8515350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5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E9F29-BE2C-4847-8557-266523AE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do semáforo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2B8C0-A1DA-4B54-9A34-25AED9AD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5600" dirty="0"/>
              <a:t>// C++ </a:t>
            </a:r>
            <a:r>
              <a:rPr lang="pt-BR" sz="5600" dirty="0" err="1"/>
              <a:t>code</a:t>
            </a:r>
            <a:r>
              <a:rPr lang="pt-BR" sz="5600" dirty="0"/>
              <a:t> </a:t>
            </a:r>
          </a:p>
          <a:p>
            <a:r>
              <a:rPr lang="pt-BR" sz="5600" dirty="0"/>
              <a:t> </a:t>
            </a:r>
          </a:p>
          <a:p>
            <a:r>
              <a:rPr lang="pt-BR" sz="5600" dirty="0"/>
              <a:t>// </a:t>
            </a:r>
          </a:p>
          <a:p>
            <a:r>
              <a:rPr lang="pt-BR" sz="5600" dirty="0"/>
              <a:t> </a:t>
            </a:r>
          </a:p>
          <a:p>
            <a:r>
              <a:rPr lang="pt-BR" sz="5600" dirty="0" err="1"/>
              <a:t>void</a:t>
            </a:r>
            <a:r>
              <a:rPr lang="pt-BR" sz="5600" dirty="0"/>
              <a:t> setup() </a:t>
            </a:r>
          </a:p>
          <a:p>
            <a:r>
              <a:rPr lang="pt-BR" sz="5600" dirty="0"/>
              <a:t> </a:t>
            </a:r>
          </a:p>
          <a:p>
            <a:r>
              <a:rPr lang="pt-BR" sz="5600" dirty="0"/>
              <a:t>{ </a:t>
            </a:r>
          </a:p>
          <a:p>
            <a:r>
              <a:rPr lang="pt-BR" sz="5600" dirty="0"/>
              <a:t> </a:t>
            </a:r>
          </a:p>
          <a:p>
            <a:r>
              <a:rPr lang="pt-BR" sz="5600" dirty="0"/>
              <a:t>  </a:t>
            </a:r>
            <a:r>
              <a:rPr lang="pt-BR" sz="5600" dirty="0" err="1"/>
              <a:t>pinMode</a:t>
            </a:r>
            <a:r>
              <a:rPr lang="pt-BR" sz="5600" dirty="0"/>
              <a:t>(10, OUTPUT);//</a:t>
            </a:r>
            <a:r>
              <a:rPr lang="pt-BR" sz="5600" dirty="0" err="1"/>
              <a:t>verml</a:t>
            </a:r>
            <a:r>
              <a:rPr lang="pt-BR" sz="5600" dirty="0"/>
              <a:t> </a:t>
            </a:r>
          </a:p>
          <a:p>
            <a:r>
              <a:rPr lang="pt-BR" sz="5600" dirty="0"/>
              <a:t> </a:t>
            </a:r>
          </a:p>
          <a:p>
            <a:r>
              <a:rPr lang="pt-BR" sz="5600" dirty="0"/>
              <a:t>  </a:t>
            </a:r>
            <a:r>
              <a:rPr lang="pt-BR" sz="5600" dirty="0" err="1"/>
              <a:t>pinMode</a:t>
            </a:r>
            <a:r>
              <a:rPr lang="pt-BR" sz="5600" dirty="0"/>
              <a:t>(8, OUTPUT);//</a:t>
            </a:r>
            <a:r>
              <a:rPr lang="pt-BR" sz="5600" dirty="0" err="1"/>
              <a:t>amarl</a:t>
            </a:r>
            <a:r>
              <a:rPr lang="pt-BR" sz="5600" dirty="0"/>
              <a:t> </a:t>
            </a:r>
          </a:p>
          <a:p>
            <a:r>
              <a:rPr lang="pt-BR" sz="5600" dirty="0"/>
              <a:t> </a:t>
            </a:r>
          </a:p>
          <a:p>
            <a:r>
              <a:rPr lang="pt-BR" sz="5600" dirty="0"/>
              <a:t>  </a:t>
            </a:r>
            <a:r>
              <a:rPr lang="pt-BR" sz="5600" dirty="0" err="1"/>
              <a:t>pinMode</a:t>
            </a:r>
            <a:r>
              <a:rPr lang="pt-BR" sz="5600" dirty="0"/>
              <a:t>(9, OUTPUT);//</a:t>
            </a:r>
            <a:r>
              <a:rPr lang="pt-BR" sz="5600" dirty="0" err="1"/>
              <a:t>verdl</a:t>
            </a:r>
            <a:r>
              <a:rPr lang="pt-BR" sz="5600" dirty="0"/>
              <a:t> </a:t>
            </a:r>
          </a:p>
          <a:p>
            <a:r>
              <a:rPr lang="pt-BR" sz="5600" dirty="0"/>
              <a:t>}</a:t>
            </a:r>
          </a:p>
          <a:p>
            <a:r>
              <a:rPr lang="pt-BR" sz="5600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41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E68F9-C4FA-4541-A228-258D466B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28841B-38A5-4AF4-B478-82BBA5A98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2000250"/>
            <a:ext cx="9428164" cy="4686300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/>
              <a:t>void</a:t>
            </a:r>
            <a:r>
              <a:rPr lang="pt-BR" dirty="0"/>
              <a:t> loop() 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{ 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  </a:t>
            </a:r>
            <a:r>
              <a:rPr lang="pt-BR" dirty="0" err="1"/>
              <a:t>digitalWrite</a:t>
            </a:r>
            <a:r>
              <a:rPr lang="pt-BR" dirty="0"/>
              <a:t>(10, HIGH); 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  </a:t>
            </a:r>
            <a:r>
              <a:rPr lang="pt-BR" dirty="0" err="1"/>
              <a:t>digitalWrite</a:t>
            </a:r>
            <a:r>
              <a:rPr lang="pt-BR" dirty="0"/>
              <a:t>(9, LOW); 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  </a:t>
            </a:r>
            <a:r>
              <a:rPr lang="pt-BR" dirty="0" err="1"/>
              <a:t>digitalWrite</a:t>
            </a:r>
            <a:r>
              <a:rPr lang="pt-BR" dirty="0"/>
              <a:t>(8, LOW); </a:t>
            </a:r>
          </a:p>
          <a:p>
            <a:r>
              <a:rPr lang="pt-BR" dirty="0" err="1"/>
              <a:t>delay</a:t>
            </a:r>
            <a:r>
              <a:rPr lang="pt-BR" dirty="0"/>
              <a:t>(10000); // </a:t>
            </a:r>
            <a:r>
              <a:rPr lang="pt-BR" dirty="0" err="1"/>
              <a:t>Wait</a:t>
            </a:r>
            <a:r>
              <a:rPr lang="pt-BR" dirty="0"/>
              <a:t> for 1000 </a:t>
            </a:r>
            <a:r>
              <a:rPr lang="pt-BR" dirty="0" err="1"/>
              <a:t>millisecond</a:t>
            </a:r>
            <a:r>
              <a:rPr lang="pt-BR" dirty="0"/>
              <a:t>(s) 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  </a:t>
            </a:r>
            <a:r>
              <a:rPr lang="pt-BR" dirty="0" err="1"/>
              <a:t>digitalWrite</a:t>
            </a:r>
            <a:r>
              <a:rPr lang="pt-BR" dirty="0"/>
              <a:t>(10, LOW); 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  </a:t>
            </a:r>
            <a:r>
              <a:rPr lang="pt-BR" dirty="0" err="1"/>
              <a:t>digitalWrite</a:t>
            </a:r>
            <a:r>
              <a:rPr lang="pt-BR" dirty="0"/>
              <a:t>(9, HIGH); 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  </a:t>
            </a:r>
            <a:r>
              <a:rPr lang="pt-BR" dirty="0" err="1"/>
              <a:t>digitalWrite</a:t>
            </a:r>
            <a:r>
              <a:rPr lang="pt-BR" dirty="0"/>
              <a:t>(8, LOW);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30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B149F-30C0-46C4-AD14-6BD83F23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390774"/>
            <a:ext cx="9646396" cy="4238625"/>
          </a:xfrm>
        </p:spPr>
        <p:txBody>
          <a:bodyPr/>
          <a:lstStyle/>
          <a:p>
            <a:r>
              <a:rPr lang="pt-BR" sz="1400" dirty="0" err="1">
                <a:solidFill>
                  <a:schemeClr val="tx1"/>
                </a:solidFill>
              </a:rPr>
              <a:t>delay</a:t>
            </a:r>
            <a:r>
              <a:rPr lang="pt-BR" sz="1400" dirty="0">
                <a:solidFill>
                  <a:schemeClr val="tx1"/>
                </a:solidFill>
              </a:rPr>
              <a:t>(10000); // </a:t>
            </a:r>
            <a:r>
              <a:rPr lang="pt-BR" sz="1400" dirty="0" err="1">
                <a:solidFill>
                  <a:schemeClr val="tx1"/>
                </a:solidFill>
              </a:rPr>
              <a:t>Wait</a:t>
            </a:r>
            <a:r>
              <a:rPr lang="pt-BR" sz="1400" dirty="0">
                <a:solidFill>
                  <a:schemeClr val="tx1"/>
                </a:solidFill>
              </a:rPr>
              <a:t> for 1000 </a:t>
            </a:r>
            <a:r>
              <a:rPr lang="pt-BR" sz="1400" dirty="0" err="1">
                <a:solidFill>
                  <a:schemeClr val="tx1"/>
                </a:solidFill>
              </a:rPr>
              <a:t>millisecond</a:t>
            </a:r>
            <a:r>
              <a:rPr lang="pt-BR" sz="1400" dirty="0">
                <a:solidFill>
                  <a:schemeClr val="tx1"/>
                </a:solidFill>
              </a:rPr>
              <a:t>(s) </a:t>
            </a:r>
            <a:br>
              <a:rPr lang="pt-BR" dirty="0"/>
            </a:br>
            <a:r>
              <a:rPr lang="pt-BR" dirty="0"/>
              <a:t>  </a:t>
            </a:r>
            <a:r>
              <a:rPr lang="pt-BR" sz="1400" dirty="0" err="1">
                <a:solidFill>
                  <a:schemeClr val="tx1"/>
                </a:solidFill>
              </a:rPr>
              <a:t>digitalWrite</a:t>
            </a:r>
            <a:r>
              <a:rPr lang="pt-BR" sz="1400" dirty="0">
                <a:solidFill>
                  <a:schemeClr val="tx1"/>
                </a:solidFill>
              </a:rPr>
              <a:t>(10, LOW); 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 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  </a:t>
            </a:r>
            <a:r>
              <a:rPr lang="pt-BR" sz="1400" dirty="0" err="1">
                <a:solidFill>
                  <a:schemeClr val="tx1"/>
                </a:solidFill>
              </a:rPr>
              <a:t>digitalWrite</a:t>
            </a:r>
            <a:r>
              <a:rPr lang="pt-BR" sz="1400" dirty="0">
                <a:solidFill>
                  <a:schemeClr val="tx1"/>
                </a:solidFill>
              </a:rPr>
              <a:t>(9, LOW); 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 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  </a:t>
            </a:r>
            <a:r>
              <a:rPr lang="pt-BR" sz="1400" dirty="0" err="1">
                <a:solidFill>
                  <a:schemeClr val="tx1"/>
                </a:solidFill>
              </a:rPr>
              <a:t>digitalWrite</a:t>
            </a:r>
            <a:r>
              <a:rPr lang="pt-BR" sz="1400" dirty="0">
                <a:solidFill>
                  <a:schemeClr val="tx1"/>
                </a:solidFill>
              </a:rPr>
              <a:t>(8, HIGH); 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 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 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  </a:t>
            </a:r>
            <a:r>
              <a:rPr lang="pt-BR" sz="1400" dirty="0" err="1">
                <a:solidFill>
                  <a:schemeClr val="tx1"/>
                </a:solidFill>
              </a:rPr>
              <a:t>delay</a:t>
            </a:r>
            <a:r>
              <a:rPr lang="pt-BR" sz="1400" dirty="0">
                <a:solidFill>
                  <a:schemeClr val="tx1"/>
                </a:solidFill>
              </a:rPr>
              <a:t>(10000); // </a:t>
            </a:r>
            <a:r>
              <a:rPr lang="pt-BR" sz="1400" dirty="0" err="1">
                <a:solidFill>
                  <a:schemeClr val="tx1"/>
                </a:solidFill>
              </a:rPr>
              <a:t>Wait</a:t>
            </a:r>
            <a:r>
              <a:rPr lang="pt-BR" sz="1400" dirty="0">
                <a:solidFill>
                  <a:schemeClr val="tx1"/>
                </a:solidFill>
              </a:rPr>
              <a:t> for 1000 </a:t>
            </a:r>
            <a:r>
              <a:rPr lang="pt-BR" sz="1400" dirty="0" err="1">
                <a:solidFill>
                  <a:schemeClr val="tx1"/>
                </a:solidFill>
              </a:rPr>
              <a:t>millisecond</a:t>
            </a:r>
            <a:r>
              <a:rPr lang="pt-BR" sz="1400" dirty="0">
                <a:solidFill>
                  <a:schemeClr val="tx1"/>
                </a:solidFill>
              </a:rPr>
              <a:t>(s) 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 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}</a:t>
            </a:r>
            <a:br>
              <a:rPr lang="pt-BR" sz="1400" dirty="0">
                <a:solidFill>
                  <a:schemeClr val="tx1"/>
                </a:solidFill>
              </a:rPr>
            </a:b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3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403F0C5-EF75-443E-971D-53519C238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52400"/>
            <a:ext cx="5486400" cy="342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D67E3A6-1E9B-4A6F-9F51-DEF8B8E54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5" y="2840743"/>
            <a:ext cx="6439648" cy="401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3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ADAB9-0D0A-44B2-8F4C-FE66C793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Quadro </a:t>
            </a:r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F0EA99-0391-47E6-9203-801E81AFD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FD43A83-7E94-472E-8B6F-8736665042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603500"/>
            <a:ext cx="4824413" cy="3280832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D3AA4E-845F-4923-B0AD-DCD73EF2C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257C11D3-6839-4D55-9968-70E2652866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486025"/>
            <a:ext cx="4824412" cy="3524250"/>
          </a:xfrm>
        </p:spPr>
      </p:pic>
    </p:spTree>
    <p:extLst>
      <p:ext uri="{BB962C8B-B14F-4D97-AF65-F5344CB8AC3E}">
        <p14:creationId xmlns:p14="http://schemas.microsoft.com/office/powerpoint/2010/main" val="2554876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– Sala da Diretoria]]</Template>
  <TotalTime>22</TotalTime>
  <Words>218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 - Sala da Diretoria</vt:lpstr>
      <vt:lpstr>Projeto SENAI</vt:lpstr>
      <vt:lpstr>Introdução</vt:lpstr>
      <vt:lpstr>Brienfing</vt:lpstr>
      <vt:lpstr>Apresentação do PowerPoint</vt:lpstr>
      <vt:lpstr>Código do semáforo</vt:lpstr>
      <vt:lpstr>Apresentação do PowerPoint</vt:lpstr>
      <vt:lpstr>delay(10000); // Wait for 1000 millisecond(s)    digitalWrite(10, LOW);      digitalWrite(9, LOW);      digitalWrite(8, HIGH);        delay(10000); // Wait for 1000 millisecond(s)    } </vt:lpstr>
      <vt:lpstr>Apresentação do PowerPoint</vt:lpstr>
      <vt:lpstr>Quadro kanban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SENAI</dc:title>
  <dc:creator>1SEMESTREDIA</dc:creator>
  <cp:lastModifiedBy>1SEMESTREDIA</cp:lastModifiedBy>
  <cp:revision>3</cp:revision>
  <dcterms:created xsi:type="dcterms:W3CDTF">2024-03-06T11:03:57Z</dcterms:created>
  <dcterms:modified xsi:type="dcterms:W3CDTF">2024-03-06T11:26:41Z</dcterms:modified>
</cp:coreProperties>
</file>