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06314F5-F9A8-4121-8216-DE853324FCD9}">
          <p14:sldIdLst>
            <p14:sldId id="256"/>
            <p14:sldId id="257"/>
            <p14:sldId id="258"/>
          </p14:sldIdLst>
        </p14:section>
        <p14:section name="Implementation" id="{BE1C9A5B-B835-4CF1-858F-F025B360854F}">
          <p14:sldIdLst>
            <p14:sldId id="259"/>
            <p14:sldId id="260"/>
            <p14:sldId id="261"/>
            <p14:sldId id="262"/>
          </p14:sldIdLst>
        </p14:section>
        <p14:section name="Using" id="{EF79289D-1DCB-4B20-A2F9-20CA9591D718}">
          <p14:sldIdLst>
            <p14:sldId id="263"/>
            <p14:sldId id="264"/>
            <p14:sldId id="265"/>
          </p14:sldIdLst>
        </p14:section>
        <p14:section name="Conclusion" id="{D9D90A7B-DA90-4229-84BE-B114349D3146}">
          <p14:sldIdLst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0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1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29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763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82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28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81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85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6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3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0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5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1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1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9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8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37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FD93-8729-4E5E-AE2F-20A373EB9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50" y="997226"/>
            <a:ext cx="8825658" cy="3329581"/>
          </a:xfrm>
        </p:spPr>
        <p:txBody>
          <a:bodyPr/>
          <a:lstStyle/>
          <a:p>
            <a:r>
              <a:rPr lang="en-IN" dirty="0"/>
              <a:t>GUI for Underwater 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B378F-303E-4720-8FAA-3F57D8364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50" y="5032893"/>
            <a:ext cx="4219576" cy="16557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IN" dirty="0"/>
              <a:t>CS 258 project under</a:t>
            </a:r>
          </a:p>
          <a:p>
            <a:pPr>
              <a:spcBef>
                <a:spcPts val="0"/>
              </a:spcBef>
            </a:pPr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i.a.</a:t>
            </a:r>
            <a:r>
              <a:rPr lang="en-IN" dirty="0"/>
              <a:t> </a:t>
            </a:r>
            <a:r>
              <a:rPr lang="en-IN" dirty="0" err="1"/>
              <a:t>palani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C60CC02-FB54-49BA-B181-102EA8E12F31}"/>
              </a:ext>
            </a:extLst>
          </p:cNvPr>
          <p:cNvSpPr txBox="1">
            <a:spLocks/>
          </p:cNvSpPr>
          <p:nvPr/>
        </p:nvSpPr>
        <p:spPr>
          <a:xfrm>
            <a:off x="6650721" y="4326807"/>
            <a:ext cx="421957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IN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Yasasvi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IN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Peruvemba</a:t>
            </a:r>
            <a:endParaRPr lang="en-I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algn="r">
              <a:spcBef>
                <a:spcPts val="0"/>
              </a:spcBef>
            </a:pP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Ashwini Jha</a:t>
            </a:r>
          </a:p>
          <a:p>
            <a:pPr algn="r">
              <a:spcBef>
                <a:spcPts val="0"/>
              </a:spcBef>
            </a:pPr>
            <a:r>
              <a:rPr lang="en-IN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Devansh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shah</a:t>
            </a:r>
          </a:p>
          <a:p>
            <a:pPr algn="r">
              <a:spcBef>
                <a:spcPts val="0"/>
              </a:spcBef>
            </a:pPr>
            <a:r>
              <a:rPr lang="en-IN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Amanpreet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4173126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1F7E-6018-4FC3-9C05-657909E2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9BD59-9906-4EF5-944F-A007AFF1B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DE4BC974-ADB4-47EA-864D-5732665BA419}"/>
              </a:ext>
            </a:extLst>
          </p:cNvPr>
          <p:cNvSpPr/>
          <p:nvPr/>
        </p:nvSpPr>
        <p:spPr>
          <a:xfrm>
            <a:off x="500339" y="2146851"/>
            <a:ext cx="2123593" cy="14005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Supply voltage to ESP8266 connected Arduino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60D4272-D8C7-47E1-BA9E-D25CF27DCBAC}"/>
              </a:ext>
            </a:extLst>
          </p:cNvPr>
          <p:cNvSpPr/>
          <p:nvPr/>
        </p:nvSpPr>
        <p:spPr>
          <a:xfrm>
            <a:off x="3475454" y="2153479"/>
            <a:ext cx="2123593" cy="14005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 Node Server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BCBA6BA-655C-458C-BDF0-42EB9A820CB0}"/>
              </a:ext>
            </a:extLst>
          </p:cNvPr>
          <p:cNvSpPr/>
          <p:nvPr/>
        </p:nvSpPr>
        <p:spPr>
          <a:xfrm>
            <a:off x="6536715" y="2153479"/>
            <a:ext cx="2123593" cy="14005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Open localhost on browser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2F1234D-D612-4DFA-BABD-E2DE158A3F1D}"/>
              </a:ext>
            </a:extLst>
          </p:cNvPr>
          <p:cNvSpPr/>
          <p:nvPr/>
        </p:nvSpPr>
        <p:spPr>
          <a:xfrm>
            <a:off x="9518455" y="2179981"/>
            <a:ext cx="2123593" cy="14005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 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F3D5C0A8-7AEE-4A6F-96B1-E282FC62C6D9}"/>
              </a:ext>
            </a:extLst>
          </p:cNvPr>
          <p:cNvSpPr/>
          <p:nvPr/>
        </p:nvSpPr>
        <p:spPr>
          <a:xfrm>
            <a:off x="2796209" y="2464903"/>
            <a:ext cx="430696" cy="80838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CC241201-3538-4EEF-AA25-5D4B3CA7C23E}"/>
              </a:ext>
            </a:extLst>
          </p:cNvPr>
          <p:cNvSpPr/>
          <p:nvPr/>
        </p:nvSpPr>
        <p:spPr>
          <a:xfrm>
            <a:off x="5877346" y="2471531"/>
            <a:ext cx="430696" cy="80838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A4750653-451F-4913-8D88-F8E3966E3E86}"/>
              </a:ext>
            </a:extLst>
          </p:cNvPr>
          <p:cNvSpPr/>
          <p:nvPr/>
        </p:nvSpPr>
        <p:spPr>
          <a:xfrm>
            <a:off x="8859087" y="2458277"/>
            <a:ext cx="430696" cy="80838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5209A0-174F-4AB3-BB2F-090319F79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09" b="8869"/>
          <a:stretch/>
        </p:blipFill>
        <p:spPr>
          <a:xfrm>
            <a:off x="3028205" y="4078358"/>
            <a:ext cx="6096000" cy="26603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81AC48F-4CDB-42E5-B2BD-3D1FBD0F6FFC}"/>
              </a:ext>
            </a:extLst>
          </p:cNvPr>
          <p:cNvSpPr/>
          <p:nvPr/>
        </p:nvSpPr>
        <p:spPr>
          <a:xfrm rot="16200000" flipH="1">
            <a:off x="9429060" y="4307072"/>
            <a:ext cx="1816718" cy="101706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11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0088-306E-4FE5-8FA2-A1F4C7FC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DD84-A423-4D7B-A36C-EE7A73883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Since the robot is not yet fully developed, so there is possibility of adding many new features.</a:t>
            </a:r>
          </a:p>
          <a:p>
            <a:r>
              <a:rPr lang="en-IN" dirty="0"/>
              <a:t>New sensors may be added to study underwater properties.</a:t>
            </a:r>
          </a:p>
          <a:p>
            <a:r>
              <a:rPr lang="en-IN" dirty="0"/>
              <a:t>Camera may be added.</a:t>
            </a:r>
          </a:p>
          <a:p>
            <a:r>
              <a:rPr lang="en-IN" dirty="0"/>
              <a:t>All the data from sensors and data may be displayed on the webpage.</a:t>
            </a:r>
          </a:p>
        </p:txBody>
      </p:sp>
    </p:spTree>
    <p:extLst>
      <p:ext uri="{BB962C8B-B14F-4D97-AF65-F5344CB8AC3E}">
        <p14:creationId xmlns:p14="http://schemas.microsoft.com/office/powerpoint/2010/main" val="748254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4706-34B8-4DFF-9CF6-0B03F2C6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THANK YOU </a:t>
            </a:r>
            <a:r>
              <a:rPr lang="en-IN">
                <a:sym typeface="Wingdings" panose="05000000000000000000" pitchFamily="2" charset="2"/>
              </a:rPr>
              <a:t>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5375D-D518-43EB-8D35-DBAE5170F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29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6F1F-37E2-475C-B7D8-5B4F82440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6AED0-AB86-4239-AEDF-CEF86B73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Develop a Graphic User Interface to: </a:t>
            </a:r>
          </a:p>
          <a:p>
            <a:r>
              <a:rPr lang="en-IN" dirty="0"/>
              <a:t>Remotely switch the robot on/off.</a:t>
            </a:r>
          </a:p>
          <a:p>
            <a:r>
              <a:rPr lang="en-IN" dirty="0"/>
              <a:t>Display the sensor data</a:t>
            </a:r>
          </a:p>
        </p:txBody>
      </p:sp>
    </p:spTree>
    <p:extLst>
      <p:ext uri="{BB962C8B-B14F-4D97-AF65-F5344CB8AC3E}">
        <p14:creationId xmlns:p14="http://schemas.microsoft.com/office/powerpoint/2010/main" val="190209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0AC9-33B0-49B5-ADEE-E2DEB019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9F1D-59BC-47BE-8B89-EFFCB505A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JavaScript</a:t>
            </a:r>
          </a:p>
          <a:p>
            <a:r>
              <a:rPr lang="en-IN" dirty="0" err="1"/>
              <a:t>WebSockets</a:t>
            </a:r>
            <a:endParaRPr lang="en-IN" dirty="0"/>
          </a:p>
          <a:p>
            <a:r>
              <a:rPr lang="en-IN" dirty="0"/>
              <a:t>NodeJS</a:t>
            </a:r>
          </a:p>
          <a:p>
            <a:r>
              <a:rPr lang="en-IN" dirty="0"/>
              <a:t>Arduino</a:t>
            </a:r>
          </a:p>
          <a:p>
            <a:r>
              <a:rPr lang="en-IN" dirty="0"/>
              <a:t>DHT Sensors</a:t>
            </a:r>
          </a:p>
          <a:p>
            <a:r>
              <a:rPr lang="en-IN" dirty="0"/>
              <a:t>HTML/CSS/Bootstrap</a:t>
            </a:r>
          </a:p>
        </p:txBody>
      </p:sp>
    </p:spTree>
    <p:extLst>
      <p:ext uri="{BB962C8B-B14F-4D97-AF65-F5344CB8AC3E}">
        <p14:creationId xmlns:p14="http://schemas.microsoft.com/office/powerpoint/2010/main" val="111190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CCF2-B15D-4C68-845B-A818393A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5880-11B8-494F-BBFA-0B6E86671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Arduino is an open-source hardware and software company, project and user community that designs and manufactures single-board microcontrollers and microcontroller kits for building digital devices and interactive objects that can sense and control both physically and digitally.</a:t>
            </a:r>
          </a:p>
          <a:p>
            <a:r>
              <a:rPr lang="en-IN" dirty="0"/>
              <a:t>Arduino is the backbone of our project as it helps in creating a switch over the internet.</a:t>
            </a:r>
          </a:p>
        </p:txBody>
      </p:sp>
    </p:spTree>
    <p:extLst>
      <p:ext uri="{BB962C8B-B14F-4D97-AF65-F5344CB8AC3E}">
        <p14:creationId xmlns:p14="http://schemas.microsoft.com/office/powerpoint/2010/main" val="171732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198D-877F-4EAF-A39E-C1F492C5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WebSockets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F39F5-E9DB-4626-8041-2BCFCA994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en-IN" dirty="0" err="1"/>
              <a:t>WebSockets</a:t>
            </a:r>
            <a:r>
              <a:rPr lang="en-IN" dirty="0"/>
              <a:t> provide a persistent connection between a client and server that both parties can use to start sending data at any time.</a:t>
            </a:r>
          </a:p>
          <a:p>
            <a:r>
              <a:rPr lang="en-IN" dirty="0"/>
              <a:t>The client establishes a WebSocket connection through a process known as the WebSocket handshake. This process starts with the client sending a regular HTTP request to the server.</a:t>
            </a:r>
          </a:p>
        </p:txBody>
      </p:sp>
      <p:pic>
        <p:nvPicPr>
          <p:cNvPr id="1026" name="Picture 2" descr="Image result for websockets">
            <a:extLst>
              <a:ext uri="{FF2B5EF4-FFF2-40B4-BE49-F238E27FC236}">
                <a16:creationId xmlns:a16="http://schemas.microsoft.com/office/drawing/2014/main" id="{D2B9BF51-9495-4D04-B2EE-31F7B8003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14706"/>
            <a:ext cx="5601692" cy="453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03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1F07-4108-4CC3-9C98-949AB641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87462-624B-4A62-BDCF-91E6EF323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Node.js is an open-source, cross-platform JavaScript run-time environment that executes JavaScript code outside of a browser.</a:t>
            </a:r>
          </a:p>
          <a:p>
            <a:r>
              <a:rPr lang="en-IN" dirty="0"/>
              <a:t>We created our web server using Node.js</a:t>
            </a:r>
          </a:p>
          <a:p>
            <a:r>
              <a:rPr lang="en-IN" dirty="0"/>
              <a:t>Communicates with the client</a:t>
            </a:r>
          </a:p>
          <a:p>
            <a:r>
              <a:rPr lang="en-IN" dirty="0"/>
              <a:t>Sends sensor data to the web client.</a:t>
            </a:r>
          </a:p>
        </p:txBody>
      </p:sp>
    </p:spTree>
    <p:extLst>
      <p:ext uri="{BB962C8B-B14F-4D97-AF65-F5344CB8AC3E}">
        <p14:creationId xmlns:p14="http://schemas.microsoft.com/office/powerpoint/2010/main" val="82764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18C4-3A31-4895-AF26-27FA9195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3952-A8DF-493F-84F7-3D5794C7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Bootstrap used for designing responsive webpage</a:t>
            </a:r>
          </a:p>
          <a:p>
            <a:r>
              <a:rPr lang="en-IN" dirty="0"/>
              <a:t>JavaScript used to add features to the webpage which include:</a:t>
            </a:r>
          </a:p>
          <a:p>
            <a:pPr lvl="1"/>
            <a:r>
              <a:rPr lang="en-IN" dirty="0"/>
              <a:t>Switch functionality of the button</a:t>
            </a:r>
          </a:p>
          <a:p>
            <a:pPr lvl="1"/>
            <a:r>
              <a:rPr lang="en-IN" dirty="0"/>
              <a:t>Taking data from the node server and pushing into JavaScript array object.</a:t>
            </a:r>
          </a:p>
          <a:p>
            <a:pPr lvl="1"/>
            <a:r>
              <a:rPr lang="en-IN" dirty="0"/>
              <a:t>Displaying the data in form of a graph and table.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ECBFA-4292-4FEA-A402-124B057DA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111" y="5095667"/>
            <a:ext cx="1714500" cy="695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60AA6B-6A1A-4162-B69D-30A336FC2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7269" y="4559629"/>
            <a:ext cx="5155096" cy="2082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208593-29C3-486B-8A0E-AAB0A2AF14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02041" y="4318471"/>
            <a:ext cx="2052638" cy="232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5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88B7-B747-49B8-AF84-2017F531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GUI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A9F3C-2EC2-4AD9-986C-2E4136430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LOGIN page</a:t>
            </a:r>
          </a:p>
          <a:p>
            <a:r>
              <a:rPr lang="en-IN" dirty="0"/>
              <a:t>SWITCH button</a:t>
            </a:r>
          </a:p>
          <a:p>
            <a:r>
              <a:rPr lang="en-IN" dirty="0"/>
              <a:t>Graph for Temperature SENSOR data</a:t>
            </a:r>
          </a:p>
          <a:p>
            <a:r>
              <a:rPr lang="en-IN" dirty="0"/>
              <a:t>Graph for Humidity SENSOR data</a:t>
            </a:r>
          </a:p>
          <a:p>
            <a:r>
              <a:rPr lang="en-IN" dirty="0"/>
              <a:t>Table for Temperature SENSOR data</a:t>
            </a:r>
          </a:p>
          <a:p>
            <a:r>
              <a:rPr lang="en-IN" dirty="0"/>
              <a:t>Table for Humidity SENSOR data</a:t>
            </a:r>
          </a:p>
        </p:txBody>
      </p:sp>
    </p:spTree>
    <p:extLst>
      <p:ext uri="{BB962C8B-B14F-4D97-AF65-F5344CB8AC3E}">
        <p14:creationId xmlns:p14="http://schemas.microsoft.com/office/powerpoint/2010/main" val="52408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BF23-146E-484B-99E0-2BA841E2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E42DF-5111-4E77-9871-A366268EA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NodeJS</a:t>
            </a:r>
          </a:p>
          <a:p>
            <a:r>
              <a:rPr lang="en-IN" dirty="0"/>
              <a:t>Command Prompt / Terminal / Git</a:t>
            </a:r>
          </a:p>
        </p:txBody>
      </p:sp>
    </p:spTree>
    <p:extLst>
      <p:ext uri="{BB962C8B-B14F-4D97-AF65-F5344CB8AC3E}">
        <p14:creationId xmlns:p14="http://schemas.microsoft.com/office/powerpoint/2010/main" val="2148221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935</TotalTime>
  <Words>365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GUI for Underwater Robotics</vt:lpstr>
      <vt:lpstr>Project Objectives</vt:lpstr>
      <vt:lpstr>Technologies Used</vt:lpstr>
      <vt:lpstr>Arduino</vt:lpstr>
      <vt:lpstr>WebSockets</vt:lpstr>
      <vt:lpstr>Node.JS</vt:lpstr>
      <vt:lpstr>JavaScript</vt:lpstr>
      <vt:lpstr>GUI contents</vt:lpstr>
      <vt:lpstr>Pre-Requirements</vt:lpstr>
      <vt:lpstr>HOW TO USE?</vt:lpstr>
      <vt:lpstr>Future Scope 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for Underwater Robotics</dc:title>
  <dc:creator>Ashwini Jha</dc:creator>
  <cp:lastModifiedBy>Ashwini Jha</cp:lastModifiedBy>
  <cp:revision>18</cp:revision>
  <dcterms:created xsi:type="dcterms:W3CDTF">2019-05-01T14:02:19Z</dcterms:created>
  <dcterms:modified xsi:type="dcterms:W3CDTF">2019-05-02T05:37:47Z</dcterms:modified>
</cp:coreProperties>
</file>