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6314F5-F9A8-4121-8216-DE853324FCD9}">
          <p14:sldIdLst>
            <p14:sldId id="256"/>
            <p14:sldId id="266"/>
            <p14:sldId id="257"/>
            <p14:sldId id="258"/>
          </p14:sldIdLst>
        </p14:section>
        <p14:section name="Implementation" id="{BE1C9A5B-B835-4CF1-858F-F025B360854F}">
          <p14:sldIdLst>
            <p14:sldId id="259"/>
            <p14:sldId id="260"/>
            <p14:sldId id="261"/>
            <p14:sldId id="262"/>
          </p14:sldIdLst>
        </p14:section>
        <p14:section name="Using" id="{EF79289D-1DCB-4B20-A2F9-20CA9591D718}">
          <p14:sldIdLst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1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2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763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8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2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8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85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6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37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FD93-8729-4E5E-AE2F-20A373EB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50" y="997226"/>
            <a:ext cx="8825658" cy="3329581"/>
          </a:xfrm>
        </p:spPr>
        <p:txBody>
          <a:bodyPr/>
          <a:lstStyle/>
          <a:p>
            <a:r>
              <a:rPr lang="en-IN" dirty="0"/>
              <a:t>GUI for Underwater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B378F-303E-4720-8FAA-3F57D8364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50" y="5032893"/>
            <a:ext cx="4219576" cy="16557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CS 258 project under</a:t>
            </a:r>
          </a:p>
          <a:p>
            <a:pPr>
              <a:spcBef>
                <a:spcPts val="0"/>
              </a:spcBef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i.a.</a:t>
            </a:r>
            <a:r>
              <a:rPr lang="en-IN" dirty="0"/>
              <a:t> </a:t>
            </a:r>
            <a:r>
              <a:rPr lang="en-IN" dirty="0" err="1"/>
              <a:t>palani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60CC02-FB54-49BA-B181-102EA8E12F31}"/>
              </a:ext>
            </a:extLst>
          </p:cNvPr>
          <p:cNvSpPr txBox="1">
            <a:spLocks/>
          </p:cNvSpPr>
          <p:nvPr/>
        </p:nvSpPr>
        <p:spPr>
          <a:xfrm>
            <a:off x="6650721" y="4326807"/>
            <a:ext cx="42195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Yasasvi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Peruvemba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Ashwini Jha</a:t>
            </a:r>
          </a:p>
          <a:p>
            <a:pPr algn="r">
              <a:spcBef>
                <a:spcPts val="0"/>
              </a:spcBef>
            </a:pP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Devansh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shah</a:t>
            </a:r>
          </a:p>
          <a:p>
            <a:pPr algn="r">
              <a:spcBef>
                <a:spcPts val="0"/>
              </a:spcBef>
            </a:pP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Amanpreet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417312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BF23-146E-484B-99E0-2BA841E2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42DF-5111-4E77-9871-A366268E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NodeJS</a:t>
            </a:r>
          </a:p>
          <a:p>
            <a:r>
              <a:rPr lang="en-IN" dirty="0"/>
              <a:t>Command Prompt / Terminal / Git</a:t>
            </a:r>
          </a:p>
        </p:txBody>
      </p:sp>
    </p:spTree>
    <p:extLst>
      <p:ext uri="{BB962C8B-B14F-4D97-AF65-F5344CB8AC3E}">
        <p14:creationId xmlns:p14="http://schemas.microsoft.com/office/powerpoint/2010/main" val="214822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1F7E-6018-4FC3-9C05-657909E2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BD59-9906-4EF5-944F-A007AFF1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E4BC974-ADB4-47EA-864D-5732665BA419}"/>
              </a:ext>
            </a:extLst>
          </p:cNvPr>
          <p:cNvSpPr/>
          <p:nvPr/>
        </p:nvSpPr>
        <p:spPr>
          <a:xfrm>
            <a:off x="500339" y="2146851"/>
            <a:ext cx="2123593" cy="1400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Supply voltage to ESP8266 connected Arduino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60D4272-D8C7-47E1-BA9E-D25CF27DCBAC}"/>
              </a:ext>
            </a:extLst>
          </p:cNvPr>
          <p:cNvSpPr/>
          <p:nvPr/>
        </p:nvSpPr>
        <p:spPr>
          <a:xfrm>
            <a:off x="3475454" y="2153479"/>
            <a:ext cx="2123593" cy="1400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 Node Server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BCBA6BA-655C-458C-BDF0-42EB9A820CB0}"/>
              </a:ext>
            </a:extLst>
          </p:cNvPr>
          <p:cNvSpPr/>
          <p:nvPr/>
        </p:nvSpPr>
        <p:spPr>
          <a:xfrm>
            <a:off x="6536715" y="2153479"/>
            <a:ext cx="2123593" cy="1400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localhost on browser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2F1234D-D612-4DFA-BABD-E2DE158A3F1D}"/>
              </a:ext>
            </a:extLst>
          </p:cNvPr>
          <p:cNvSpPr/>
          <p:nvPr/>
        </p:nvSpPr>
        <p:spPr>
          <a:xfrm>
            <a:off x="9518455" y="2179981"/>
            <a:ext cx="2123593" cy="1400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3D5C0A8-7AEE-4A6F-96B1-E282FC62C6D9}"/>
              </a:ext>
            </a:extLst>
          </p:cNvPr>
          <p:cNvSpPr/>
          <p:nvPr/>
        </p:nvSpPr>
        <p:spPr>
          <a:xfrm>
            <a:off x="2796209" y="2464903"/>
            <a:ext cx="430696" cy="8083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C241201-3538-4EEF-AA25-5D4B3CA7C23E}"/>
              </a:ext>
            </a:extLst>
          </p:cNvPr>
          <p:cNvSpPr/>
          <p:nvPr/>
        </p:nvSpPr>
        <p:spPr>
          <a:xfrm>
            <a:off x="5877346" y="2471531"/>
            <a:ext cx="430696" cy="8083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A4750653-451F-4913-8D88-F8E3966E3E86}"/>
              </a:ext>
            </a:extLst>
          </p:cNvPr>
          <p:cNvSpPr/>
          <p:nvPr/>
        </p:nvSpPr>
        <p:spPr>
          <a:xfrm>
            <a:off x="8859087" y="2458277"/>
            <a:ext cx="430696" cy="80838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5209A0-174F-4AB3-BB2F-090319F79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9" b="8869"/>
          <a:stretch/>
        </p:blipFill>
        <p:spPr>
          <a:xfrm>
            <a:off x="3028205" y="4078358"/>
            <a:ext cx="6096000" cy="2660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81AC48F-4CDB-42E5-B2BD-3D1FBD0F6FFC}"/>
              </a:ext>
            </a:extLst>
          </p:cNvPr>
          <p:cNvSpPr/>
          <p:nvPr/>
        </p:nvSpPr>
        <p:spPr>
          <a:xfrm rot="16200000" flipH="1">
            <a:off x="9429060" y="4307072"/>
            <a:ext cx="1816718" cy="10170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1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C7A-41A4-46B5-867A-40C4F62F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73DE-0AA4-4674-98B0-25292920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9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6F1F-37E2-475C-B7D8-5B4F8244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AED0-AB86-4239-AEDF-CEF86B73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Develop a Graphic User Interface to: </a:t>
            </a:r>
          </a:p>
          <a:p>
            <a:r>
              <a:rPr lang="en-IN" dirty="0"/>
              <a:t>Remotely switch the robot on/off.</a:t>
            </a:r>
          </a:p>
          <a:p>
            <a:r>
              <a:rPr lang="en-IN" dirty="0"/>
              <a:t>Display the sensor data</a:t>
            </a:r>
          </a:p>
        </p:txBody>
      </p:sp>
    </p:spTree>
    <p:extLst>
      <p:ext uri="{BB962C8B-B14F-4D97-AF65-F5344CB8AC3E}">
        <p14:creationId xmlns:p14="http://schemas.microsoft.com/office/powerpoint/2010/main" val="190209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0AC9-33B0-49B5-ADEE-E2DEB019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9F1D-59BC-47BE-8B89-EFFCB505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r>
              <a:rPr lang="en-IN" dirty="0" err="1"/>
              <a:t>WebSockets</a:t>
            </a:r>
            <a:endParaRPr lang="en-IN" dirty="0"/>
          </a:p>
          <a:p>
            <a:r>
              <a:rPr lang="en-IN" dirty="0"/>
              <a:t>NodeJS</a:t>
            </a:r>
          </a:p>
          <a:p>
            <a:r>
              <a:rPr lang="en-IN" dirty="0"/>
              <a:t>Arduino</a:t>
            </a:r>
          </a:p>
          <a:p>
            <a:r>
              <a:rPr lang="en-IN" dirty="0"/>
              <a:t>DHT Sensors</a:t>
            </a:r>
          </a:p>
          <a:p>
            <a:r>
              <a:rPr lang="en-IN" dirty="0"/>
              <a:t>HTML/CSS/Bootstrap</a:t>
            </a:r>
          </a:p>
        </p:txBody>
      </p:sp>
    </p:spTree>
    <p:extLst>
      <p:ext uri="{BB962C8B-B14F-4D97-AF65-F5344CB8AC3E}">
        <p14:creationId xmlns:p14="http://schemas.microsoft.com/office/powerpoint/2010/main" val="111190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CCF2-B15D-4C68-845B-A818393A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5880-11B8-494F-BBFA-0B6E8667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2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198D-877F-4EAF-A39E-C1F492C5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WebSockets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39F5-E9DB-4626-8041-2BCFCA99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IN" dirty="0" err="1"/>
              <a:t>WebSockets</a:t>
            </a:r>
            <a:r>
              <a:rPr lang="en-IN" dirty="0"/>
              <a:t> provide a persistent connection between a client and server that both parties can use to start sending data at any time.</a:t>
            </a:r>
          </a:p>
          <a:p>
            <a:r>
              <a:rPr lang="en-IN" dirty="0"/>
              <a:t>The client establishes a WebSocket connection through a process known as the WebSocket handshake. This process starts with the client sending a regular HTTP request to the server.</a:t>
            </a:r>
          </a:p>
        </p:txBody>
      </p:sp>
      <p:pic>
        <p:nvPicPr>
          <p:cNvPr id="1026" name="Picture 2" descr="Image result for websockets">
            <a:extLst>
              <a:ext uri="{FF2B5EF4-FFF2-40B4-BE49-F238E27FC236}">
                <a16:creationId xmlns:a16="http://schemas.microsoft.com/office/drawing/2014/main" id="{D2B9BF51-9495-4D04-B2EE-31F7B800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4706"/>
            <a:ext cx="5601692" cy="453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3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1F07-4108-4CC3-9C98-949AB64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7462-624B-4A62-BDCF-91E6EF32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4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18C4-3A31-4895-AF26-27FA9195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3952-A8DF-493F-84F7-3D5794C7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 used for designing responsive webpage</a:t>
            </a:r>
          </a:p>
          <a:p>
            <a:r>
              <a:rPr lang="en-IN" dirty="0"/>
              <a:t>JavaScript used to add features to the webpage which include:</a:t>
            </a:r>
          </a:p>
          <a:p>
            <a:pPr lvl="1"/>
            <a:r>
              <a:rPr lang="en-IN" dirty="0"/>
              <a:t>Switch functionality of the button</a:t>
            </a:r>
          </a:p>
          <a:p>
            <a:pPr lvl="1"/>
            <a:r>
              <a:rPr lang="en-IN" dirty="0"/>
              <a:t>Taking data from the node server and pushing into JavaScript array object.</a:t>
            </a:r>
          </a:p>
          <a:p>
            <a:pPr lvl="1"/>
            <a:r>
              <a:rPr lang="en-IN" dirty="0"/>
              <a:t>Displaying the data in form of a graph and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ECBFA-4292-4FEA-A402-124B057D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111" y="5095667"/>
            <a:ext cx="1714500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0AA6B-6A1A-4162-B69D-30A336FC2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7269" y="4559629"/>
            <a:ext cx="5155096" cy="2082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08593-29C3-486B-8A0E-AAB0A2AF1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2041" y="4318471"/>
            <a:ext cx="2052638" cy="23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5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88B7-B747-49B8-AF84-2017F531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9F3C-2EC2-4AD9-986C-2E413643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  <a:p>
            <a:r>
              <a:rPr lang="en-IN" dirty="0"/>
              <a:t>SWITCH button</a:t>
            </a:r>
          </a:p>
          <a:p>
            <a:r>
              <a:rPr lang="en-IN" dirty="0"/>
              <a:t>Graph for Temperature SENSOR data</a:t>
            </a:r>
          </a:p>
          <a:p>
            <a:r>
              <a:rPr lang="en-IN" dirty="0"/>
              <a:t>Graph for Humidity SENSOR data</a:t>
            </a:r>
          </a:p>
          <a:p>
            <a:r>
              <a:rPr lang="en-IN" dirty="0"/>
              <a:t>Table for Temperature SENSOR data</a:t>
            </a:r>
          </a:p>
          <a:p>
            <a:r>
              <a:rPr lang="en-IN" dirty="0"/>
              <a:t>Table for Humidity SENSOR data</a:t>
            </a:r>
          </a:p>
        </p:txBody>
      </p:sp>
    </p:spTree>
    <p:extLst>
      <p:ext uri="{BB962C8B-B14F-4D97-AF65-F5344CB8AC3E}">
        <p14:creationId xmlns:p14="http://schemas.microsoft.com/office/powerpoint/2010/main" val="52408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889</TotalTime>
  <Words>213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GUI for Underwater Robotics</vt:lpstr>
      <vt:lpstr>Introduction</vt:lpstr>
      <vt:lpstr>Project Objectives</vt:lpstr>
      <vt:lpstr>Technologies Used</vt:lpstr>
      <vt:lpstr>Arduino</vt:lpstr>
      <vt:lpstr>WebSockets</vt:lpstr>
      <vt:lpstr>NodeJS</vt:lpstr>
      <vt:lpstr>JavaScript</vt:lpstr>
      <vt:lpstr>GUI contents</vt:lpstr>
      <vt:lpstr>Pre-Requirements</vt:lpstr>
      <vt:lpstr>HOW TO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for Underwater Robotics</dc:title>
  <dc:creator>Ashwini Jha</dc:creator>
  <cp:lastModifiedBy>Ashwini Jha</cp:lastModifiedBy>
  <cp:revision>15</cp:revision>
  <dcterms:created xsi:type="dcterms:W3CDTF">2019-05-01T14:02:19Z</dcterms:created>
  <dcterms:modified xsi:type="dcterms:W3CDTF">2019-05-02T04:51:42Z</dcterms:modified>
</cp:coreProperties>
</file>