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7" r:id="rId1"/>
  </p:sldMasterIdLst>
  <p:notesMasterIdLst>
    <p:notesMasterId r:id="rId15"/>
  </p:notesMasterIdLst>
  <p:sldIdLst>
    <p:sldId id="256" r:id="rId2"/>
    <p:sldId id="257" r:id="rId3"/>
    <p:sldId id="262" r:id="rId4"/>
    <p:sldId id="267" r:id="rId5"/>
    <p:sldId id="268" r:id="rId6"/>
    <p:sldId id="269" r:id="rId7"/>
    <p:sldId id="272" r:id="rId8"/>
    <p:sldId id="274" r:id="rId9"/>
    <p:sldId id="275" r:id="rId10"/>
    <p:sldId id="276" r:id="rId11"/>
    <p:sldId id="277" r:id="rId12"/>
    <p:sldId id="27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CC0000"/>
    <a:srgbClr val="66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F503-3715-41A7-A697-0165E51AE261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86EE9-5C21-42DA-A2BC-D89191131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273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656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430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737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7504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156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41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6005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949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14742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645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930400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727177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734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17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993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15212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268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CEAB0E-F89A-4572-BCE8-E82546EDAF86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9789153-9EB3-45C7-8D49-8BC214394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1212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08" r:id="rId1"/>
    <p:sldLayoutId id="2147484909" r:id="rId2"/>
    <p:sldLayoutId id="2147484910" r:id="rId3"/>
    <p:sldLayoutId id="2147484911" r:id="rId4"/>
    <p:sldLayoutId id="2147484912" r:id="rId5"/>
    <p:sldLayoutId id="2147484913" r:id="rId6"/>
    <p:sldLayoutId id="2147484914" r:id="rId7"/>
    <p:sldLayoutId id="2147484915" r:id="rId8"/>
    <p:sldLayoutId id="2147484916" r:id="rId9"/>
    <p:sldLayoutId id="2147484917" r:id="rId10"/>
    <p:sldLayoutId id="2147484918" r:id="rId11"/>
    <p:sldLayoutId id="2147484919" r:id="rId12"/>
    <p:sldLayoutId id="2147484920" r:id="rId13"/>
    <p:sldLayoutId id="2147484921" r:id="rId14"/>
    <p:sldLayoutId id="2147484922" r:id="rId15"/>
    <p:sldLayoutId id="2147484923" r:id="rId16"/>
    <p:sldLayoutId id="21474849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954" y="1105938"/>
            <a:ext cx="11439144" cy="120777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DDOS attacks Detection based on RDF-SVM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7745" y="3137095"/>
            <a:ext cx="6724166" cy="2349580"/>
          </a:xfrm>
        </p:spPr>
        <p:txBody>
          <a:bodyPr>
            <a:normAutofit fontScale="32500" lnSpcReduction="20000"/>
          </a:bodyPr>
          <a:lstStyle/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black"/>
              </a:buClr>
              <a:buSzPct val="80000"/>
            </a:pPr>
            <a:r>
              <a:rPr lang="en-US" sz="8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74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7400" b="1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black"/>
              </a:buClr>
              <a:buSzPct val="80000"/>
            </a:pPr>
            <a:r>
              <a:rPr lang="en-US" sz="74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                   </a:t>
            </a:r>
            <a:r>
              <a:rPr lang="en-US" sz="7400" b="1" dirty="0" err="1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K.Yasaswi</a:t>
            </a:r>
            <a:r>
              <a:rPr lang="en-US" sz="74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 (Y16CS869)</a:t>
            </a:r>
          </a:p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black"/>
              </a:buClr>
              <a:buSzPct val="80000"/>
            </a:pPr>
            <a:r>
              <a:rPr lang="en-US" sz="74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                </a:t>
            </a:r>
            <a:r>
              <a:rPr lang="en-US" sz="7400" b="1" dirty="0" err="1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K.Vamsi</a:t>
            </a:r>
            <a:r>
              <a:rPr lang="en-US" sz="74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 (Y16CS882)</a:t>
            </a:r>
          </a:p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black"/>
              </a:buClr>
              <a:buSzPct val="80000"/>
            </a:pPr>
            <a:r>
              <a:rPr lang="en-US" sz="74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                         </a:t>
            </a:r>
            <a:r>
              <a:rPr lang="en-US" sz="74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7400" b="1" dirty="0" err="1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N.Sai</a:t>
            </a:r>
            <a:r>
              <a:rPr lang="en-US" sz="74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7400" b="1" dirty="0" err="1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Phanindra</a:t>
            </a:r>
            <a:r>
              <a:rPr lang="en-US" sz="74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(Y16CS905)</a:t>
            </a:r>
          </a:p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black"/>
              </a:buClr>
              <a:buSzPct val="80000"/>
            </a:pPr>
            <a:endParaRPr lang="en-US" sz="6200" b="1" dirty="0">
              <a:solidFill>
                <a:schemeClr val="tx1">
                  <a:lumMod val="95000"/>
                </a:schemeClr>
              </a:solidFill>
              <a:latin typeface="Century Gothic" panose="020B0502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33718" y="619725"/>
            <a:ext cx="2697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Batch-16</a:t>
            </a:r>
            <a:endParaRPr lang="en-US" sz="4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727" y="4505992"/>
            <a:ext cx="45223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Guide:</a:t>
            </a:r>
            <a:r>
              <a:rPr lang="en-US" sz="28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Sri.CH.Ratna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Babu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946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61976"/>
            <a:ext cx="10353762" cy="97045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Contd..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11" y="1004503"/>
            <a:ext cx="11377212" cy="57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38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584" y="0"/>
            <a:ext cx="10353762" cy="97045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Contd..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" y="918309"/>
            <a:ext cx="11676888" cy="5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92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Contd..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7" y="1017841"/>
            <a:ext cx="11800318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09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826" y="2630659"/>
            <a:ext cx="85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6600" b="1" i="1" dirty="0" smtClean="0">
                <a:solidFill>
                  <a:schemeClr val="accent1"/>
                </a:solidFill>
                <a:latin typeface="Constantia" pitchFamily="18" charset="0"/>
                <a:cs typeface="Consolas" pitchFamily="49" charset="0"/>
              </a:rPr>
              <a:t>Thank You</a:t>
            </a:r>
            <a:endParaRPr lang="en-US" sz="6600" b="1" i="1" dirty="0">
              <a:solidFill>
                <a:schemeClr val="accent1"/>
              </a:solidFill>
              <a:latin typeface="Constantia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8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095" y="480908"/>
            <a:ext cx="3353631" cy="1293028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ABSTRACT</a:t>
            </a: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8" y="1691640"/>
            <a:ext cx="11242965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Effective Detection of DDOS Attacks.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 based on feature selection.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Exploiting Random Forest for computing feature importance.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SVM used to rescreen the features.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Finally, an optimal feature subset is obtained, which will reach a higher  detection rate and recall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457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882" y="301765"/>
            <a:ext cx="8610600" cy="1692438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sz="49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4400" dirty="0" smtClean="0">
                <a:solidFill>
                  <a:schemeClr val="accent2"/>
                </a:solidFill>
              </a:rPr>
              <a:t/>
            </a:r>
            <a:br>
              <a:rPr lang="en-US" sz="4400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sz="4400" b="1" i="1" dirty="0" smtClean="0">
                <a:solidFill>
                  <a:srgbClr val="92D050"/>
                </a:solidFill>
              </a:rPr>
              <a:t>RDF-SVM</a:t>
            </a:r>
            <a:endParaRPr lang="en-US" sz="4400" b="1" i="1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616" y="1747405"/>
            <a:ext cx="1001997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i="1" dirty="0" smtClean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Combination of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 FOREST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 Forest:   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- Large collection of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decorrelated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decision trees.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-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Construct multiple decision trees randomly, and gains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final classification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result by voting.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SVM: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- performs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well in generalization and handling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with imbalanced dataset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i="1" dirty="0" smtClean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b="1" i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6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832" y="25338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KDD99 DATASET</a:t>
            </a: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endParaRPr lang="en-US" sz="1800" b="1" dirty="0">
              <a:solidFill>
                <a:schemeClr val="accent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2" y="1435573"/>
            <a:ext cx="11855889" cy="43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50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17382" cy="87528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KDD99 DATASET</a:t>
            </a: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35" y="1417603"/>
            <a:ext cx="11707368" cy="469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38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7091"/>
            <a:ext cx="10353762" cy="970450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KDD99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0" y="1593274"/>
            <a:ext cx="11762232" cy="45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35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75" y="0"/>
            <a:ext cx="10353762" cy="97045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mplementation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932688"/>
            <a:ext cx="11334750" cy="57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89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26" y="0"/>
            <a:ext cx="10353762" cy="97045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Contd..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913896"/>
            <a:ext cx="11777472" cy="576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8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75" y="188976"/>
            <a:ext cx="10353762" cy="97045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Contd..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7" y="1571978"/>
            <a:ext cx="11520737" cy="436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64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1391</TotalTime>
  <Words>131</Words>
  <Application>Microsoft Office PowerPoint</Application>
  <PresentationFormat>Custom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Slate</vt:lpstr>
      <vt:lpstr>DDOS attacks Detection based on RDF-SVM</vt:lpstr>
      <vt:lpstr>ABSTRACT</vt:lpstr>
      <vt:lpstr>Proposed Algorithm  RDF-SVM</vt:lpstr>
      <vt:lpstr>KDD99 DATASET </vt:lpstr>
      <vt:lpstr> KDD99 DATASET </vt:lpstr>
      <vt:lpstr>KDD99 DATASET</vt:lpstr>
      <vt:lpstr>Implementation</vt:lpstr>
      <vt:lpstr>Contd..</vt:lpstr>
      <vt:lpstr>Contd..</vt:lpstr>
      <vt:lpstr>Contd..</vt:lpstr>
      <vt:lpstr>Contd..</vt:lpstr>
      <vt:lpstr>Contd..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</dc:title>
  <dc:creator>Hackos</dc:creator>
  <cp:lastModifiedBy>exam2</cp:lastModifiedBy>
  <cp:revision>101</cp:revision>
  <dcterms:created xsi:type="dcterms:W3CDTF">2019-08-04T14:43:08Z</dcterms:created>
  <dcterms:modified xsi:type="dcterms:W3CDTF">2020-02-10T08:26:34Z</dcterms:modified>
</cp:coreProperties>
</file>