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9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300" r:id="rId12"/>
    <p:sldId id="301" r:id="rId13"/>
    <p:sldId id="302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303" r:id="rId22"/>
    <p:sldId id="274" r:id="rId23"/>
    <p:sldId id="275" r:id="rId24"/>
    <p:sldId id="276" r:id="rId25"/>
    <p:sldId id="277" r:id="rId26"/>
    <p:sldId id="278" r:id="rId27"/>
    <p:sldId id="284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328" r:id="rId50"/>
    <p:sldId id="329" r:id="rId51"/>
    <p:sldId id="330" r:id="rId52"/>
    <p:sldId id="331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6618" autoAdjust="0"/>
    <p:restoredTop sz="94660"/>
  </p:normalViewPr>
  <p:slideViewPr>
    <p:cSldViewPr>
      <p:cViewPr varScale="1">
        <p:scale>
          <a:sx n="68" d="100"/>
          <a:sy n="68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1F4E-0E87-4C41-AE3B-CCEC70E472A7}" type="datetimeFigureOut">
              <a:rPr lang="en-US" smtClean="0"/>
              <a:pPr/>
              <a:t>5/24/2025</a:t>
            </a:fld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394A08A-618B-421D-BEED-9D5CA4C4377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1F4E-0E87-4C41-AE3B-CCEC70E472A7}" type="datetimeFigureOut">
              <a:rPr lang="en-US" smtClean="0"/>
              <a:pPr/>
              <a:t>5/24/2025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A08A-618B-421D-BEED-9D5CA4C4377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1F4E-0E87-4C41-AE3B-CCEC70E472A7}" type="datetimeFigureOut">
              <a:rPr lang="en-US" smtClean="0"/>
              <a:pPr/>
              <a:t>5/24/2025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A08A-618B-421D-BEED-9D5CA4C4377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1F4E-0E87-4C41-AE3B-CCEC70E472A7}" type="datetimeFigureOut">
              <a:rPr lang="en-US" smtClean="0"/>
              <a:pPr/>
              <a:t>5/24/2025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394A08A-618B-421D-BEED-9D5CA4C4377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1F4E-0E87-4C41-AE3B-CCEC70E472A7}" type="datetimeFigureOut">
              <a:rPr lang="en-US" smtClean="0"/>
              <a:pPr/>
              <a:t>5/24/2025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A08A-618B-421D-BEED-9D5CA4C4377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1F4E-0E87-4C41-AE3B-CCEC70E472A7}" type="datetimeFigureOut">
              <a:rPr lang="en-US" smtClean="0"/>
              <a:pPr/>
              <a:t>5/24/2025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A08A-618B-421D-BEED-9D5CA4C4377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1F4E-0E87-4C41-AE3B-CCEC70E472A7}" type="datetimeFigureOut">
              <a:rPr lang="en-US" smtClean="0"/>
              <a:pPr/>
              <a:t>5/24/2025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F394A08A-618B-421D-BEED-9D5CA4C4377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1F4E-0E87-4C41-AE3B-CCEC70E472A7}" type="datetimeFigureOut">
              <a:rPr lang="en-US" smtClean="0"/>
              <a:pPr/>
              <a:t>5/24/2025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A08A-618B-421D-BEED-9D5CA4C4377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1F4E-0E87-4C41-AE3B-CCEC70E472A7}" type="datetimeFigureOut">
              <a:rPr lang="en-US" smtClean="0"/>
              <a:pPr/>
              <a:t>5/24/2025</a:t>
            </a:fld>
            <a:endParaRPr lang="en-IN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A08A-618B-421D-BEED-9D5CA4C4377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1F4E-0E87-4C41-AE3B-CCEC70E472A7}" type="datetimeFigureOut">
              <a:rPr lang="en-US" smtClean="0"/>
              <a:pPr/>
              <a:t>5/24/2025</a:t>
            </a:fld>
            <a:endParaRPr lang="en-IN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A08A-618B-421D-BEED-9D5CA4C4377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1F4E-0E87-4C41-AE3B-CCEC70E472A7}" type="datetimeFigureOut">
              <a:rPr lang="en-US" smtClean="0"/>
              <a:pPr/>
              <a:t>5/24/2025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A08A-618B-421D-BEED-9D5CA4C4377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2B71F4E-0E87-4C41-AE3B-CCEC70E472A7}" type="datetimeFigureOut">
              <a:rPr lang="en-US" smtClean="0"/>
              <a:pPr/>
              <a:t>5/24/2025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394A08A-618B-421D-BEED-9D5CA4C4377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071678"/>
            <a:ext cx="7772400" cy="2571768"/>
          </a:xfrm>
        </p:spPr>
        <p:txBody>
          <a:bodyPr>
            <a:normAutofit fontScale="90000"/>
          </a:bodyPr>
          <a:lstStyle/>
          <a:p>
            <a:r>
              <a:rPr lang="en-US" sz="5500" b="1" dirty="0" smtClean="0">
                <a:latin typeface="Times New Roman" pitchFamily="18" charset="0"/>
                <a:cs typeface="Times New Roman" pitchFamily="18" charset="0"/>
              </a:rPr>
              <a:t>			TEAM 5</a:t>
            </a:r>
            <a:br>
              <a:rPr lang="en-US" sz="55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5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5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PYTHON RECAP QUESTIONS</a:t>
            </a:r>
            <a:endParaRPr lang="en-IN" sz="4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CODE 8A</a:t>
            </a:r>
            <a:endParaRPr lang="en-IN" sz="5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Q8_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201290"/>
            <a:ext cx="8858312" cy="2227842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CODE 8B</a:t>
            </a:r>
            <a:endParaRPr lang="en-IN" sz="5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Q8_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1" y="2500305"/>
            <a:ext cx="8899135" cy="2357455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CODE 8C</a:t>
            </a:r>
            <a:endParaRPr lang="en-IN" sz="5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Q8_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2258212"/>
            <a:ext cx="9001188" cy="2528110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CODE 8D</a:t>
            </a:r>
            <a:endParaRPr lang="en-IN" sz="5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Q8_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792938"/>
            <a:ext cx="8858280" cy="1921945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CODE 9</a:t>
            </a:r>
            <a:endParaRPr lang="en-IN" sz="5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Q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616979"/>
            <a:ext cx="8858312" cy="2046145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CODE 10</a:t>
            </a:r>
            <a:endParaRPr lang="en-IN" sz="5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Q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448715"/>
            <a:ext cx="8420667" cy="4576933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CODE 11</a:t>
            </a:r>
            <a:endParaRPr lang="en-IN" sz="5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Q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355257"/>
            <a:ext cx="8410559" cy="4359759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CODE 12</a:t>
            </a:r>
            <a:endParaRPr lang="en-IN" sz="5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Q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91" y="2857496"/>
            <a:ext cx="8547615" cy="1285884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CODE 13</a:t>
            </a:r>
            <a:endParaRPr lang="en-IN" sz="5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Q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214554"/>
            <a:ext cx="8681698" cy="2500330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CODE 14</a:t>
            </a:r>
            <a:endParaRPr lang="en-IN" sz="5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Q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889000"/>
            <a:ext cx="8858312" cy="1468694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928934"/>
            <a:ext cx="8229600" cy="1143000"/>
          </a:xfrm>
        </p:spPr>
        <p:txBody>
          <a:bodyPr>
            <a:normAutofit/>
          </a:bodyPr>
          <a:lstStyle/>
          <a:p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			QUESTIONS</a:t>
            </a:r>
            <a:endParaRPr lang="en-IN" sz="5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CODE 15A</a:t>
            </a:r>
            <a:endParaRPr lang="en-IN" sz="5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Q15_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285992"/>
            <a:ext cx="8738266" cy="2500330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CODE 15B</a:t>
            </a:r>
            <a:endParaRPr lang="en-IN" sz="5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Q15_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2071678"/>
            <a:ext cx="8976435" cy="2643206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CODE 16</a:t>
            </a:r>
            <a:endParaRPr lang="en-IN" sz="5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Q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312342"/>
            <a:ext cx="8818204" cy="2259665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CODE 17</a:t>
            </a:r>
            <a:endParaRPr lang="en-IN" sz="5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Q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5" y="1378310"/>
            <a:ext cx="8911891" cy="4193830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CODE 18</a:t>
            </a:r>
            <a:endParaRPr lang="en-IN" sz="5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Q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703485"/>
            <a:ext cx="8715435" cy="3508548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CODE 19</a:t>
            </a:r>
            <a:endParaRPr lang="en-IN" sz="5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Q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658086"/>
            <a:ext cx="8858312" cy="1913922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CODE 20</a:t>
            </a:r>
            <a:endParaRPr lang="en-IN" sz="5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Q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00" y="1511082"/>
            <a:ext cx="8740218" cy="3846744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928934"/>
            <a:ext cx="8229600" cy="1143000"/>
          </a:xfrm>
        </p:spPr>
        <p:txBody>
          <a:bodyPr>
            <a:normAutofit/>
          </a:bodyPr>
          <a:lstStyle/>
          <a:p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			ANSWERS</a:t>
            </a:r>
            <a:endParaRPr lang="en-IN" sz="5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CODE 1</a:t>
            </a:r>
            <a:endParaRPr lang="en-IN" sz="5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A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786058"/>
            <a:ext cx="8840434" cy="1357322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CODE 2</a:t>
            </a:r>
            <a:endParaRPr lang="en-IN" sz="5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2714620"/>
            <a:ext cx="9001188" cy="1800238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CODE 1</a:t>
            </a:r>
            <a:endParaRPr lang="en-IN" sz="5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Q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000240"/>
            <a:ext cx="8715436" cy="2571768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CODE 3</a:t>
            </a:r>
            <a:endParaRPr lang="en-IN" sz="5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A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420407"/>
            <a:ext cx="8858312" cy="2365914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CODE 4</a:t>
            </a:r>
            <a:endParaRPr lang="en-IN" sz="5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A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3" y="2887808"/>
            <a:ext cx="8858313" cy="1398447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CODE 5</a:t>
            </a:r>
            <a:endParaRPr lang="en-IN" sz="5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A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3357561"/>
            <a:ext cx="8858312" cy="500067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CODE 6</a:t>
            </a:r>
            <a:endParaRPr lang="en-IN" sz="5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A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961529"/>
            <a:ext cx="8858312" cy="957927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CODE 7</a:t>
            </a:r>
            <a:endParaRPr lang="en-IN" sz="5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A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774338"/>
            <a:ext cx="8858312" cy="1940546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CODE 8A</a:t>
            </a:r>
            <a:endParaRPr lang="en-IN" sz="5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A8_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3036153"/>
            <a:ext cx="9001156" cy="798363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CODE 8B</a:t>
            </a:r>
            <a:endParaRPr lang="en-IN" sz="5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A8_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915691"/>
            <a:ext cx="8858312" cy="1051858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CODE 8C</a:t>
            </a:r>
            <a:endParaRPr lang="en-IN" sz="5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A8_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893546"/>
            <a:ext cx="8858280" cy="1678462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CODE 8D</a:t>
            </a:r>
            <a:endParaRPr lang="en-IN" sz="5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A8_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917840"/>
            <a:ext cx="8858280" cy="1654168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CODE 9</a:t>
            </a:r>
            <a:endParaRPr lang="en-IN" sz="5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A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951086"/>
            <a:ext cx="8858280" cy="1692360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CODE 2</a:t>
            </a:r>
            <a:endParaRPr lang="en-IN" sz="5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Q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714488"/>
            <a:ext cx="8541273" cy="3714776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CODE 10</a:t>
            </a:r>
            <a:endParaRPr lang="en-IN" sz="5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A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3" y="2571744"/>
            <a:ext cx="9013359" cy="2500330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CODE 11</a:t>
            </a:r>
            <a:endParaRPr lang="en-IN" sz="5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A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463182"/>
            <a:ext cx="8786842" cy="2466016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CODE 12</a:t>
            </a:r>
            <a:endParaRPr lang="en-IN" sz="5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A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3060783"/>
            <a:ext cx="8715404" cy="1439787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CODE 13</a:t>
            </a:r>
            <a:endParaRPr lang="en-IN" sz="5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A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829002"/>
            <a:ext cx="8858280" cy="1885882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CODE 14</a:t>
            </a:r>
            <a:endParaRPr lang="en-IN" sz="5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A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56" y="2971736"/>
            <a:ext cx="8859487" cy="1457396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CODE 15A</a:t>
            </a:r>
            <a:endParaRPr lang="en-IN" sz="5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A15_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3" y="3067146"/>
            <a:ext cx="8858313" cy="1433424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CODE 15B</a:t>
            </a:r>
            <a:endParaRPr lang="en-IN" sz="5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A15_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3096728"/>
            <a:ext cx="8858312" cy="1046652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CODE 16</a:t>
            </a:r>
            <a:endParaRPr lang="en-IN" sz="5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A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858490"/>
            <a:ext cx="8858280" cy="1784955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CODE 17</a:t>
            </a:r>
            <a:endParaRPr lang="en-IN" sz="5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A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924090"/>
            <a:ext cx="8858280" cy="1862232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CODE 18</a:t>
            </a:r>
            <a:endParaRPr lang="en-IN" sz="5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A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549820"/>
            <a:ext cx="8858312" cy="2665130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CODE 3</a:t>
            </a:r>
            <a:endParaRPr lang="en-IN" sz="5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Q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1285860"/>
            <a:ext cx="5715040" cy="5257838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CODE 19</a:t>
            </a:r>
            <a:endParaRPr lang="en-IN" sz="5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A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0" y="3033170"/>
            <a:ext cx="9001124" cy="1395962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CODE 20</a:t>
            </a:r>
            <a:endParaRPr lang="en-IN" sz="5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A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0" y="2744672"/>
            <a:ext cx="9001124" cy="2184526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928934"/>
            <a:ext cx="8229600" cy="1143000"/>
          </a:xfrm>
        </p:spPr>
        <p:txBody>
          <a:bodyPr>
            <a:normAutofit/>
          </a:bodyPr>
          <a:lstStyle/>
          <a:p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		THANK </a:t>
            </a:r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YOU</a:t>
            </a:r>
            <a:endParaRPr lang="en-IN" sz="5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215074" y="4143380"/>
            <a:ext cx="2714644" cy="2428892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	By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1" cap="all" dirty="0" smtClean="0"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all" spc="0" normalizeH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Yasaswini</a:t>
            </a:r>
            <a:endParaRPr kumimoji="0" lang="en-US" sz="2000" b="1" i="0" u="none" strike="noStrike" kern="1200" cap="all" spc="0" normalizeH="0" noProof="0" dirty="0" smtClean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b="1" cap="all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endParaRPr kumimoji="0" lang="en-US" sz="500" b="1" i="0" u="none" strike="noStrike" kern="1200" cap="all" spc="0" normalizeH="0" noProof="0" dirty="0" smtClean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en-US" sz="2000" b="1" cap="all" dirty="0" err="1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Sowmya</a:t>
            </a:r>
            <a:endParaRPr lang="en-US" sz="2000" b="1" cap="all" dirty="0"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500" b="1" cap="all" dirty="0" smtClean="0"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>
              <a:spcBef>
                <a:spcPct val="0"/>
              </a:spcBef>
            </a:pPr>
            <a:r>
              <a:rPr lang="en-US" sz="2000" b="1" cap="all" dirty="0" err="1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Harshitha</a:t>
            </a:r>
            <a:endParaRPr lang="en-US" sz="2000" b="1" cap="all" dirty="0" smtClean="0"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ct val="0"/>
              </a:spcBef>
            </a:pPr>
            <a:endParaRPr kumimoji="0" lang="en-US" sz="500" b="1" i="0" u="none" strike="noStrike" kern="1200" cap="all" spc="0" normalizeH="0" noProof="0" dirty="0" smtClean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Yukthakshary</a:t>
            </a:r>
            <a:endParaRPr kumimoji="0" lang="en-US" sz="2000" b="1" i="0" u="none" strike="noStrike" kern="1200" cap="all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1" i="0" u="none" strike="noStrike" kern="1200" cap="all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cap="all" dirty="0" err="1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Supriya</a:t>
            </a:r>
            <a:endParaRPr lang="en-US" sz="2000" b="1" cap="all" dirty="0" smtClean="0"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CODE 4</a:t>
            </a:r>
            <a:endParaRPr lang="en-IN" sz="5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Q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64" y="2643182"/>
            <a:ext cx="8412872" cy="1571636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CODE 5</a:t>
            </a:r>
            <a:endParaRPr lang="en-IN" sz="5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Q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928934"/>
            <a:ext cx="8858312" cy="857256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CODE 6</a:t>
            </a:r>
            <a:endParaRPr lang="en-IN" sz="5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Q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428868"/>
            <a:ext cx="8904309" cy="2428892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CODE 7</a:t>
            </a:r>
            <a:endParaRPr lang="en-IN" sz="5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Q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27" y="2428868"/>
            <a:ext cx="8948549" cy="2714644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90</TotalTime>
  <Words>96</Words>
  <Application>Microsoft Office PowerPoint</Application>
  <PresentationFormat>On-screen Show (4:3)</PresentationFormat>
  <Paragraphs>63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Trek</vt:lpstr>
      <vt:lpstr>   TEAM 5   PYTHON RECAP QUESTIONS</vt:lpstr>
      <vt:lpstr>   QUESTIONS</vt:lpstr>
      <vt:lpstr>CODE 1</vt:lpstr>
      <vt:lpstr>CODE 2</vt:lpstr>
      <vt:lpstr>CODE 3</vt:lpstr>
      <vt:lpstr>CODE 4</vt:lpstr>
      <vt:lpstr>CODE 5</vt:lpstr>
      <vt:lpstr>CODE 6</vt:lpstr>
      <vt:lpstr>CODE 7</vt:lpstr>
      <vt:lpstr>CODE 8A</vt:lpstr>
      <vt:lpstr>CODE 8B</vt:lpstr>
      <vt:lpstr>CODE 8C</vt:lpstr>
      <vt:lpstr>CODE 8D</vt:lpstr>
      <vt:lpstr>CODE 9</vt:lpstr>
      <vt:lpstr>CODE 10</vt:lpstr>
      <vt:lpstr>CODE 11</vt:lpstr>
      <vt:lpstr>CODE 12</vt:lpstr>
      <vt:lpstr>CODE 13</vt:lpstr>
      <vt:lpstr>CODE 14</vt:lpstr>
      <vt:lpstr>CODE 15A</vt:lpstr>
      <vt:lpstr>CODE 15B</vt:lpstr>
      <vt:lpstr>CODE 16</vt:lpstr>
      <vt:lpstr>CODE 17</vt:lpstr>
      <vt:lpstr>CODE 18</vt:lpstr>
      <vt:lpstr>CODE 19</vt:lpstr>
      <vt:lpstr>CODE 20</vt:lpstr>
      <vt:lpstr>   ANSWERS</vt:lpstr>
      <vt:lpstr>CODE 1</vt:lpstr>
      <vt:lpstr>CODE 2</vt:lpstr>
      <vt:lpstr>CODE 3</vt:lpstr>
      <vt:lpstr>CODE 4</vt:lpstr>
      <vt:lpstr>CODE 5</vt:lpstr>
      <vt:lpstr>CODE 6</vt:lpstr>
      <vt:lpstr>CODE 7</vt:lpstr>
      <vt:lpstr>CODE 8A</vt:lpstr>
      <vt:lpstr>CODE 8B</vt:lpstr>
      <vt:lpstr>CODE 8C</vt:lpstr>
      <vt:lpstr>CODE 8D</vt:lpstr>
      <vt:lpstr>CODE 9</vt:lpstr>
      <vt:lpstr>CODE 10</vt:lpstr>
      <vt:lpstr>CODE 11</vt:lpstr>
      <vt:lpstr>CODE 12</vt:lpstr>
      <vt:lpstr>CODE 13</vt:lpstr>
      <vt:lpstr>CODE 14</vt:lpstr>
      <vt:lpstr>CODE 15A</vt:lpstr>
      <vt:lpstr>CODE 15B</vt:lpstr>
      <vt:lpstr>CODE 16</vt:lpstr>
      <vt:lpstr>CODE 17</vt:lpstr>
      <vt:lpstr>CODE 18</vt:lpstr>
      <vt:lpstr>CODE 19</vt:lpstr>
      <vt:lpstr>CODE 20</vt:lpstr>
      <vt:lpstr>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TSRTC</dc:creator>
  <cp:lastModifiedBy>TSRTC</cp:lastModifiedBy>
  <cp:revision>14</cp:revision>
  <dcterms:created xsi:type="dcterms:W3CDTF">2025-05-24T14:07:43Z</dcterms:created>
  <dcterms:modified xsi:type="dcterms:W3CDTF">2025-05-24T15:38:59Z</dcterms:modified>
</cp:coreProperties>
</file>