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24" r:id="rId1"/>
  </p:sldMasterIdLst>
  <p:notesMasterIdLst>
    <p:notesMasterId r:id="rId8"/>
  </p:notesMasterIdLst>
  <p:handoutMasterIdLst>
    <p:handoutMasterId r:id="rId9"/>
  </p:handoutMasterIdLst>
  <p:sldIdLst>
    <p:sldId id="272" r:id="rId2"/>
    <p:sldId id="278" r:id="rId3"/>
    <p:sldId id="289" r:id="rId4"/>
    <p:sldId id="292" r:id="rId5"/>
    <p:sldId id="290" r:id="rId6"/>
    <p:sldId id="29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329696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30"/>
  </p:normalViewPr>
  <p:slideViewPr>
    <p:cSldViewPr snapToGrid="0">
      <p:cViewPr>
        <p:scale>
          <a:sx n="75" d="100"/>
          <a:sy n="75" d="100"/>
        </p:scale>
        <p:origin x="974" y="27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7/23/2023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9F2746B-F5C2-6AEC-CC54-7EC6E27C569C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FFB880A-AE4B-8E22-2C4E-0F525C60B148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A5F8A68-5CA8-FF21-6797-09D113EF0109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4ED23FB-01E7-D3E0-D311-A052055BA5B3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36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25607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9223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463485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3745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57588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90345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28554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311008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5B7132D-6D09-F2B1-AFAB-EB12541EC980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4280694-E9C8-6850-821C-69FA74176260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9219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10F4933-2126-2441-3373-BF53FA45B2C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1D16491-BD58-EA62-0F4A-55F13C75AD70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9D5B338-C3FA-696B-B613-298411398FA0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83E8063-C6D6-FA6F-A1B1-6B61D4F4396E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CD43AA5-45F6-B4BB-D3FD-81C543CAC46B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46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E4EAB8D-5C37-2D53-708C-2DA574710749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BCE5766-8D58-2B9E-54A8-DB27AF4C0B02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4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824540B-AACD-256B-17DE-53162E4FB367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1D6CC6-AFE2-8B14-FEC3-13D248BB48D5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315E81-0A1B-1C81-1DF2-2A7037527F3B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243300-BCDC-68C6-264C-4D3737F19F42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92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35734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6728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D6E8CA6-A146-BB60-CC9F-FCF59C448C9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7F77C52-4D23-57EE-4963-F0381C9C49E3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12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Shape, circle&#10;&#10;Description automatically generated">
            <a:extLst>
              <a:ext uri="{FF2B5EF4-FFF2-40B4-BE49-F238E27FC236}">
                <a16:creationId xmlns:a16="http://schemas.microsoft.com/office/drawing/2014/main" id="{CBA29DEC-FE33-8A36-549D-762F1D784A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09F0023-96F8-916D-7FCD-8ABBAB1A80B2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40FDA1-64E6-5ED5-5AA4-46FCE59A479F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91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25" r:id="rId1"/>
    <p:sldLayoutId id="2147484326" r:id="rId2"/>
    <p:sldLayoutId id="2147484327" r:id="rId3"/>
    <p:sldLayoutId id="2147484328" r:id="rId4"/>
    <p:sldLayoutId id="2147484329" r:id="rId5"/>
    <p:sldLayoutId id="2147484330" r:id="rId6"/>
    <p:sldLayoutId id="2147484331" r:id="rId7"/>
    <p:sldLayoutId id="2147484332" r:id="rId8"/>
    <p:sldLayoutId id="2147484333" r:id="rId9"/>
    <p:sldLayoutId id="2147484334" r:id="rId10"/>
    <p:sldLayoutId id="2147484335" r:id="rId11"/>
    <p:sldLayoutId id="2147484336" r:id="rId12"/>
    <p:sldLayoutId id="2147484337" r:id="rId13"/>
    <p:sldLayoutId id="2147484338" r:id="rId14"/>
    <p:sldLayoutId id="2147484339" r:id="rId15"/>
    <p:sldLayoutId id="2147484340" r:id="rId16"/>
    <p:sldLayoutId id="2147484341" r:id="rId17"/>
    <p:sldLayoutId id="2147483657" r:id="rId18"/>
    <p:sldLayoutId id="2147483653" r:id="rId19"/>
    <p:sldLayoutId id="2147483652" r:id="rId20"/>
    <p:sldLayoutId id="2147483655" r:id="rId2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99247"/>
            <a:ext cx="10076330" cy="19094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F0F0F"/>
                </a:solidFill>
                <a:effectLst/>
                <a:latin typeface="YouTube Sans"/>
              </a:rPr>
              <a:t>Comic </a:t>
            </a:r>
            <a:r>
              <a:rPr lang="en-US" b="1" dirty="0">
                <a:solidFill>
                  <a:srgbClr val="0F0F0F"/>
                </a:solidFill>
                <a:latin typeface="YouTube Sans"/>
              </a:rPr>
              <a:t>D</a:t>
            </a:r>
            <a:r>
              <a:rPr lang="en-US" b="1" i="0" dirty="0">
                <a:solidFill>
                  <a:srgbClr val="0F0F0F"/>
                </a:solidFill>
                <a:effectLst/>
                <a:latin typeface="YouTube Sans"/>
              </a:rPr>
              <a:t>esign Webpage </a:t>
            </a:r>
            <a:br>
              <a:rPr lang="en-US" b="1" i="0" dirty="0">
                <a:solidFill>
                  <a:srgbClr val="0F0F0F"/>
                </a:solidFill>
                <a:effectLst/>
                <a:latin typeface="YouTube Sans"/>
              </a:rPr>
            </a:br>
            <a:r>
              <a:rPr lang="en-US" b="1" i="0" dirty="0">
                <a:solidFill>
                  <a:srgbClr val="0F0F0F"/>
                </a:solidFill>
                <a:effectLst/>
                <a:latin typeface="YouTube Sans"/>
              </a:rPr>
              <a:t>Using </a:t>
            </a:r>
            <a:r>
              <a:rPr lang="en-US" b="1" dirty="0">
                <a:solidFill>
                  <a:srgbClr val="0F0F0F"/>
                </a:solidFill>
                <a:latin typeface="YouTube Sans"/>
              </a:rPr>
              <a:t>F</a:t>
            </a:r>
            <a:r>
              <a:rPr lang="en-US" b="1" i="0" dirty="0">
                <a:solidFill>
                  <a:srgbClr val="0F0F0F"/>
                </a:solidFill>
                <a:effectLst/>
                <a:latin typeface="YouTube Sans"/>
              </a:rPr>
              <a:t>lask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410A7E0-3BDE-965F-4A72-32C2DFA9A472}"/>
              </a:ext>
            </a:extLst>
          </p:cNvPr>
          <p:cNvSpPr txBox="1">
            <a:spLocks/>
          </p:cNvSpPr>
          <p:nvPr/>
        </p:nvSpPr>
        <p:spPr>
          <a:xfrm>
            <a:off x="6642847" y="4639237"/>
            <a:ext cx="6284259" cy="190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E.</a:t>
            </a:r>
            <a:r>
              <a:rPr lang="en-IN" dirty="0" err="1">
                <a:solidFill>
                  <a:schemeClr val="bg1"/>
                </a:solidFill>
                <a:latin typeface="Comic Sans MS" panose="030F0702030302020204" pitchFamily="66" charset="0"/>
              </a:rPr>
              <a:t>Yasaswini</a:t>
            </a:r>
            <a:r>
              <a:rPr lang="en-IN" b="0" i="0" dirty="0">
                <a:solidFill>
                  <a:schemeClr val="bg1"/>
                </a:solidFill>
                <a:effectLst/>
                <a:latin typeface="Google Sans"/>
              </a:rPr>
              <a:t> </a:t>
            </a: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98" y="1550126"/>
            <a:ext cx="8825657" cy="1154614"/>
          </a:xfrm>
        </p:spPr>
        <p:txBody>
          <a:bodyPr/>
          <a:lstStyle/>
          <a:p>
            <a:r>
              <a:rPr lang="en-US" sz="6600" dirty="0"/>
              <a:t>About Us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145B6-4CFE-4E1F-9113-E8D43230A510}"/>
              </a:ext>
            </a:extLst>
          </p:cNvPr>
          <p:cNvSpPr txBox="1"/>
          <p:nvPr/>
        </p:nvSpPr>
        <p:spPr>
          <a:xfrm>
            <a:off x="1133906" y="2828835"/>
            <a:ext cx="61134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131313"/>
                </a:solidFill>
                <a:effectLst/>
                <a:latin typeface="Roboto" panose="020F0502020204030204" pitchFamily="2" charset="0"/>
              </a:rPr>
              <a:t>This is a simple webpage for searching for comics.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131313"/>
                </a:solidFill>
                <a:effectLst/>
                <a:latin typeface="Roboto" panose="020F0502020204030204" pitchFamily="2" charset="0"/>
              </a:rPr>
              <a:t>This is mainly searching for comic stories and videos.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131313"/>
                </a:solidFill>
                <a:latin typeface="Roboto" panose="020F0502020204030204" pitchFamily="2" charset="0"/>
              </a:rPr>
              <a:t>By using the Flask framework we created this webpage.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131313"/>
                </a:solidFill>
                <a:effectLst/>
                <a:latin typeface="Roboto" panose="020F0502020204030204" pitchFamily="2" charset="0"/>
              </a:rPr>
              <a:t>Flask is one type of framework in Python is mainly used for scaler web applications.</a:t>
            </a:r>
          </a:p>
          <a:p>
            <a:endParaRPr lang="en-US" b="0" i="0" dirty="0">
              <a:solidFill>
                <a:srgbClr val="131313"/>
              </a:solidFill>
              <a:effectLst/>
              <a:latin typeface="Roboto" panose="020F0502020204030204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131313"/>
              </a:solidFill>
              <a:effectLst/>
              <a:latin typeface="Roboto" panose="020F0502020204030204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131313"/>
              </a:solidFill>
              <a:effectLst/>
              <a:latin typeface="Roboto" panose="020F0502020204030204" pitchFamily="2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" y="1752728"/>
            <a:ext cx="8825657" cy="1154614"/>
          </a:xfrm>
        </p:spPr>
        <p:txBody>
          <a:bodyPr/>
          <a:lstStyle/>
          <a:p>
            <a:r>
              <a:rPr lang="en-US" sz="6600" dirty="0">
                <a:solidFill>
                  <a:schemeClr val="tx1"/>
                </a:solidFill>
              </a:rPr>
              <a:t>Home 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145B6-4CFE-4E1F-9113-E8D43230A510}"/>
              </a:ext>
            </a:extLst>
          </p:cNvPr>
          <p:cNvSpPr txBox="1"/>
          <p:nvPr/>
        </p:nvSpPr>
        <p:spPr>
          <a:xfrm>
            <a:off x="935204" y="2907342"/>
            <a:ext cx="69552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</a:rPr>
              <a:t>In the Home page it contain all comic story posts.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</a:rPr>
              <a:t>By clicking that story post it will redirect to another page.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</a:rPr>
              <a:t> On that page contains all seasons and episodes of the comics.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</a:rPr>
              <a:t>I am attaching the Home page screen short for our reference.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153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4B437-7BC7-0A69-260D-0CC62E4E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861A55-82DA-B227-2934-517CADEDE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295729"/>
            <a:ext cx="11780534" cy="602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2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" y="1752728"/>
            <a:ext cx="8825657" cy="1154614"/>
          </a:xfrm>
        </p:spPr>
        <p:txBody>
          <a:bodyPr/>
          <a:lstStyle/>
          <a:p>
            <a:r>
              <a:rPr lang="en-US" sz="6600" dirty="0">
                <a:solidFill>
                  <a:schemeClr val="tx1"/>
                </a:solidFill>
              </a:rPr>
              <a:t>Contact 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145B6-4CFE-4E1F-9113-E8D43230A510}"/>
              </a:ext>
            </a:extLst>
          </p:cNvPr>
          <p:cNvSpPr txBox="1"/>
          <p:nvPr/>
        </p:nvSpPr>
        <p:spPr>
          <a:xfrm>
            <a:off x="935204" y="2907342"/>
            <a:ext cx="6955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</a:rPr>
              <a:t>In the Contact us page contains some fields like Name email id and user query.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</a:rPr>
              <a:t>By Submitting the user query we can solve the user query.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4039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99247"/>
            <a:ext cx="10076330" cy="1909482"/>
          </a:xfrm>
        </p:spPr>
        <p:txBody>
          <a:bodyPr>
            <a:noAutofit/>
          </a:bodyPr>
          <a:lstStyle/>
          <a:p>
            <a:r>
              <a:rPr lang="en-US" sz="12400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Thank you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410A7E0-3BDE-965F-4A72-32C2DFA9A472}"/>
              </a:ext>
            </a:extLst>
          </p:cNvPr>
          <p:cNvSpPr txBox="1">
            <a:spLocks/>
          </p:cNvSpPr>
          <p:nvPr/>
        </p:nvSpPr>
        <p:spPr>
          <a:xfrm>
            <a:off x="6642847" y="4639237"/>
            <a:ext cx="6284259" cy="190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E.</a:t>
            </a:r>
            <a:r>
              <a:rPr lang="en-IN" dirty="0" err="1">
                <a:solidFill>
                  <a:schemeClr val="bg1"/>
                </a:solidFill>
                <a:latin typeface="Comic Sans MS" panose="030F0702030302020204" pitchFamily="66" charset="0"/>
              </a:rPr>
              <a:t>Yasaswini</a:t>
            </a:r>
            <a:r>
              <a:rPr lang="en-IN" b="0" i="0" dirty="0">
                <a:solidFill>
                  <a:schemeClr val="bg1"/>
                </a:solidFill>
                <a:effectLst/>
                <a:latin typeface="Google Sans"/>
              </a:rPr>
              <a:t> </a:t>
            </a: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596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</TotalTime>
  <Words>143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Arial</vt:lpstr>
      <vt:lpstr>Calibri</vt:lpstr>
      <vt:lpstr>Century Gothic</vt:lpstr>
      <vt:lpstr>Comic Sans MS</vt:lpstr>
      <vt:lpstr>Courier New</vt:lpstr>
      <vt:lpstr>Gill Sans Nova</vt:lpstr>
      <vt:lpstr>Google Sans</vt:lpstr>
      <vt:lpstr>Roboto</vt:lpstr>
      <vt:lpstr>Wingdings</vt:lpstr>
      <vt:lpstr>Wingdings 3</vt:lpstr>
      <vt:lpstr>YouTube Sans</vt:lpstr>
      <vt:lpstr>Ion</vt:lpstr>
      <vt:lpstr>Comic Design Webpage  Using Flask</vt:lpstr>
      <vt:lpstr>About Us </vt:lpstr>
      <vt:lpstr>Home Page</vt:lpstr>
      <vt:lpstr>PowerPoint Presentation</vt:lpstr>
      <vt:lpstr>Contact US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Benefits of Overcoming PROCRASTINATION</dc:title>
  <dc:creator>Karthik Vaddadi</dc:creator>
  <cp:lastModifiedBy>RAJA SEKHAR REDDY BADRI</cp:lastModifiedBy>
  <cp:revision>2</cp:revision>
  <dcterms:created xsi:type="dcterms:W3CDTF">2022-11-23T05:27:00Z</dcterms:created>
  <dcterms:modified xsi:type="dcterms:W3CDTF">2023-07-23T18:42:09Z</dcterms:modified>
</cp:coreProperties>
</file>