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3170556" cy="57041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Yasaswini Bollineni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21471A0512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1668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</cp:revision>
  <dcterms:created xsi:type="dcterms:W3CDTF">2024-03-20T08:56:52Z</dcterms:created>
  <dcterms:modified xsi:type="dcterms:W3CDTF">2024-03-21T04:04:00Z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