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1123af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1123af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b4fa6f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b4fa6f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b4fa6fd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b4fa6fd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b4fa6fd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b4fa6fd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1123afc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1123afc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1123afc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1123afc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1123a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1123a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1123afc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1123afc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c62c6c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c62c6c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AirStrip Management system using DEVS JAVA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11941" y="4026726"/>
            <a:ext cx="2218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Yasaswini Kandru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25"/>
              <a:t>Naveen Syamala</a:t>
            </a:r>
            <a:endParaRPr sz="42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</a:t>
            </a:r>
            <a:r>
              <a:rPr lang="en-GB"/>
              <a:t> Statement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Assumptions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Atomic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Queue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Plot for clock values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Airstrip management system will manage the airstrip for the flights landing or take off.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Airstrip management system will manage the airstrip for the flights landing or take off.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Airstrip management system will manage the airstrip for the flights landing or take off.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65500" y="46950"/>
            <a:ext cx="4045200" cy="49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Airstrip management system will manage the airstrip for the flight’s landing or take off.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We have landing and takeoff requests from domestic and international flights.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one flight can access the airstrip at a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flights get permission to use airstrip, then all other </a:t>
            </a:r>
            <a:r>
              <a:rPr lang="en-GB"/>
              <a:t>requests</a:t>
            </a:r>
            <a:r>
              <a:rPr lang="en-GB"/>
              <a:t> are queued.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airstip is free, then the first element from queue gets to use the airstrip.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there are no requests in the queue, the airstrip will be in passive state.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5235350" y="724200"/>
            <a:ext cx="3541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Atomic Models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265500" y="0"/>
            <a:ext cx="4653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DomesticLandingGenerator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DomesticTakeoffGenerator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DomesticAirstripController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International</a:t>
            </a:r>
            <a:r>
              <a:rPr lang="en-GB"/>
              <a:t>LandingGenerator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InternationalTakeoffGenerator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InternationalAirstripController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AirstripSystem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390850"/>
            <a:ext cx="8272500" cy="43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50" y="1122200"/>
            <a:ext cx="2730250" cy="27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</a:t>
            </a:r>
            <a:endParaRPr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5480275" y="724200"/>
            <a:ext cx="3296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Queue Results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925"/>
            <a:ext cx="45720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Clock Values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625" y="438825"/>
            <a:ext cx="4595799" cy="43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