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4ACFE-20EC-4D44-B80E-A792B16FFA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5FB77-6A1A-48EE-BA49-64466DDD8056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A02136A1-CF5C-4567-9716-C40C4EC608D4}" type="parTrans" cxnId="{89C65558-8FCA-468C-A29C-4BB2F96D9D7D}">
      <dgm:prSet/>
      <dgm:spPr/>
      <dgm:t>
        <a:bodyPr/>
        <a:lstStyle/>
        <a:p>
          <a:endParaRPr lang="en-US"/>
        </a:p>
      </dgm:t>
    </dgm:pt>
    <dgm:pt modelId="{46BEC02D-F942-445B-8164-CCC89029F73E}" type="sibTrans" cxnId="{89C65558-8FCA-468C-A29C-4BB2F96D9D7D}">
      <dgm:prSet/>
      <dgm:spPr/>
      <dgm:t>
        <a:bodyPr/>
        <a:lstStyle/>
        <a:p>
          <a:endParaRPr lang="en-US"/>
        </a:p>
      </dgm:t>
    </dgm:pt>
    <dgm:pt modelId="{31C03535-E756-4578-BE7A-2EC99A975F8B}">
      <dgm:prSet/>
      <dgm:spPr/>
      <dgm:t>
        <a:bodyPr/>
        <a:lstStyle/>
        <a:p>
          <a:r>
            <a:rPr lang="en-US"/>
            <a:t>Items Gallery</a:t>
          </a:r>
        </a:p>
      </dgm:t>
    </dgm:pt>
    <dgm:pt modelId="{A838456D-DFC9-4469-91CB-8B54DDBE47E1}" type="parTrans" cxnId="{B6442BF4-2E9C-4AB2-A8D8-17B3B8DCCAAC}">
      <dgm:prSet/>
      <dgm:spPr/>
      <dgm:t>
        <a:bodyPr/>
        <a:lstStyle/>
        <a:p>
          <a:endParaRPr lang="en-US"/>
        </a:p>
      </dgm:t>
    </dgm:pt>
    <dgm:pt modelId="{6F42D667-76B4-41BC-BA91-251BFB6D6E4B}" type="sibTrans" cxnId="{B6442BF4-2E9C-4AB2-A8D8-17B3B8DCCAAC}">
      <dgm:prSet/>
      <dgm:spPr/>
      <dgm:t>
        <a:bodyPr/>
        <a:lstStyle/>
        <a:p>
          <a:endParaRPr lang="en-US"/>
        </a:p>
      </dgm:t>
    </dgm:pt>
    <dgm:pt modelId="{F84CA701-A83C-4680-875C-7D6EF84F5923}">
      <dgm:prSet/>
      <dgm:spPr/>
      <dgm:t>
        <a:bodyPr/>
        <a:lstStyle/>
        <a:p>
          <a:r>
            <a:rPr lang="en-US" dirty="0"/>
            <a:t>Cart</a:t>
          </a:r>
        </a:p>
      </dgm:t>
    </dgm:pt>
    <dgm:pt modelId="{026AB42D-9EF1-4A79-9EB0-AA6010A52306}" type="parTrans" cxnId="{E48BA0CA-BCDB-46E3-A92E-FD860ED7A5AB}">
      <dgm:prSet/>
      <dgm:spPr/>
      <dgm:t>
        <a:bodyPr/>
        <a:lstStyle/>
        <a:p>
          <a:endParaRPr lang="en-US"/>
        </a:p>
      </dgm:t>
    </dgm:pt>
    <dgm:pt modelId="{58477D97-D4D6-4846-83AC-D33BF2EDEDB4}" type="sibTrans" cxnId="{E48BA0CA-BCDB-46E3-A92E-FD860ED7A5AB}">
      <dgm:prSet/>
      <dgm:spPr/>
      <dgm:t>
        <a:bodyPr/>
        <a:lstStyle/>
        <a:p>
          <a:endParaRPr lang="en-US"/>
        </a:p>
      </dgm:t>
    </dgm:pt>
    <dgm:pt modelId="{D9569025-23F4-1441-B27E-1C4DC88AE59D}">
      <dgm:prSet/>
      <dgm:spPr/>
      <dgm:t>
        <a:bodyPr/>
        <a:lstStyle/>
        <a:p>
          <a:r>
            <a:rPr lang="en-US"/>
            <a:t>User Registration</a:t>
          </a:r>
          <a:endParaRPr lang="en-GB"/>
        </a:p>
      </dgm:t>
    </dgm:pt>
    <dgm:pt modelId="{90B66116-2FA5-3341-950B-B78D99DFEF9A}" type="parTrans" cxnId="{BBB385C7-D9B3-4B43-870A-8BCE23861421}">
      <dgm:prSet/>
      <dgm:spPr/>
      <dgm:t>
        <a:bodyPr/>
        <a:lstStyle/>
        <a:p>
          <a:endParaRPr lang="en-GB"/>
        </a:p>
      </dgm:t>
    </dgm:pt>
    <dgm:pt modelId="{3F6971FC-2013-184E-A635-1016DEDE5F97}" type="sibTrans" cxnId="{BBB385C7-D9B3-4B43-870A-8BCE23861421}">
      <dgm:prSet/>
      <dgm:spPr/>
      <dgm:t>
        <a:bodyPr/>
        <a:lstStyle/>
        <a:p>
          <a:endParaRPr lang="en-GB"/>
        </a:p>
      </dgm:t>
    </dgm:pt>
    <dgm:pt modelId="{7D7C881B-C8AD-8B45-88B0-EBCC2A3F69E4}">
      <dgm:prSet/>
      <dgm:spPr/>
      <dgm:t>
        <a:bodyPr/>
        <a:lstStyle/>
        <a:p>
          <a:r>
            <a:rPr lang="en-GB" dirty="0"/>
            <a:t>Logout</a:t>
          </a:r>
        </a:p>
      </dgm:t>
    </dgm:pt>
    <dgm:pt modelId="{E44B0302-1711-3941-8FB3-17BCA1097838}" type="parTrans" cxnId="{12304CD1-4583-5A43-81C0-0D327A5296F4}">
      <dgm:prSet/>
      <dgm:spPr/>
      <dgm:t>
        <a:bodyPr/>
        <a:lstStyle/>
        <a:p>
          <a:endParaRPr lang="en-GB"/>
        </a:p>
      </dgm:t>
    </dgm:pt>
    <dgm:pt modelId="{FAC067E7-6DB0-A949-BE69-1692A15CDA83}" type="sibTrans" cxnId="{12304CD1-4583-5A43-81C0-0D327A5296F4}">
      <dgm:prSet/>
      <dgm:spPr/>
      <dgm:t>
        <a:bodyPr/>
        <a:lstStyle/>
        <a:p>
          <a:endParaRPr lang="en-GB"/>
        </a:p>
      </dgm:t>
    </dgm:pt>
    <dgm:pt modelId="{6EC0D23F-B0A4-6946-91C8-54A45B95DDC3}" type="pres">
      <dgm:prSet presAssocID="{7B24ACFE-20EC-4D44-B80E-A792B16FFA2E}" presName="linear" presStyleCnt="0">
        <dgm:presLayoutVars>
          <dgm:animLvl val="lvl"/>
          <dgm:resizeHandles val="exact"/>
        </dgm:presLayoutVars>
      </dgm:prSet>
      <dgm:spPr/>
    </dgm:pt>
    <dgm:pt modelId="{520C9522-209D-BB49-A502-3C33CAD2A255}" type="pres">
      <dgm:prSet presAssocID="{D9569025-23F4-1441-B27E-1C4DC88AE5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8EB5BD-1FDB-C74E-B99D-B6CFD79265D2}" type="pres">
      <dgm:prSet presAssocID="{3F6971FC-2013-184E-A635-1016DEDE5F97}" presName="spacer" presStyleCnt="0"/>
      <dgm:spPr/>
    </dgm:pt>
    <dgm:pt modelId="{23A9D57D-7A4D-FD49-BCA3-850AE1E2A2BC}" type="pres">
      <dgm:prSet presAssocID="{1A45FB77-6A1A-48EE-BA49-64466DDD80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054888-DD2F-114A-817F-97D07A7E882F}" type="pres">
      <dgm:prSet presAssocID="{46BEC02D-F942-445B-8164-CCC89029F73E}" presName="spacer" presStyleCnt="0"/>
      <dgm:spPr/>
    </dgm:pt>
    <dgm:pt modelId="{BFD9B25B-4339-F34D-AE33-1CA66824387D}" type="pres">
      <dgm:prSet presAssocID="{31C03535-E756-4578-BE7A-2EC99A975F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9A9BF2-1A4D-1A45-B084-8F75DBBE5D14}" type="pres">
      <dgm:prSet presAssocID="{6F42D667-76B4-41BC-BA91-251BFB6D6E4B}" presName="spacer" presStyleCnt="0"/>
      <dgm:spPr/>
    </dgm:pt>
    <dgm:pt modelId="{1A6D1793-E905-124A-85CC-BFD3BD8B04E2}" type="pres">
      <dgm:prSet presAssocID="{F84CA701-A83C-4680-875C-7D6EF84F59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60BD1C-C479-A74A-ADDC-E2554BC75F9B}" type="pres">
      <dgm:prSet presAssocID="{58477D97-D4D6-4846-83AC-D33BF2EDEDB4}" presName="spacer" presStyleCnt="0"/>
      <dgm:spPr/>
    </dgm:pt>
    <dgm:pt modelId="{1E50DFE7-C19A-1246-91A2-3B9EEAFC40B3}" type="pres">
      <dgm:prSet presAssocID="{7D7C881B-C8AD-8B45-88B0-EBCC2A3F69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098327-1DCC-C049-A1E4-19591CF444D4}" type="presOf" srcId="{31C03535-E756-4578-BE7A-2EC99A975F8B}" destId="{BFD9B25B-4339-F34D-AE33-1CA66824387D}" srcOrd="0" destOrd="0" presId="urn:microsoft.com/office/officeart/2005/8/layout/vList2"/>
    <dgm:cxn modelId="{89C65558-8FCA-468C-A29C-4BB2F96D9D7D}" srcId="{7B24ACFE-20EC-4D44-B80E-A792B16FFA2E}" destId="{1A45FB77-6A1A-48EE-BA49-64466DDD8056}" srcOrd="1" destOrd="0" parTransId="{A02136A1-CF5C-4567-9716-C40C4EC608D4}" sibTransId="{46BEC02D-F942-445B-8164-CCC89029F73E}"/>
    <dgm:cxn modelId="{2047845C-C1F6-5C4D-A1CB-B231F4E5F7FA}" type="presOf" srcId="{1A45FB77-6A1A-48EE-BA49-64466DDD8056}" destId="{23A9D57D-7A4D-FD49-BCA3-850AE1E2A2BC}" srcOrd="0" destOrd="0" presId="urn:microsoft.com/office/officeart/2005/8/layout/vList2"/>
    <dgm:cxn modelId="{B5A86895-B76D-4F49-9328-50CEC9ECA4A3}" type="presOf" srcId="{D9569025-23F4-1441-B27E-1C4DC88AE59D}" destId="{520C9522-209D-BB49-A502-3C33CAD2A255}" srcOrd="0" destOrd="0" presId="urn:microsoft.com/office/officeart/2005/8/layout/vList2"/>
    <dgm:cxn modelId="{BBB385C7-D9B3-4B43-870A-8BCE23861421}" srcId="{7B24ACFE-20EC-4D44-B80E-A792B16FFA2E}" destId="{D9569025-23F4-1441-B27E-1C4DC88AE59D}" srcOrd="0" destOrd="0" parTransId="{90B66116-2FA5-3341-950B-B78D99DFEF9A}" sibTransId="{3F6971FC-2013-184E-A635-1016DEDE5F97}"/>
    <dgm:cxn modelId="{E48BA0CA-BCDB-46E3-A92E-FD860ED7A5AB}" srcId="{7B24ACFE-20EC-4D44-B80E-A792B16FFA2E}" destId="{F84CA701-A83C-4680-875C-7D6EF84F5923}" srcOrd="3" destOrd="0" parTransId="{026AB42D-9EF1-4A79-9EB0-AA6010A52306}" sibTransId="{58477D97-D4D6-4846-83AC-D33BF2EDEDB4}"/>
    <dgm:cxn modelId="{4C6491CB-A0B9-CB4C-BE28-5010F07A52FE}" type="presOf" srcId="{F84CA701-A83C-4680-875C-7D6EF84F5923}" destId="{1A6D1793-E905-124A-85CC-BFD3BD8B04E2}" srcOrd="0" destOrd="0" presId="urn:microsoft.com/office/officeart/2005/8/layout/vList2"/>
    <dgm:cxn modelId="{DE9840CE-4090-D94A-B487-9A137EF993FC}" type="presOf" srcId="{7D7C881B-C8AD-8B45-88B0-EBCC2A3F69E4}" destId="{1E50DFE7-C19A-1246-91A2-3B9EEAFC40B3}" srcOrd="0" destOrd="0" presId="urn:microsoft.com/office/officeart/2005/8/layout/vList2"/>
    <dgm:cxn modelId="{12304CD1-4583-5A43-81C0-0D327A5296F4}" srcId="{7B24ACFE-20EC-4D44-B80E-A792B16FFA2E}" destId="{7D7C881B-C8AD-8B45-88B0-EBCC2A3F69E4}" srcOrd="4" destOrd="0" parTransId="{E44B0302-1711-3941-8FB3-17BCA1097838}" sibTransId="{FAC067E7-6DB0-A949-BE69-1692A15CDA83}"/>
    <dgm:cxn modelId="{4FAA55E8-E5F7-1244-9F85-981E13760AF2}" type="presOf" srcId="{7B24ACFE-20EC-4D44-B80E-A792B16FFA2E}" destId="{6EC0D23F-B0A4-6946-91C8-54A45B95DDC3}" srcOrd="0" destOrd="0" presId="urn:microsoft.com/office/officeart/2005/8/layout/vList2"/>
    <dgm:cxn modelId="{B6442BF4-2E9C-4AB2-A8D8-17B3B8DCCAAC}" srcId="{7B24ACFE-20EC-4D44-B80E-A792B16FFA2E}" destId="{31C03535-E756-4578-BE7A-2EC99A975F8B}" srcOrd="2" destOrd="0" parTransId="{A838456D-DFC9-4469-91CB-8B54DDBE47E1}" sibTransId="{6F42D667-76B4-41BC-BA91-251BFB6D6E4B}"/>
    <dgm:cxn modelId="{7A901A47-7FFC-0B44-B4B7-1F124FDAB87A}" type="presParOf" srcId="{6EC0D23F-B0A4-6946-91C8-54A45B95DDC3}" destId="{520C9522-209D-BB49-A502-3C33CAD2A255}" srcOrd="0" destOrd="0" presId="urn:microsoft.com/office/officeart/2005/8/layout/vList2"/>
    <dgm:cxn modelId="{0BD51188-A458-C147-8FAD-A29E0F60B1B3}" type="presParOf" srcId="{6EC0D23F-B0A4-6946-91C8-54A45B95DDC3}" destId="{7E8EB5BD-1FDB-C74E-B99D-B6CFD79265D2}" srcOrd="1" destOrd="0" presId="urn:microsoft.com/office/officeart/2005/8/layout/vList2"/>
    <dgm:cxn modelId="{3BD4488D-2B27-E048-A076-83C52970AD8B}" type="presParOf" srcId="{6EC0D23F-B0A4-6946-91C8-54A45B95DDC3}" destId="{23A9D57D-7A4D-FD49-BCA3-850AE1E2A2BC}" srcOrd="2" destOrd="0" presId="urn:microsoft.com/office/officeart/2005/8/layout/vList2"/>
    <dgm:cxn modelId="{E116F6C5-6280-894E-81BB-1A042679DB60}" type="presParOf" srcId="{6EC0D23F-B0A4-6946-91C8-54A45B95DDC3}" destId="{09054888-DD2F-114A-817F-97D07A7E882F}" srcOrd="3" destOrd="0" presId="urn:microsoft.com/office/officeart/2005/8/layout/vList2"/>
    <dgm:cxn modelId="{ED21F2EF-5A28-7940-970E-F1105050C404}" type="presParOf" srcId="{6EC0D23F-B0A4-6946-91C8-54A45B95DDC3}" destId="{BFD9B25B-4339-F34D-AE33-1CA66824387D}" srcOrd="4" destOrd="0" presId="urn:microsoft.com/office/officeart/2005/8/layout/vList2"/>
    <dgm:cxn modelId="{047DA460-3C13-F54E-BEC0-26A45728E710}" type="presParOf" srcId="{6EC0D23F-B0A4-6946-91C8-54A45B95DDC3}" destId="{869A9BF2-1A4D-1A45-B084-8F75DBBE5D14}" srcOrd="5" destOrd="0" presId="urn:microsoft.com/office/officeart/2005/8/layout/vList2"/>
    <dgm:cxn modelId="{0AD232E5-B054-C047-AE3A-6BD4359F7EDD}" type="presParOf" srcId="{6EC0D23F-B0A4-6946-91C8-54A45B95DDC3}" destId="{1A6D1793-E905-124A-85CC-BFD3BD8B04E2}" srcOrd="6" destOrd="0" presId="urn:microsoft.com/office/officeart/2005/8/layout/vList2"/>
    <dgm:cxn modelId="{B2548889-7D8A-9547-80A3-42F5860F1E30}" type="presParOf" srcId="{6EC0D23F-B0A4-6946-91C8-54A45B95DDC3}" destId="{7460BD1C-C479-A74A-ADDC-E2554BC75F9B}" srcOrd="7" destOrd="0" presId="urn:microsoft.com/office/officeart/2005/8/layout/vList2"/>
    <dgm:cxn modelId="{4EE94F63-0121-B54D-BE3B-D7ADACF9FFA7}" type="presParOf" srcId="{6EC0D23F-B0A4-6946-91C8-54A45B95DDC3}" destId="{1E50DFE7-C19A-1246-91A2-3B9EEAFC40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C9522-209D-BB49-A502-3C33CAD2A255}">
      <dsp:nvSpPr>
        <dsp:cNvPr id="0" name=""/>
        <dsp:cNvSpPr/>
      </dsp:nvSpPr>
      <dsp:spPr>
        <a:xfrm>
          <a:off x="0" y="48420"/>
          <a:ext cx="10213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Registration</a:t>
          </a:r>
          <a:endParaRPr lang="en-GB" sz="3000" kern="1200"/>
        </a:p>
      </dsp:txBody>
      <dsp:txXfrm>
        <a:off x="35125" y="83545"/>
        <a:ext cx="10142950" cy="649299"/>
      </dsp:txXfrm>
    </dsp:sp>
    <dsp:sp modelId="{23A9D57D-7A4D-FD49-BCA3-850AE1E2A2BC}">
      <dsp:nvSpPr>
        <dsp:cNvPr id="0" name=""/>
        <dsp:cNvSpPr/>
      </dsp:nvSpPr>
      <dsp:spPr>
        <a:xfrm>
          <a:off x="0" y="854370"/>
          <a:ext cx="10213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Login</a:t>
          </a:r>
        </a:p>
      </dsp:txBody>
      <dsp:txXfrm>
        <a:off x="35125" y="889495"/>
        <a:ext cx="10142950" cy="649299"/>
      </dsp:txXfrm>
    </dsp:sp>
    <dsp:sp modelId="{BFD9B25B-4339-F34D-AE33-1CA66824387D}">
      <dsp:nvSpPr>
        <dsp:cNvPr id="0" name=""/>
        <dsp:cNvSpPr/>
      </dsp:nvSpPr>
      <dsp:spPr>
        <a:xfrm>
          <a:off x="0" y="1660320"/>
          <a:ext cx="10213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Items Gallery</a:t>
          </a:r>
        </a:p>
      </dsp:txBody>
      <dsp:txXfrm>
        <a:off x="35125" y="1695445"/>
        <a:ext cx="10142950" cy="649299"/>
      </dsp:txXfrm>
    </dsp:sp>
    <dsp:sp modelId="{1A6D1793-E905-124A-85CC-BFD3BD8B04E2}">
      <dsp:nvSpPr>
        <dsp:cNvPr id="0" name=""/>
        <dsp:cNvSpPr/>
      </dsp:nvSpPr>
      <dsp:spPr>
        <a:xfrm>
          <a:off x="0" y="2466270"/>
          <a:ext cx="10213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Cart</a:t>
          </a:r>
        </a:p>
      </dsp:txBody>
      <dsp:txXfrm>
        <a:off x="35125" y="2501395"/>
        <a:ext cx="10142950" cy="649299"/>
      </dsp:txXfrm>
    </dsp:sp>
    <dsp:sp modelId="{1E50DFE7-C19A-1246-91A2-3B9EEAFC40B3}">
      <dsp:nvSpPr>
        <dsp:cNvPr id="0" name=""/>
        <dsp:cNvSpPr/>
      </dsp:nvSpPr>
      <dsp:spPr>
        <a:xfrm>
          <a:off x="0" y="3272220"/>
          <a:ext cx="10213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Logout</a:t>
          </a:r>
        </a:p>
      </dsp:txBody>
      <dsp:txXfrm>
        <a:off x="35125" y="3307345"/>
        <a:ext cx="1014295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20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8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7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E35D0-D51B-694F-8202-20571A7A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/>
              <a:t>Tittle: Little Loves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04A59-29E3-B64B-823C-ECB5D97F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48000"/>
            <a:ext cx="5065200" cy="207000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Course     : Web Development</a:t>
            </a:r>
          </a:p>
          <a:p>
            <a:pPr algn="l"/>
            <a:r>
              <a:rPr lang="en-US" sz="2000" dirty="0"/>
              <a:t>Instructor : </a:t>
            </a:r>
            <a:r>
              <a:rPr lang="en-US" sz="2000" dirty="0" err="1"/>
              <a:t>Dr.Casturi</a:t>
            </a:r>
            <a:r>
              <a:rPr lang="en-US" sz="2000" dirty="0"/>
              <a:t> Rao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" name="Picture 3" descr="Latar belakang abstrak toserba yang buram">
            <a:extLst>
              <a:ext uri="{FF2B5EF4-FFF2-40B4-BE49-F238E27FC236}">
                <a16:creationId xmlns:a16="http://schemas.microsoft.com/office/drawing/2014/main" id="{212E51A8-669D-4458-849C-AA73108B3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5" r="26259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3DEBA9A-18AE-9F49-ABD2-B27323A48759}"/>
              </a:ext>
            </a:extLst>
          </p:cNvPr>
          <p:cNvSpPr txBox="1">
            <a:spLocks/>
          </p:cNvSpPr>
          <p:nvPr/>
        </p:nvSpPr>
        <p:spPr bwMode="gray">
          <a:xfrm>
            <a:off x="9723958" y="588729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Yasaswini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Kandru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Biswas </a:t>
            </a:r>
            <a:r>
              <a:rPr lang="en-US" dirty="0" err="1">
                <a:solidFill>
                  <a:schemeClr val="tx1"/>
                </a:solidFill>
              </a:rPr>
              <a:t>Vempati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2F476-70B1-3545-A6F1-98C9574E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Items Gallery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DCFA1A0-FCF9-8B4D-BB2C-48C2F6DA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65" y="540000"/>
            <a:ext cx="4253281" cy="2754000"/>
          </a:xfrm>
          <a:prstGeom prst="rect">
            <a:avLst/>
          </a:prstGeom>
        </p:spPr>
      </p:pic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B4F37C-CE78-6149-98A2-6F7AD72E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3"/>
          <a:stretch/>
        </p:blipFill>
        <p:spPr>
          <a:xfrm>
            <a:off x="6704892" y="3564000"/>
            <a:ext cx="4896027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24E83-D1B8-ED49-912C-EF22A15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Cart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D1A5D99-B3D1-6943-9715-4B8BBD11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30778"/>
            <a:ext cx="4996212" cy="33724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FFEA1-7623-CB4F-A372-6BF239051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800" y="4279002"/>
            <a:ext cx="4968801" cy="13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31800-EDE0-A14C-8BCC-2BA7A0A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Logout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8DF5E54-CCE7-BB4D-B8C4-BB04571B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2967680"/>
            <a:ext cx="5421600" cy="3225851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FFAC69-72C6-CE44-84CA-55065FE6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9412" y="4031669"/>
            <a:ext cx="5421600" cy="10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37CB5-073B-D042-A4EC-F7180020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Future Improvements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C684-689E-5E42-935F-42E5804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en-US" dirty="0"/>
              <a:t>In future we plan to add payment gateway to our application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0F8246-91A4-F045-9EF8-96119C5B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1" y="3429000"/>
            <a:ext cx="10891809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1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E62-A060-4941-834E-F7A39CA9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Thankyou</a:t>
            </a:r>
          </a:p>
        </p:txBody>
      </p:sp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7C58821A-D3C0-4E3A-821B-828FC3E9C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3" r="49760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2F58-BD6D-064A-AE7C-2D0720DA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0EFA-AAC3-D245-B1A6-3BD40856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shopping is a form of electronic commerce whereby consumers directly buy goods or services from a seller over the internet without an intermediary service </a:t>
            </a:r>
          </a:p>
          <a:p>
            <a:r>
              <a:rPr lang="en-US" dirty="0"/>
              <a:t>It process whereby consumers directly buy goods or services from a seller in real-time, without an intermediary service,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9287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E34-3B21-0D40-B13C-5D7D27E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of Online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8092-B21E-8B4F-A2AB-B2D5C46A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07190"/>
            <a:ext cx="10213200" cy="4040191"/>
          </a:xfrm>
        </p:spPr>
        <p:txBody>
          <a:bodyPr/>
          <a:lstStyle/>
          <a:p>
            <a:r>
              <a:rPr lang="en-US" dirty="0"/>
              <a:t>Shop 24/7</a:t>
            </a:r>
          </a:p>
          <a:p>
            <a:r>
              <a:rPr lang="en-US" dirty="0"/>
              <a:t>Comfort of own home</a:t>
            </a:r>
          </a:p>
          <a:p>
            <a:r>
              <a:rPr lang="en-US" dirty="0"/>
              <a:t>A lot of stores within a click away</a:t>
            </a:r>
          </a:p>
          <a:p>
            <a:r>
              <a:rPr lang="en-US" dirty="0"/>
              <a:t>Comparison Shopping easier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102348-0EFE-DF4C-A558-CE45E1BB32D2}"/>
              </a:ext>
            </a:extLst>
          </p:cNvPr>
          <p:cNvSpPr txBox="1">
            <a:spLocks/>
          </p:cNvSpPr>
          <p:nvPr/>
        </p:nvSpPr>
        <p:spPr>
          <a:xfrm>
            <a:off x="6763452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Disadvantages of Online Shopping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FCB790-9B4B-9346-92DE-CD90D02E0B84}"/>
              </a:ext>
            </a:extLst>
          </p:cNvPr>
          <p:cNvSpPr txBox="1">
            <a:spLocks/>
          </p:cNvSpPr>
          <p:nvPr/>
        </p:nvSpPr>
        <p:spPr>
          <a:xfrm>
            <a:off x="6564404" y="1707189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Delay in the delivery</a:t>
            </a:r>
            <a:endParaRPr lang="en-US" dirty="0"/>
          </a:p>
          <a:p>
            <a:r>
              <a:rPr lang="en-IN" dirty="0"/>
              <a:t>Hidden costs and shipping charges</a:t>
            </a:r>
          </a:p>
          <a:p>
            <a:r>
              <a:rPr lang="en-IN" dirty="0"/>
              <a:t>Lack of interaction</a:t>
            </a:r>
          </a:p>
          <a:p>
            <a:r>
              <a:rPr lang="en-IN" b="1" dirty="0"/>
              <a:t> </a:t>
            </a:r>
            <a:r>
              <a:rPr lang="en-IN" dirty="0"/>
              <a:t>Frauds in online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3C52-D3D5-FD4A-AC99-C0271B03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dirty="0"/>
              <a:t>Frontend Framework’s Used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47184D8-0978-4E83-942B-B917FDFAF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9" r="5108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B6E5-C153-0746-AC55-2910AC8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41847-286C-8941-8F04-DBD60D6A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Database and Scripting languages used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8ED3F0D-D3EE-4BAA-9EE1-48840031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927730"/>
            <a:ext cx="4999885" cy="49998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EE44-75AA-1C4F-83C5-7CA8971A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3889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B01F8B-092A-FE4F-97FB-31A34E24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2" r="15083" b="-1"/>
          <a:stretch/>
        </p:blipFill>
        <p:spPr>
          <a:xfrm>
            <a:off x="539400" y="540000"/>
            <a:ext cx="11113200" cy="577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810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9930-7C6E-334C-A8B5-1313704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Involved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F616E1-C4C8-4A12-B389-FF75E8753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746223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8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9CAED-5707-9644-A45C-9AAA1F59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User Registration</a:t>
            </a: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CC4B73F9-3B77-44E1-9FEF-DF7021F41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A722C0FC-7163-4B6A-97E9-E6409A9EA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F550FC-5212-47FE-A07C-651517FCD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E47DE26-AC12-462E-A2B9-02D9076EAC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2" name="Freeform 68">
                  <a:extLst>
                    <a:ext uri="{FF2B5EF4-FFF2-40B4-BE49-F238E27FC236}">
                      <a16:creationId xmlns:a16="http://schemas.microsoft.com/office/drawing/2014/main" id="{CAE3B7FF-1DEA-46FE-B454-4172360FAB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69">
                  <a:extLst>
                    <a:ext uri="{FF2B5EF4-FFF2-40B4-BE49-F238E27FC236}">
                      <a16:creationId xmlns:a16="http://schemas.microsoft.com/office/drawing/2014/main" id="{4C85A1FF-93FB-49FD-B959-9B4CDB897E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70">
                  <a:extLst>
                    <a:ext uri="{FF2B5EF4-FFF2-40B4-BE49-F238E27FC236}">
                      <a16:creationId xmlns:a16="http://schemas.microsoft.com/office/drawing/2014/main" id="{84482B27-2A3F-4E6B-BCC9-FA3C9C4289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FBBE23-99B8-4333-AC31-5C89DDD3E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5" name="Freeform 68">
                  <a:extLst>
                    <a:ext uri="{FF2B5EF4-FFF2-40B4-BE49-F238E27FC236}">
                      <a16:creationId xmlns:a16="http://schemas.microsoft.com/office/drawing/2014/main" id="{0C2CD1DC-6166-4561-AA71-98E5EDEBF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69">
                  <a:extLst>
                    <a:ext uri="{FF2B5EF4-FFF2-40B4-BE49-F238E27FC236}">
                      <a16:creationId xmlns:a16="http://schemas.microsoft.com/office/drawing/2014/main" id="{4DC0EAEA-FB4E-4261-A6D5-2050505D0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70">
                  <a:extLst>
                    <a:ext uri="{FF2B5EF4-FFF2-40B4-BE49-F238E27FC236}">
                      <a16:creationId xmlns:a16="http://schemas.microsoft.com/office/drawing/2014/main" id="{06492F77-4FBE-4E4C-968D-BEB676EFAE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4E3ABE-E4B9-E34C-84F5-1AA200FA1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2" b="7762"/>
          <a:stretch/>
        </p:blipFill>
        <p:spPr>
          <a:xfrm>
            <a:off x="6079200" y="10"/>
            <a:ext cx="6112800" cy="343079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C4736C-D1B9-D442-9ADE-FF46DE028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522" r="18000" b="1"/>
          <a:stretch/>
        </p:blipFill>
        <p:spPr>
          <a:xfrm>
            <a:off x="6079200" y="3427200"/>
            <a:ext cx="61128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6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0380F-87EC-2C41-B40C-45D701CC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Login Page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B73F9-3B77-44E1-9FEF-DF7021F41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22C0FC-7163-4B6A-97E9-E6409A9EA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F550FC-5212-47FE-A07C-651517FCD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E47DE26-AC12-462E-A2B9-02D9076EAC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CAE3B7FF-1DEA-46FE-B454-4172360FAB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4C85A1FF-93FB-49FD-B959-9B4CDB897E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84482B27-2A3F-4E6B-BCC9-FA3C9C4289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FBBE23-99B8-4333-AC31-5C89DDD3E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0C2CD1DC-6166-4561-AA71-98E5EDEBF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4DC0EAEA-FB4E-4261-A6D5-2050505D0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06492F77-4FBE-4E4C-968D-BEB676EFAE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F54BDD-9E32-DB4C-9030-8A63BB3FD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b="11028"/>
          <a:stretch/>
        </p:blipFill>
        <p:spPr>
          <a:xfrm>
            <a:off x="6079200" y="10"/>
            <a:ext cx="6112800" cy="343079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482349-27C3-A04F-B502-4379B22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164" r="20929" b="1"/>
          <a:stretch/>
        </p:blipFill>
        <p:spPr>
          <a:xfrm>
            <a:off x="6079200" y="3427200"/>
            <a:ext cx="61128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714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157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Goudy Old Style</vt:lpstr>
      <vt:lpstr>Wingdings</vt:lpstr>
      <vt:lpstr>Wingdings 3</vt:lpstr>
      <vt:lpstr>FrostyVTI</vt:lpstr>
      <vt:lpstr>Tittle: Little Loves Shopping</vt:lpstr>
      <vt:lpstr>Introduction</vt:lpstr>
      <vt:lpstr>Advantages of Online Shopping</vt:lpstr>
      <vt:lpstr>Frontend Framework’s Used</vt:lpstr>
      <vt:lpstr>Database and Scripting languages used</vt:lpstr>
      <vt:lpstr>PowerPoint Presentation</vt:lpstr>
      <vt:lpstr>Modules Involved</vt:lpstr>
      <vt:lpstr>User Registration</vt:lpstr>
      <vt:lpstr>Login Page</vt:lpstr>
      <vt:lpstr>Items Gallery</vt:lpstr>
      <vt:lpstr>Cart</vt:lpstr>
      <vt:lpstr>Logout</vt:lpstr>
      <vt:lpstr>Future Improvements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Tittle: Little Loves Shopping</dc:title>
  <dc:creator>Biswas Trinadh Vempati</dc:creator>
  <cp:lastModifiedBy>Biswas Trinadh Vempati</cp:lastModifiedBy>
  <cp:revision>12</cp:revision>
  <dcterms:created xsi:type="dcterms:W3CDTF">2021-07-30T08:55:58Z</dcterms:created>
  <dcterms:modified xsi:type="dcterms:W3CDTF">2021-07-30T16:45:54Z</dcterms:modified>
</cp:coreProperties>
</file>