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62" r:id="rId5"/>
    <p:sldId id="320" r:id="rId6"/>
    <p:sldId id="321" r:id="rId7"/>
    <p:sldId id="322" r:id="rId8"/>
    <p:sldId id="272" r:id="rId9"/>
    <p:sldId id="317" r:id="rId10"/>
    <p:sldId id="276" r:id="rId11"/>
    <p:sldId id="264" r:id="rId12"/>
    <p:sldId id="267" r:id="rId13"/>
    <p:sldId id="268" r:id="rId14"/>
    <p:sldId id="283" r:id="rId15"/>
    <p:sldId id="293" r:id="rId16"/>
    <p:sldId id="318" r:id="rId17"/>
    <p:sldId id="319" r:id="rId18"/>
    <p:sldId id="29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2FEC6-278C-4A46-9290-F381CD335AC3}" v="3" dt="2024-04-16T20:2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aswini muthineni" userId="b711704d988275f5" providerId="LiveId" clId="{C622FEC6-278C-4A46-9290-F381CD335AC3}"/>
    <pc:docChg chg="modSld sldOrd">
      <pc:chgData name="yasaswini muthineni" userId="b711704d988275f5" providerId="LiveId" clId="{C622FEC6-278C-4A46-9290-F381CD335AC3}" dt="2024-04-16T20:22:07.162" v="4"/>
      <pc:docMkLst>
        <pc:docMk/>
      </pc:docMkLst>
      <pc:sldChg chg="modAnim">
        <pc:chgData name="yasaswini muthineni" userId="b711704d988275f5" providerId="LiveId" clId="{C622FEC6-278C-4A46-9290-F381CD335AC3}" dt="2024-04-16T20:22:07.162" v="4"/>
        <pc:sldMkLst>
          <pc:docMk/>
          <pc:sldMk cId="0" sldId="293"/>
        </pc:sldMkLst>
      </pc:sldChg>
      <pc:sldChg chg="ord">
        <pc:chgData name="yasaswini muthineni" userId="b711704d988275f5" providerId="LiveId" clId="{C622FEC6-278C-4A46-9290-F381CD335AC3}" dt="2024-04-16T20:21:49.973" v="1"/>
        <pc:sldMkLst>
          <pc:docMk/>
          <pc:sldMk cId="0" sldId="294"/>
        </pc:sldMkLst>
      </pc:sldChg>
      <pc:sldChg chg="modAnim">
        <pc:chgData name="yasaswini muthineni" userId="b711704d988275f5" providerId="LiveId" clId="{C622FEC6-278C-4A46-9290-F381CD335AC3}" dt="2024-04-16T20:22:03.066" v="3"/>
        <pc:sldMkLst>
          <pc:docMk/>
          <pc:sldMk cId="0" sldId="318"/>
        </pc:sldMkLst>
      </pc:sldChg>
      <pc:sldChg chg="modAnim">
        <pc:chgData name="yasaswini muthineni" userId="b711704d988275f5" providerId="LiveId" clId="{C622FEC6-278C-4A46-9290-F381CD335AC3}" dt="2024-04-16T20:21:57.270" v="2"/>
        <pc:sldMkLst>
          <pc:docMk/>
          <pc:sldMk cId="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095" y="932928"/>
            <a:ext cx="8637073" cy="2008996"/>
          </a:xfrm>
        </p:spPr>
        <p:txBody>
          <a:bodyPr>
            <a:normAutofit/>
          </a:bodyPr>
          <a:lstStyle/>
          <a:p>
            <a:r>
              <a:rPr lang="en-IN" sz="4000" dirty="0"/>
              <a:t>PERMISSION BASED DETECTION OF</a:t>
            </a:r>
            <a:br>
              <a:rPr lang="en-IN" sz="4000" dirty="0"/>
            </a:br>
            <a:r>
              <a:rPr lang="en-IN" sz="4000" dirty="0"/>
              <a:t>ANDROID MALWARE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11083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PROJECT GUIDE                                                                                PRESENTED BY</a:t>
            </a:r>
          </a:p>
          <a:p>
            <a:r>
              <a:rPr lang="en-IN" dirty="0"/>
              <a:t>        DR.N SUDHAKAR                                                                                M. YASASWINI</a:t>
            </a:r>
          </a:p>
          <a:p>
            <a:r>
              <a:rPr lang="en-IN" dirty="0"/>
              <a:t>                                                                                                                    N.ANUPAMA</a:t>
            </a:r>
          </a:p>
          <a:p>
            <a:r>
              <a:rPr lang="en-IN" dirty="0"/>
              <a:t>                                                                                                                    M.SREEVANI</a:t>
            </a:r>
          </a:p>
          <a:p>
            <a:r>
              <a:rPr lang="en-IN" dirty="0"/>
              <a:t>                                                                                                                    K.POOJITHA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955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After ,The Feature set optimized using Genetic Algorithm.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Then , selected models are trained using optimized feature set and evaluated.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Finally, stakeholders can upload their APK files.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The model extract the permissions from APK file uploaded by user, compare those permissions with the permissions it get trained and detect whether it is malware or safe application.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7323"/>
          </a:xfrm>
        </p:spPr>
        <p:txBody>
          <a:bodyPr>
            <a:normAutofit/>
          </a:bodyPr>
          <a:lstStyle/>
          <a:p>
            <a:r>
              <a:rPr lang="en-US" sz="2400" dirty="0"/>
              <a:t>Collecting dataset with permissions as features.</a:t>
            </a:r>
          </a:p>
          <a:p>
            <a:r>
              <a:rPr lang="en-US" sz="2400" dirty="0"/>
              <a:t>Filtering, Finalizing, and Extracting the Permissions (Features) Dataset.</a:t>
            </a:r>
          </a:p>
          <a:p>
            <a:r>
              <a:rPr lang="en-US" sz="2400" dirty="0"/>
              <a:t>Employing support vector classifier and ANN algorithms that are optimised with the features selected by Genetic Algorithm.</a:t>
            </a:r>
          </a:p>
          <a:p>
            <a:r>
              <a:rPr lang="en-US" sz="2400" dirty="0"/>
              <a:t>Training the model and perfoming predictions.</a:t>
            </a:r>
          </a:p>
          <a:p>
            <a:r>
              <a:rPr lang="en-US" sz="2400" dirty="0"/>
              <a:t>Classifying whether the application is malware or benign.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82" y="127820"/>
            <a:ext cx="9019418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5" y="107004"/>
            <a:ext cx="9179872" cy="58268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4886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Import all the necessary packages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Getting and performing data cleaning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Optimizing feature set using Genetic Algorithm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Loading dataset for Training the mode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Splitting data for Training and Testing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Training Section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Testing the model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Predictions and calculating Accuracy Metrics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8188"/>
          </a:xfrm>
        </p:spPr>
        <p:txBody>
          <a:bodyPr>
            <a:normAutofit/>
          </a:bodyPr>
          <a:lstStyle/>
          <a:p>
            <a:r>
              <a:rPr lang="en-IN" dirty="0"/>
              <a:t>The Interface of home page looks like: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576306"/>
            <a:ext cx="6014720" cy="3052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7323"/>
          </a:xfrm>
        </p:spPr>
        <p:txBody>
          <a:bodyPr/>
          <a:lstStyle/>
          <a:p>
            <a:r>
              <a:rPr lang="en-IN" dirty="0"/>
              <a:t>User can Upload his APK file and predict whether it is malware or benign application.</a:t>
            </a:r>
          </a:p>
          <a:p>
            <a:r>
              <a:rPr lang="en-IN" dirty="0"/>
              <a:t>Output when Safe application APK file is uploaded: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57" y="2939177"/>
            <a:ext cx="5895343" cy="3023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Output when Malicious App APK file is uploaded: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67" y="2590584"/>
            <a:ext cx="6289093" cy="3281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610" y="2015490"/>
            <a:ext cx="9603105" cy="387731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IN" sz="2400" dirty="0"/>
              <a:t>Through rigorous feature </a:t>
            </a:r>
            <a:r>
              <a:rPr lang="en-IN" sz="2400" dirty="0" err="1"/>
              <a:t>extracti</a:t>
            </a:r>
            <a:r>
              <a:rPr lang="en-US" altLang="en-IN" sz="2400" dirty="0"/>
              <a:t>on, </a:t>
            </a:r>
            <a:r>
              <a:rPr lang="en-IN" sz="2400" dirty="0"/>
              <a:t>model development, and performance evaluation, the system has demonstrated promising results in accurately classifying apps.</a:t>
            </a:r>
          </a:p>
          <a:p>
            <a:pPr>
              <a:lnSpc>
                <a:spcPct val="130000"/>
              </a:lnSpc>
            </a:pPr>
            <a:r>
              <a:rPr lang="en-US" altLang="en-IN" sz="2400" dirty="0"/>
              <a:t>P</a:t>
            </a:r>
            <a:r>
              <a:rPr lang="en-IN" sz="2400" dirty="0" err="1"/>
              <a:t>roject</a:t>
            </a:r>
            <a:r>
              <a:rPr lang="en-IN" sz="2400" dirty="0"/>
              <a:t> represents a significant contribution to the ongoing efforts to create a safer and more secure mobile environment for users</a:t>
            </a:r>
            <a:r>
              <a:rPr lang="en-US" altLang="en-IN" sz="24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en-IN" sz="2400" dirty="0"/>
              <a:t> By providing a reliable method for identifying and mitigating malicious threats, the project aims to safeguard user privacy and promote trust in the Android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13" y="0"/>
            <a:ext cx="121920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62709"/>
            <a:ext cx="9603275" cy="932841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45532"/>
            <a:ext cx="9603275" cy="4107950"/>
          </a:xfrm>
        </p:spPr>
        <p:txBody>
          <a:bodyPr>
            <a:normAutofit/>
          </a:bodyPr>
          <a:lstStyle/>
          <a:p>
            <a:r>
              <a:rPr lang="en-US" altLang="en-IN" sz="2400" dirty="0"/>
              <a:t>ABSTRACT</a:t>
            </a:r>
          </a:p>
          <a:p>
            <a:r>
              <a:rPr lang="en-US" altLang="en-IN" sz="2400" dirty="0"/>
              <a:t>EXISTING SYSTEM</a:t>
            </a:r>
          </a:p>
          <a:p>
            <a:r>
              <a:rPr lang="en-US" altLang="en-IN" sz="2400" dirty="0"/>
              <a:t>PROPOSED  SYSTEM</a:t>
            </a:r>
          </a:p>
          <a:p>
            <a:r>
              <a:rPr lang="en-US" altLang="en-IN" sz="2400" dirty="0"/>
              <a:t>DESIGN</a:t>
            </a:r>
          </a:p>
          <a:p>
            <a:r>
              <a:rPr lang="en-US" altLang="en-IN" sz="2400" dirty="0"/>
              <a:t>IMPLEMENTATION</a:t>
            </a:r>
          </a:p>
          <a:p>
            <a:r>
              <a:rPr lang="en-US" altLang="en-IN" sz="2400" dirty="0"/>
              <a:t>RESULTS</a:t>
            </a:r>
          </a:p>
          <a:p>
            <a:r>
              <a:rPr lang="en-US" altLang="en-IN" sz="2400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07241"/>
            <a:ext cx="11042967" cy="1049235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24045"/>
            <a:ext cx="9603275" cy="3994370"/>
          </a:xfrm>
        </p:spPr>
        <p:txBody>
          <a:bodyPr>
            <a:noAutofit/>
          </a:bodyPr>
          <a:lstStyle/>
          <a:p>
            <a:r>
              <a:rPr lang="en-US" sz="2400" dirty="0"/>
              <a:t>Our project targets the detection of malicious Android apps by analyzing their requested permissions. By examining the permissions an app requests during installation, we can uncover potential malicious behavior. </a:t>
            </a:r>
          </a:p>
          <a:p>
            <a:r>
              <a:rPr lang="en-US" sz="2400" dirty="0"/>
              <a:t>We trained models to distinguish between benign and malicious apps based solely on their permission patterns. </a:t>
            </a:r>
          </a:p>
          <a:p>
            <a:r>
              <a:rPr lang="en-US" sz="2400" dirty="0"/>
              <a:t>Our findings show promising results, suggesting that permission-based analysis is a viable approach for Android malware detection, offering enhanced security for users against harmful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Existing system uses multi-level methodology.</a:t>
            </a:r>
          </a:p>
          <a:p>
            <a:pPr algn="just"/>
            <a:r>
              <a:rPr lang="en-US" sz="2400" dirty="0"/>
              <a:t>First identify, extract permissions and prepared a dataset for training the model.</a:t>
            </a:r>
          </a:p>
          <a:p>
            <a:pPr algn="just"/>
            <a:r>
              <a:rPr lang="en-US" sz="2400" dirty="0"/>
              <a:t>Further, Employed various machine learning models to categorize the Apps into their malicious or benign categories.</a:t>
            </a:r>
            <a:endParaRPr lang="en-IN" sz="2400" dirty="0"/>
          </a:p>
          <a:p>
            <a:pPr algn="just"/>
            <a:r>
              <a:rPr lang="en-US" sz="2400" dirty="0"/>
              <a:t>The model achieves high accuracies of malware detection i.e., 89.7% with SVM, 89.96% with Random Forest,89.7% with Naive Bayes.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7623-058B-E6F9-5E62-9FD0CD91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2CD73-AE53-B0F1-E31B-368732E7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08ED360-6B1D-A831-19FE-13E29FEB77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90" y="2312963"/>
            <a:ext cx="6181251" cy="344328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159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F5DF-525A-0472-C86D-5DE2FC7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F829-E18B-5D47-44C4-475D7F79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The solutions are evaluated based on their fitness, and the best ones are selected for reproduction.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The genes of the selected solutions are combined through crossover to create new solutions.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The genes of the new solutions are randomly mutated to maintain diversity.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The process is repeated until a stopping criterion is met, such as a maximum number of generations or a satisfactory fitness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C5FF5F-3532-9DFA-A17C-E30BC7AB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40" y="490451"/>
            <a:ext cx="7662545" cy="4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95336"/>
            <a:ext cx="9706048" cy="3871009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lnSpc>
                <a:spcPct val="130000"/>
              </a:lnSpc>
            </a:pPr>
            <a:r>
              <a:rPr lang="en-IN" sz="2400" dirty="0"/>
              <a:t>Model is trained with new dataset, which include more features for malware detection  than </a:t>
            </a:r>
            <a:r>
              <a:rPr lang="en-US" altLang="en-IN" sz="2400" dirty="0"/>
              <a:t>existing </a:t>
            </a:r>
            <a:r>
              <a:rPr lang="en-IN" sz="2400" dirty="0"/>
              <a:t>model.</a:t>
            </a:r>
          </a:p>
          <a:p>
            <a:pPr>
              <a:lnSpc>
                <a:spcPct val="130000"/>
              </a:lnSpc>
            </a:pPr>
            <a:r>
              <a:rPr lang="en-IN" sz="2400" dirty="0"/>
              <a:t>The dataset includes permissions </a:t>
            </a:r>
            <a:r>
              <a:rPr lang="en-US" altLang="en-IN" sz="2400" dirty="0"/>
              <a:t>as features </a:t>
            </a:r>
            <a:r>
              <a:rPr lang="en-IN" sz="2400" dirty="0"/>
              <a:t>like </a:t>
            </a:r>
            <a:r>
              <a:rPr lang="en-IN" sz="2400" dirty="0" err="1"/>
              <a:t>access_Bluetooth_share</a:t>
            </a:r>
            <a:r>
              <a:rPr lang="en-IN" sz="2400" dirty="0"/>
              <a:t> , </a:t>
            </a:r>
            <a:r>
              <a:rPr lang="en-IN" sz="2400" dirty="0" err="1"/>
              <a:t>access_cache_filesystem</a:t>
            </a:r>
            <a:r>
              <a:rPr lang="en-IN" sz="2400" dirty="0"/>
              <a:t> , </a:t>
            </a:r>
            <a:r>
              <a:rPr lang="en-IN" sz="2400" dirty="0" err="1"/>
              <a:t>send_sms,access_content_providers_externally</a:t>
            </a:r>
            <a:r>
              <a:rPr lang="en-IN" sz="2400" dirty="0"/>
              <a:t> , </a:t>
            </a:r>
            <a:r>
              <a:rPr lang="en-IN" sz="2400" dirty="0" err="1"/>
              <a:t>access_download_manager</a:t>
            </a:r>
            <a:r>
              <a:rPr lang="en-US" altLang="en-IN" sz="2400" dirty="0" err="1"/>
              <a:t> upto 400 permissions.</a:t>
            </a:r>
            <a:endParaRPr lang="en-IN" sz="2400" dirty="0"/>
          </a:p>
          <a:p>
            <a:pPr>
              <a:lnSpc>
                <a:spcPct val="130000"/>
              </a:lnSpc>
            </a:pPr>
            <a:r>
              <a:rPr lang="en-IN" sz="2400" dirty="0"/>
              <a:t>All the records have class labels as either malware or benign.</a:t>
            </a:r>
          </a:p>
          <a:p>
            <a:pPr>
              <a:lnSpc>
                <a:spcPct val="130000"/>
              </a:lnSpc>
            </a:pP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383540"/>
            <a:ext cx="6415405" cy="5201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613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 New Roman</vt:lpstr>
      <vt:lpstr>Gallery</vt:lpstr>
      <vt:lpstr>PERMISSION BASED DETECTION OF ANDROID MALWARE</vt:lpstr>
      <vt:lpstr>CONTENTS</vt:lpstr>
      <vt:lpstr>ABSTRACT</vt:lpstr>
      <vt:lpstr>Existing system</vt:lpstr>
      <vt:lpstr>PROPOSED SYSTEM</vt:lpstr>
      <vt:lpstr>PROPOSED SYSTEM</vt:lpstr>
      <vt:lpstr>PowerPoint Presentation</vt:lpstr>
      <vt:lpstr>Proposed system</vt:lpstr>
      <vt:lpstr>PowerPoint Presentation</vt:lpstr>
      <vt:lpstr>Proposed system</vt:lpstr>
      <vt:lpstr>Design</vt:lpstr>
      <vt:lpstr>PowerPoint Presentation</vt:lpstr>
      <vt:lpstr>PowerPoint Presentation</vt:lpstr>
      <vt:lpstr>IMPLEMENTATION</vt:lpstr>
      <vt:lpstr>result</vt:lpstr>
      <vt:lpstr>RESULT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PERMISSION BASED DETECTION OF ANDROID MALWARE</dc:title>
  <dc:creator>yasaswini muthineni</dc:creator>
  <cp:lastModifiedBy>yasaswini muthineni</cp:lastModifiedBy>
  <cp:revision>21</cp:revision>
  <dcterms:created xsi:type="dcterms:W3CDTF">2024-03-09T10:26:00Z</dcterms:created>
  <dcterms:modified xsi:type="dcterms:W3CDTF">2024-04-16T20:22:09Z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4857880AEA1541B5B3E26F010EF49F65_12</vt:lpwstr>
  </property>
  <property fmtid="{D5CDD505-2E9C-101B-9397-08002B2CF9AE}" pid="3" name="KSOProductBuildVer">
    <vt:lpwstr>1033-12.2.0.13489</vt:lpwstr>
  </property>
</Properties>
</file>