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Lobster"/>
      <p:regular r:id="rId12"/>
    </p:embeddedFont>
    <p:embeddedFont>
      <p:font typeface="Pacifico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E9B3958-4B30-4FA2-8223-190E8E0370C3}">
  <a:tblStyle styleId="{6E9B3958-4B30-4FA2-8223-190E8E0370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acifico-regular.fntdata"/><Relationship Id="rId12" Type="http://schemas.openxmlformats.org/officeDocument/2006/relationships/font" Target="fonts/Lobst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acee2e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acee2e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7add8cdb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7add8cdb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7add8cdb4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7add8cdb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7489ca37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7489ca37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b-engines.com/en/system/Ehcache%3BMemcached%3BRedi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edis.io/document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 rot="-157">
            <a:off x="1009336" y="-812649"/>
            <a:ext cx="6556200" cy="1213800"/>
          </a:xfrm>
          <a:prstGeom prst="rect">
            <a:avLst/>
          </a:prstGeom>
        </p:spPr>
        <p:txBody>
          <a:bodyPr anchorCtr="0" anchor="b" bIns="91425" lIns="40005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obster"/>
                <a:ea typeface="Lobster"/>
                <a:cs typeface="Lobster"/>
                <a:sym typeface="Lobster"/>
              </a:rPr>
              <a:t>Comparison of redis with other caching mechanisms</a:t>
            </a:r>
            <a:endParaRPr sz="18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901600" y="4662925"/>
            <a:ext cx="8520600" cy="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803475" y="547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{6E9B3958-4B30-4FA2-8223-190E8E0370C3}</a:tableStyleId>
              </a:tblPr>
              <a:tblGrid>
                <a:gridCol w="3619500"/>
                <a:gridCol w="3619500"/>
              </a:tblGrid>
              <a:tr h="68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Redis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Other Cache mechanism like Ehcache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817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In-memory data-structure store used as database,cache and message broker.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 simple java cache with only tiered data storage.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59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Implemented in C therefore the speed is better.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Developed in java,therefore relatively slow.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69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DB-Engines Ranking: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Score/Rank-143.48/8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source: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3"/>
                        </a:rPr>
                        <a:t>https://db-engines.com/en/system/Ehcache%3BMemcached%3BRedis</a:t>
                      </a:r>
                      <a:r>
                        <a:rPr lang="en"/>
                        <a:t>                 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DB-Engines Ranking: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Score/Rank-6.23/51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70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Supporting programming Languages:Almost Every high level programming language.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Supporting Programming Languages: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Only Java.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96825" y="-1014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obster"/>
                <a:ea typeface="Lobster"/>
                <a:cs typeface="Lobster"/>
                <a:sym typeface="Lobster"/>
              </a:rPr>
              <a:t>Other Advantages of redis cache:</a:t>
            </a:r>
            <a:endParaRPr sz="28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68575" y="604325"/>
            <a:ext cx="8420400" cy="42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DB-Engines-Rankings specified properties: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# One of the most searched and system-mentioned cache management         system.DB-Engine mines data from search engines like Google, Bing and and Yandex(Yandex is a russian search engine).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# Most no. of profile on professional networks mention this as a better in-memory data structure store which can be used as cache as well as database.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Most variety of data structures supported: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# Strings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# Sets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# Sorted Sets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#Hashes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#Lists…….all of them store value in form of </a:t>
            </a:r>
            <a:r>
              <a:rPr lang="en" sz="1800"/>
              <a:t>contiguous</a:t>
            </a:r>
            <a:r>
              <a:rPr lang="en" sz="1800"/>
              <a:t> sequence of chars.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13345" l="21789" r="1593" t="16083"/>
          <a:stretch/>
        </p:blipFill>
        <p:spPr>
          <a:xfrm>
            <a:off x="268575" y="142950"/>
            <a:ext cx="8731899" cy="48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201450" y="174575"/>
            <a:ext cx="8769600" cy="48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Lobster"/>
                <a:ea typeface="Lobster"/>
                <a:cs typeface="Lobster"/>
                <a:sym typeface="Lobster"/>
              </a:rPr>
              <a:t>Some Limitations of redis and possible suggested solutions:</a:t>
            </a:r>
            <a:endParaRPr sz="23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Lobster"/>
                <a:ea typeface="Lobster"/>
                <a:cs typeface="Lobster"/>
                <a:sym typeface="Lobster"/>
              </a:rPr>
              <a:t>--------------------------------------------------------------------------------------------------</a:t>
            </a:r>
            <a:endParaRPr sz="2300">
              <a:latin typeface="Lobster"/>
              <a:ea typeface="Lobster"/>
              <a:cs typeface="Lobster"/>
              <a:sym typeface="Lobs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Redis is a NoSQL Database so there is no notion of ID and you have to rely on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KEY for data storage.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But so is the case of Cassandra and MongoDb and still we can use the KEY as ID or program the database to configure our own custom ID.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Redis is an in-memory database i.e. it stores data in RAM while doing query and updates in database, So there is a risk of data loss if server crashes or system turns off accidently.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But Redis provides us with two ways to configure it to achieve data persistency: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1.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Dumping in-memory data to disk in compact format for each transaction (in form of log files).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2.Writing/Appending a file with every commands which alters the data on redis.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Installing redis in Ubuntu 18.04 :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440250" y="650250"/>
            <a:ext cx="8263500" cy="42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$ sudo apt-get update</a:t>
            </a:r>
            <a:endParaRPr sz="1300">
              <a:solidFill>
                <a:srgbClr val="333333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$ sudo apt-get install build-essential tcl</a:t>
            </a:r>
            <a:endParaRPr sz="1300">
              <a:solidFill>
                <a:srgbClr val="333333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$ mkdir redis</a:t>
            </a:r>
            <a:endParaRPr sz="1300">
              <a:solidFill>
                <a:srgbClr val="333333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$ cd redis</a:t>
            </a:r>
            <a:endParaRPr sz="1300">
              <a:solidFill>
                <a:srgbClr val="333333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$ wget http://download.redis.io/releases/redis-6.0.3.tar.gz</a:t>
            </a:r>
            <a:endParaRPr sz="1300">
              <a:solidFill>
                <a:srgbClr val="333333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$ tar xzf redis-6.0.3.tar.gz</a:t>
            </a:r>
            <a:endParaRPr sz="1300">
              <a:solidFill>
                <a:srgbClr val="333333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$ cd redis-6.0.3</a:t>
            </a:r>
            <a:endParaRPr sz="1300">
              <a:solidFill>
                <a:srgbClr val="333333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$ make</a:t>
            </a:r>
            <a:endParaRPr sz="1300">
              <a:solidFill>
                <a:srgbClr val="333333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$ make test</a:t>
            </a:r>
            <a:endParaRPr sz="1300">
              <a:solidFill>
                <a:srgbClr val="333333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$ src/redis-server</a:t>
            </a:r>
            <a:endParaRPr sz="1300">
              <a:solidFill>
                <a:srgbClr val="333333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33333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# after this, redis server will get activated on port 6379</a:t>
            </a:r>
            <a:endParaRPr sz="1300">
              <a:solidFill>
                <a:srgbClr val="333333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# now open other terminal(don’t close previous terminal as it has server running)</a:t>
            </a:r>
            <a:endParaRPr sz="1300">
              <a:solidFill>
                <a:srgbClr val="333333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33333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#follow following commands in new terminal</a:t>
            </a:r>
            <a:endParaRPr sz="1300">
              <a:solidFill>
                <a:srgbClr val="333333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$ cd redis</a:t>
            </a:r>
            <a:endParaRPr sz="1300">
              <a:solidFill>
                <a:srgbClr val="333333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$ cd redis-6.0.3</a:t>
            </a:r>
            <a:endParaRPr sz="1300">
              <a:solidFill>
                <a:srgbClr val="333333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$ src/redis-cli</a:t>
            </a:r>
            <a:endParaRPr sz="1300">
              <a:solidFill>
                <a:srgbClr val="333333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33333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#this will open redis client...Now you can communicate between server and client.</a:t>
            </a:r>
            <a:endParaRPr sz="1300">
              <a:solidFill>
                <a:srgbClr val="333333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Documentation: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https://redis.io/documentation</a:t>
            </a:r>
            <a:endParaRPr sz="1300">
              <a:solidFill>
                <a:srgbClr val="333333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33333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333333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33333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