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6AAF0-F315-492F-A55E-759A00BD37BB}" v="60" dt="2025-09-08T12:17:56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Yasaswini" userId="e45b5b40de92e4fa" providerId="LiveId" clId="{325A579E-6238-4F16-ABCE-26BD59771065}"/>
    <pc:docChg chg="custSel addSld delSld modSld">
      <pc:chgData name="Ravi Yasaswini" userId="e45b5b40de92e4fa" providerId="LiveId" clId="{325A579E-6238-4F16-ABCE-26BD59771065}" dt="2025-09-08T12:17:46.109" v="1217" actId="20577"/>
      <pc:docMkLst>
        <pc:docMk/>
      </pc:docMkLst>
      <pc:sldChg chg="modSp mod">
        <pc:chgData name="Ravi Yasaswini" userId="e45b5b40de92e4fa" providerId="LiveId" clId="{325A579E-6238-4F16-ABCE-26BD59771065}" dt="2025-09-08T07:15:08.906" v="1055" actId="14100"/>
        <pc:sldMkLst>
          <pc:docMk/>
          <pc:sldMk cId="4174900560" sldId="256"/>
        </pc:sldMkLst>
        <pc:spChg chg="mod">
          <ac:chgData name="Ravi Yasaswini" userId="e45b5b40de92e4fa" providerId="LiveId" clId="{325A579E-6238-4F16-ABCE-26BD59771065}" dt="2025-09-08T07:15:02.893" v="1054" actId="14100"/>
          <ac:spMkLst>
            <pc:docMk/>
            <pc:sldMk cId="4174900560" sldId="256"/>
            <ac:spMk id="2" creationId="{44E7C849-DACC-F5E0-923F-FCBDFF8AE362}"/>
          </ac:spMkLst>
        </pc:spChg>
        <pc:spChg chg="mod">
          <ac:chgData name="Ravi Yasaswini" userId="e45b5b40de92e4fa" providerId="LiveId" clId="{325A579E-6238-4F16-ABCE-26BD59771065}" dt="2025-09-08T07:15:08.906" v="1055" actId="14100"/>
          <ac:spMkLst>
            <pc:docMk/>
            <pc:sldMk cId="4174900560" sldId="256"/>
            <ac:spMk id="3" creationId="{85EDB699-96D1-446F-4769-C1CBF81DC379}"/>
          </ac:spMkLst>
        </pc:spChg>
      </pc:sldChg>
      <pc:sldChg chg="modSp new mod">
        <pc:chgData name="Ravi Yasaswini" userId="e45b5b40de92e4fa" providerId="LiveId" clId="{325A579E-6238-4F16-ABCE-26BD59771065}" dt="2025-09-08T12:17:46.109" v="1217" actId="20577"/>
        <pc:sldMkLst>
          <pc:docMk/>
          <pc:sldMk cId="2501789389" sldId="257"/>
        </pc:sldMkLst>
        <pc:spChg chg="mod">
          <ac:chgData name="Ravi Yasaswini" userId="e45b5b40de92e4fa" providerId="LiveId" clId="{325A579E-6238-4F16-ABCE-26BD59771065}" dt="2025-09-08T05:38:13.245" v="1"/>
          <ac:spMkLst>
            <pc:docMk/>
            <pc:sldMk cId="2501789389" sldId="257"/>
            <ac:spMk id="2" creationId="{B0D1AAC5-9B8D-3103-FEC2-383C8BD293CD}"/>
          </ac:spMkLst>
        </pc:spChg>
        <pc:spChg chg="mod">
          <ac:chgData name="Ravi Yasaswini" userId="e45b5b40de92e4fa" providerId="LiveId" clId="{325A579E-6238-4F16-ABCE-26BD59771065}" dt="2025-09-08T12:17:46.109" v="1217" actId="20577"/>
          <ac:spMkLst>
            <pc:docMk/>
            <pc:sldMk cId="2501789389" sldId="257"/>
            <ac:spMk id="3" creationId="{1DEAE845-66C7-6AF2-4564-0FD98F7BD7AE}"/>
          </ac:spMkLst>
        </pc:spChg>
      </pc:sldChg>
      <pc:sldChg chg="modSp new mod">
        <pc:chgData name="Ravi Yasaswini" userId="e45b5b40de92e4fa" providerId="LiveId" clId="{325A579E-6238-4F16-ABCE-26BD59771065}" dt="2025-09-08T05:56:30.731" v="139" actId="20577"/>
        <pc:sldMkLst>
          <pc:docMk/>
          <pc:sldMk cId="4083541738" sldId="258"/>
        </pc:sldMkLst>
        <pc:spChg chg="mod">
          <ac:chgData name="Ravi Yasaswini" userId="e45b5b40de92e4fa" providerId="LiveId" clId="{325A579E-6238-4F16-ABCE-26BD59771065}" dt="2025-09-08T05:51:05.371" v="24" actId="14100"/>
          <ac:spMkLst>
            <pc:docMk/>
            <pc:sldMk cId="4083541738" sldId="258"/>
            <ac:spMk id="2" creationId="{3A6DDA60-5146-B748-BE78-C061EC976791}"/>
          </ac:spMkLst>
        </pc:spChg>
        <pc:spChg chg="mod">
          <ac:chgData name="Ravi Yasaswini" userId="e45b5b40de92e4fa" providerId="LiveId" clId="{325A579E-6238-4F16-ABCE-26BD59771065}" dt="2025-09-08T05:56:30.731" v="139" actId="20577"/>
          <ac:spMkLst>
            <pc:docMk/>
            <pc:sldMk cId="4083541738" sldId="258"/>
            <ac:spMk id="3" creationId="{859500B9-B601-79FC-296D-D5521ABDBE5F}"/>
          </ac:spMkLst>
        </pc:spChg>
      </pc:sldChg>
      <pc:sldChg chg="modSp new mod">
        <pc:chgData name="Ravi Yasaswini" userId="e45b5b40de92e4fa" providerId="LiveId" clId="{325A579E-6238-4F16-ABCE-26BD59771065}" dt="2025-09-08T06:01:12.684" v="156" actId="207"/>
        <pc:sldMkLst>
          <pc:docMk/>
          <pc:sldMk cId="4213576704" sldId="259"/>
        </pc:sldMkLst>
        <pc:spChg chg="mod">
          <ac:chgData name="Ravi Yasaswini" userId="e45b5b40de92e4fa" providerId="LiveId" clId="{325A579E-6238-4F16-ABCE-26BD59771065}" dt="2025-09-08T05:59:03.344" v="141"/>
          <ac:spMkLst>
            <pc:docMk/>
            <pc:sldMk cId="4213576704" sldId="259"/>
            <ac:spMk id="2" creationId="{9FF19184-A4A2-5EC1-0882-E79D1096AA80}"/>
          </ac:spMkLst>
        </pc:spChg>
        <pc:spChg chg="mod">
          <ac:chgData name="Ravi Yasaswini" userId="e45b5b40de92e4fa" providerId="LiveId" clId="{325A579E-6238-4F16-ABCE-26BD59771065}" dt="2025-09-08T06:01:12.684" v="156" actId="207"/>
          <ac:spMkLst>
            <pc:docMk/>
            <pc:sldMk cId="4213576704" sldId="259"/>
            <ac:spMk id="3" creationId="{19560A29-F496-B5B7-3CEE-511A58483BCC}"/>
          </ac:spMkLst>
        </pc:spChg>
      </pc:sldChg>
      <pc:sldChg chg="modSp new mod">
        <pc:chgData name="Ravi Yasaswini" userId="e45b5b40de92e4fa" providerId="LiveId" clId="{325A579E-6238-4F16-ABCE-26BD59771065}" dt="2025-09-08T06:08:48.889" v="192" actId="20577"/>
        <pc:sldMkLst>
          <pc:docMk/>
          <pc:sldMk cId="381661695" sldId="260"/>
        </pc:sldMkLst>
        <pc:spChg chg="mod">
          <ac:chgData name="Ravi Yasaswini" userId="e45b5b40de92e4fa" providerId="LiveId" clId="{325A579E-6238-4F16-ABCE-26BD59771065}" dt="2025-09-08T06:02:49.388" v="160" actId="27636"/>
          <ac:spMkLst>
            <pc:docMk/>
            <pc:sldMk cId="381661695" sldId="260"/>
            <ac:spMk id="2" creationId="{EAC59BAF-4564-3751-4D8C-EF804D1D45B8}"/>
          </ac:spMkLst>
        </pc:spChg>
        <pc:spChg chg="mod">
          <ac:chgData name="Ravi Yasaswini" userId="e45b5b40de92e4fa" providerId="LiveId" clId="{325A579E-6238-4F16-ABCE-26BD59771065}" dt="2025-09-08T06:08:48.889" v="192" actId="20577"/>
          <ac:spMkLst>
            <pc:docMk/>
            <pc:sldMk cId="381661695" sldId="260"/>
            <ac:spMk id="3" creationId="{E7BD3521-F389-91F9-AF61-EC9FF0EC2797}"/>
          </ac:spMkLst>
        </pc:spChg>
      </pc:sldChg>
      <pc:sldChg chg="addSp modSp new mod">
        <pc:chgData name="Ravi Yasaswini" userId="e45b5b40de92e4fa" providerId="LiveId" clId="{325A579E-6238-4F16-ABCE-26BD59771065}" dt="2025-09-08T12:08:06.979" v="1213" actId="5793"/>
        <pc:sldMkLst>
          <pc:docMk/>
          <pc:sldMk cId="288288109" sldId="261"/>
        </pc:sldMkLst>
        <pc:spChg chg="add mod">
          <ac:chgData name="Ravi Yasaswini" userId="e45b5b40de92e4fa" providerId="LiveId" clId="{325A579E-6238-4F16-ABCE-26BD59771065}" dt="2025-09-08T12:08:06.979" v="1213" actId="5793"/>
          <ac:spMkLst>
            <pc:docMk/>
            <pc:sldMk cId="288288109" sldId="261"/>
            <ac:spMk id="2" creationId="{E6FB6358-80B3-54DB-DF6F-052FB769C4D8}"/>
          </ac:spMkLst>
        </pc:spChg>
      </pc:sldChg>
      <pc:sldChg chg="modSp new del mod">
        <pc:chgData name="Ravi Yasaswini" userId="e45b5b40de92e4fa" providerId="LiveId" clId="{325A579E-6238-4F16-ABCE-26BD59771065}" dt="2025-09-08T06:12:15.162" v="200" actId="2696"/>
        <pc:sldMkLst>
          <pc:docMk/>
          <pc:sldMk cId="2722295553" sldId="261"/>
        </pc:sldMkLst>
        <pc:spChg chg="mod">
          <ac:chgData name="Ravi Yasaswini" userId="e45b5b40de92e4fa" providerId="LiveId" clId="{325A579E-6238-4F16-ABCE-26BD59771065}" dt="2025-09-08T06:11:23.847" v="199" actId="14100"/>
          <ac:spMkLst>
            <pc:docMk/>
            <pc:sldMk cId="2722295553" sldId="261"/>
            <ac:spMk id="2" creationId="{5EB08E87-4A5D-A728-3B8E-32A42BBE1789}"/>
          </ac:spMkLst>
        </pc:spChg>
        <pc:spChg chg="mod">
          <ac:chgData name="Ravi Yasaswini" userId="e45b5b40de92e4fa" providerId="LiveId" clId="{325A579E-6238-4F16-ABCE-26BD59771065}" dt="2025-09-08T06:11:19.105" v="198" actId="14100"/>
          <ac:spMkLst>
            <pc:docMk/>
            <pc:sldMk cId="2722295553" sldId="261"/>
            <ac:spMk id="3" creationId="{9E995865-3BA3-C0F0-3FC2-BC34F68ACA74}"/>
          </ac:spMkLst>
        </pc:spChg>
      </pc:sldChg>
      <pc:sldChg chg="addSp delSp modSp new mod">
        <pc:chgData name="Ravi Yasaswini" userId="e45b5b40de92e4fa" providerId="LiveId" clId="{325A579E-6238-4F16-ABCE-26BD59771065}" dt="2025-09-08T06:29:21.022" v="507" actId="2711"/>
        <pc:sldMkLst>
          <pc:docMk/>
          <pc:sldMk cId="139856089" sldId="262"/>
        </pc:sldMkLst>
        <pc:spChg chg="add del mod">
          <ac:chgData name="Ravi Yasaswini" userId="e45b5b40de92e4fa" providerId="LiveId" clId="{325A579E-6238-4F16-ABCE-26BD59771065}" dt="2025-09-08T06:23:03.396" v="385"/>
          <ac:spMkLst>
            <pc:docMk/>
            <pc:sldMk cId="139856089" sldId="262"/>
            <ac:spMk id="2" creationId="{CF2583B0-C35A-85AB-58FE-EA9F72E7D8C8}"/>
          </ac:spMkLst>
        </pc:spChg>
        <pc:spChg chg="add mod">
          <ac:chgData name="Ravi Yasaswini" userId="e45b5b40de92e4fa" providerId="LiveId" clId="{325A579E-6238-4F16-ABCE-26BD59771065}" dt="2025-09-08T06:29:21.022" v="507" actId="2711"/>
          <ac:spMkLst>
            <pc:docMk/>
            <pc:sldMk cId="139856089" sldId="262"/>
            <ac:spMk id="3" creationId="{8BE6D6FD-46C4-5D99-7AF1-C406D0643CE7}"/>
          </ac:spMkLst>
        </pc:spChg>
      </pc:sldChg>
      <pc:sldChg chg="modSp new mod">
        <pc:chgData name="Ravi Yasaswini" userId="e45b5b40de92e4fa" providerId="LiveId" clId="{325A579E-6238-4F16-ABCE-26BD59771065}" dt="2025-09-08T06:36:10.012" v="513" actId="14100"/>
        <pc:sldMkLst>
          <pc:docMk/>
          <pc:sldMk cId="196687954" sldId="263"/>
        </pc:sldMkLst>
        <pc:spChg chg="mod">
          <ac:chgData name="Ravi Yasaswini" userId="e45b5b40de92e4fa" providerId="LiveId" clId="{325A579E-6238-4F16-ABCE-26BD59771065}" dt="2025-09-08T06:35:27.103" v="510" actId="14100"/>
          <ac:spMkLst>
            <pc:docMk/>
            <pc:sldMk cId="196687954" sldId="263"/>
            <ac:spMk id="2" creationId="{76EDC11B-1222-C6F4-5E7A-FDE489455043}"/>
          </ac:spMkLst>
        </pc:spChg>
        <pc:spChg chg="mod">
          <ac:chgData name="Ravi Yasaswini" userId="e45b5b40de92e4fa" providerId="LiveId" clId="{325A579E-6238-4F16-ABCE-26BD59771065}" dt="2025-09-08T06:36:10.012" v="513" actId="14100"/>
          <ac:spMkLst>
            <pc:docMk/>
            <pc:sldMk cId="196687954" sldId="263"/>
            <ac:spMk id="3" creationId="{6FFE5607-B888-8CB4-E727-E9DBC3BD4DCC}"/>
          </ac:spMkLst>
        </pc:spChg>
      </pc:sldChg>
      <pc:sldChg chg="modSp new mod">
        <pc:chgData name="Ravi Yasaswini" userId="e45b5b40de92e4fa" providerId="LiveId" clId="{325A579E-6238-4F16-ABCE-26BD59771065}" dt="2025-09-08T06:54:10.845" v="785" actId="20577"/>
        <pc:sldMkLst>
          <pc:docMk/>
          <pc:sldMk cId="1635714592" sldId="264"/>
        </pc:sldMkLst>
        <pc:spChg chg="mod">
          <ac:chgData name="Ravi Yasaswini" userId="e45b5b40de92e4fa" providerId="LiveId" clId="{325A579E-6238-4F16-ABCE-26BD59771065}" dt="2025-09-08T06:54:10.845" v="785" actId="20577"/>
          <ac:spMkLst>
            <pc:docMk/>
            <pc:sldMk cId="1635714592" sldId="264"/>
            <ac:spMk id="2" creationId="{A5E7958C-7FB9-C828-1A81-CE315E70B30B}"/>
          </ac:spMkLst>
        </pc:spChg>
        <pc:spChg chg="mod">
          <ac:chgData name="Ravi Yasaswini" userId="e45b5b40de92e4fa" providerId="LiveId" clId="{325A579E-6238-4F16-ABCE-26BD59771065}" dt="2025-09-08T06:44:04.844" v="763" actId="207"/>
          <ac:spMkLst>
            <pc:docMk/>
            <pc:sldMk cId="1635714592" sldId="264"/>
            <ac:spMk id="3" creationId="{A42900C7-99D2-9EF2-429D-6D83622EEC88}"/>
          </ac:spMkLst>
        </pc:spChg>
      </pc:sldChg>
      <pc:sldChg chg="addSp modSp new mod">
        <pc:chgData name="Ravi Yasaswini" userId="e45b5b40de92e4fa" providerId="LiveId" clId="{325A579E-6238-4F16-ABCE-26BD59771065}" dt="2025-09-08T11:59:21.231" v="1191" actId="14100"/>
        <pc:sldMkLst>
          <pc:docMk/>
          <pc:sldMk cId="1555578549" sldId="265"/>
        </pc:sldMkLst>
        <pc:picChg chg="add mod">
          <ac:chgData name="Ravi Yasaswini" userId="e45b5b40de92e4fa" providerId="LiveId" clId="{325A579E-6238-4F16-ABCE-26BD59771065}" dt="2025-09-08T11:59:21.231" v="1191" actId="14100"/>
          <ac:picMkLst>
            <pc:docMk/>
            <pc:sldMk cId="1555578549" sldId="265"/>
            <ac:picMk id="3" creationId="{A516FC1B-A063-063A-63C9-DBDE2E5A2776}"/>
          </ac:picMkLst>
        </pc:picChg>
      </pc:sldChg>
      <pc:sldChg chg="modSp new mod">
        <pc:chgData name="Ravi Yasaswini" userId="e45b5b40de92e4fa" providerId="LiveId" clId="{325A579E-6238-4F16-ABCE-26BD59771065}" dt="2025-09-08T06:58:11.781" v="1001" actId="27636"/>
        <pc:sldMkLst>
          <pc:docMk/>
          <pc:sldMk cId="328763986" sldId="266"/>
        </pc:sldMkLst>
        <pc:spChg chg="mod">
          <ac:chgData name="Ravi Yasaswini" userId="e45b5b40de92e4fa" providerId="LiveId" clId="{325A579E-6238-4F16-ABCE-26BD59771065}" dt="2025-09-08T06:54:04.743" v="781" actId="20577"/>
          <ac:spMkLst>
            <pc:docMk/>
            <pc:sldMk cId="328763986" sldId="266"/>
            <ac:spMk id="2" creationId="{FF66E87E-1D43-6CE3-89E4-F3A89F19582E}"/>
          </ac:spMkLst>
        </pc:spChg>
        <pc:spChg chg="mod">
          <ac:chgData name="Ravi Yasaswini" userId="e45b5b40de92e4fa" providerId="LiveId" clId="{325A579E-6238-4F16-ABCE-26BD59771065}" dt="2025-09-08T06:58:11.781" v="1001" actId="27636"/>
          <ac:spMkLst>
            <pc:docMk/>
            <pc:sldMk cId="328763986" sldId="266"/>
            <ac:spMk id="3" creationId="{95B6D3BC-99DA-5980-2517-31485B520F16}"/>
          </ac:spMkLst>
        </pc:spChg>
      </pc:sldChg>
      <pc:sldChg chg="addSp modSp new mod">
        <pc:chgData name="Ravi Yasaswini" userId="e45b5b40de92e4fa" providerId="LiveId" clId="{325A579E-6238-4F16-ABCE-26BD59771065}" dt="2025-09-08T12:01:59.803" v="1196" actId="14100"/>
        <pc:sldMkLst>
          <pc:docMk/>
          <pc:sldMk cId="1667296082" sldId="267"/>
        </pc:sldMkLst>
        <pc:picChg chg="add mod">
          <ac:chgData name="Ravi Yasaswini" userId="e45b5b40de92e4fa" providerId="LiveId" clId="{325A579E-6238-4F16-ABCE-26BD59771065}" dt="2025-09-08T12:01:59.803" v="1196" actId="14100"/>
          <ac:picMkLst>
            <pc:docMk/>
            <pc:sldMk cId="1667296082" sldId="267"/>
            <ac:picMk id="3" creationId="{1F306F1A-ED9C-B638-9F29-000768D55D92}"/>
          </ac:picMkLst>
        </pc:picChg>
      </pc:sldChg>
      <pc:sldChg chg="modSp new mod">
        <pc:chgData name="Ravi Yasaswini" userId="e45b5b40de92e4fa" providerId="LiveId" clId="{325A579E-6238-4F16-ABCE-26BD59771065}" dt="2025-09-08T11:56:53.194" v="1188" actId="20577"/>
        <pc:sldMkLst>
          <pc:docMk/>
          <pc:sldMk cId="2675633342" sldId="268"/>
        </pc:sldMkLst>
        <pc:spChg chg="mod">
          <ac:chgData name="Ravi Yasaswini" userId="e45b5b40de92e4fa" providerId="LiveId" clId="{325A579E-6238-4F16-ABCE-26BD59771065}" dt="2025-09-08T06:59:46.675" v="1006" actId="27636"/>
          <ac:spMkLst>
            <pc:docMk/>
            <pc:sldMk cId="2675633342" sldId="268"/>
            <ac:spMk id="2" creationId="{A74D65B9-BD03-BF4B-E2AA-65C622A0A3E8}"/>
          </ac:spMkLst>
        </pc:spChg>
        <pc:spChg chg="mod">
          <ac:chgData name="Ravi Yasaswini" userId="e45b5b40de92e4fa" providerId="LiveId" clId="{325A579E-6238-4F16-ABCE-26BD59771065}" dt="2025-09-08T11:56:53.194" v="1188" actId="20577"/>
          <ac:spMkLst>
            <pc:docMk/>
            <pc:sldMk cId="2675633342" sldId="268"/>
            <ac:spMk id="3" creationId="{37810F44-D59E-2A2D-97DC-D3E34FF01991}"/>
          </ac:spMkLst>
        </pc:spChg>
      </pc:sldChg>
      <pc:sldChg chg="modSp new mod">
        <pc:chgData name="Ravi Yasaswini" userId="e45b5b40de92e4fa" providerId="LiveId" clId="{325A579E-6238-4F16-ABCE-26BD59771065}" dt="2025-09-08T07:05:57.438" v="1018" actId="5793"/>
        <pc:sldMkLst>
          <pc:docMk/>
          <pc:sldMk cId="99172973" sldId="269"/>
        </pc:sldMkLst>
        <pc:spChg chg="mod">
          <ac:chgData name="Ravi Yasaswini" userId="e45b5b40de92e4fa" providerId="LiveId" clId="{325A579E-6238-4F16-ABCE-26BD59771065}" dt="2025-09-08T07:03:14.147" v="1010" actId="14100"/>
          <ac:spMkLst>
            <pc:docMk/>
            <pc:sldMk cId="99172973" sldId="269"/>
            <ac:spMk id="2" creationId="{1E0492DD-859F-4FB1-8866-9ED8976452E9}"/>
          </ac:spMkLst>
        </pc:spChg>
        <pc:spChg chg="mod">
          <ac:chgData name="Ravi Yasaswini" userId="e45b5b40de92e4fa" providerId="LiveId" clId="{325A579E-6238-4F16-ABCE-26BD59771065}" dt="2025-09-08T07:05:57.438" v="1018" actId="5793"/>
          <ac:spMkLst>
            <pc:docMk/>
            <pc:sldMk cId="99172973" sldId="269"/>
            <ac:spMk id="3" creationId="{54F498CB-5478-94F7-D3BC-33CB2FEC89D9}"/>
          </ac:spMkLst>
        </pc:spChg>
      </pc:sldChg>
      <pc:sldChg chg="addSp modSp new mod">
        <pc:chgData name="Ravi Yasaswini" userId="e45b5b40de92e4fa" providerId="LiveId" clId="{325A579E-6238-4F16-ABCE-26BD59771065}" dt="2025-09-08T07:08:32.004" v="1031" actId="1076"/>
        <pc:sldMkLst>
          <pc:docMk/>
          <pc:sldMk cId="3253452476" sldId="270"/>
        </pc:sldMkLst>
        <pc:spChg chg="add mod">
          <ac:chgData name="Ravi Yasaswini" userId="e45b5b40de92e4fa" providerId="LiveId" clId="{325A579E-6238-4F16-ABCE-26BD59771065}" dt="2025-09-08T07:07:43.907" v="1027" actId="1076"/>
          <ac:spMkLst>
            <pc:docMk/>
            <pc:sldMk cId="3253452476" sldId="270"/>
            <ac:spMk id="2" creationId="{62D5F263-94C9-AA51-49F4-A6E0A701FDC1}"/>
          </ac:spMkLst>
        </pc:spChg>
        <pc:spChg chg="add mod">
          <ac:chgData name="Ravi Yasaswini" userId="e45b5b40de92e4fa" providerId="LiveId" clId="{325A579E-6238-4F16-ABCE-26BD59771065}" dt="2025-09-08T07:08:32.004" v="1031" actId="1076"/>
          <ac:spMkLst>
            <pc:docMk/>
            <pc:sldMk cId="3253452476" sldId="270"/>
            <ac:spMk id="3" creationId="{7253B2FC-6168-9543-1DF3-5F027C8AB5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10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99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35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299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32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003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1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8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9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79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7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9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60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CA6A-6A1D-4F23-A273-F2EADE94013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D1A521-A541-4059-9D72-90E63BD7B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42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C849-DACC-F5E0-923F-FCBDFF8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79640"/>
            <a:ext cx="7766936" cy="142567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BSTACK DEMO WEBSITE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DB699-96D1-446F-4769-C1CBF81DC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722057"/>
            <a:ext cx="7766936" cy="1425675"/>
          </a:xfrm>
        </p:spPr>
        <p:txBody>
          <a:bodyPr/>
          <a:lstStyle/>
          <a:p>
            <a:r>
              <a:rPr lang="en-US" u="sng" kern="1400" dirty="0">
                <a:solidFill>
                  <a:schemeClr val="tx1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Mrs. Vaishali Sonanis Mam</a:t>
            </a:r>
            <a:r>
              <a:rPr lang="en-US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u="sng" kern="1400" dirty="0">
              <a:solidFill>
                <a:srgbClr val="2F2F2F"/>
              </a:solidFill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r>
              <a:rPr lang="en-IN" b="1" dirty="0">
                <a:solidFill>
                  <a:schemeClr val="tx1"/>
                </a:solidFill>
              </a:rPr>
              <a:t>By : Ravi Yasaswini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90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6FC1B-A063-063A-63C9-DBDE2E5A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7538"/>
            <a:ext cx="9448800" cy="580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7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E87E-1D43-6CE3-89E4-F3A89F19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194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1800" b="1" dirty="0">
                <a:solidFill>
                  <a:schemeClr val="tx2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def</a:t>
            </a:r>
            <a:r>
              <a:rPr lang="en-US" sz="1800" dirty="0">
                <a:solidFill>
                  <a:schemeClr val="tx2"/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_002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D3BC-99DA-5980-2517-31485B52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8865"/>
            <a:ext cx="8596668" cy="526025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To subscribe news letter, the input field should only accept valid email but its accepting invalid mail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TC_003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TC _ subscribe email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Subscribe email page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To subscribe news letter, the input field should only accept valid email 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medium</a:t>
            </a:r>
            <a:endParaRPr lang="en-IN" dirty="0">
              <a:solidFill>
                <a:schemeClr val="tx1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:-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medium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Yasaswini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Developer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:-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08-09-2025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PENDING</a:t>
            </a:r>
            <a:endParaRPr lang="en-IN" sz="1400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6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306F1A-ED9C-B638-9F29-000768D55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638"/>
            <a:ext cx="9674942" cy="615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9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65B9-BD03-BF4B-E2AA-65C622A0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09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  <a:latin typeface="Arial Rounded MT Bold" panose="020F0704030504030204" pitchFamily="34" charset="0"/>
              </a:rPr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0F44-D59E-2A2D-97DC-D3E34FF0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43"/>
            <a:ext cx="8596668" cy="459602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Sometimes scripts passed and sometimes failed due to synchronization issues while interacting with dynamic elements.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Waits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I used Thread . sleep(), but it slowed down the scripts. Later, I implemented implicit waits for dynamic elements, which made execution more stable.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login module was challenging to identifying and handling locators effectively.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3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92DD-859F-4FB1-8866-9ED89764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574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Arial Rounded MT Bold" panose="020F0704030504030204" pitchFamily="34" charset="0"/>
              </a:rPr>
              <a:t>EXPERIENCE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98CB-5478-94F7-D3BC-33CB2FEC8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7627"/>
            <a:ext cx="8596668" cy="414373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me to improve my test case writing skills, as I had to think about every possible scenario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multiple defects during manual and automation testing, which improved my bug reporting skills</a:t>
            </a:r>
            <a:r>
              <a:rPr lang="en-US" dirty="0"/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require strong observation , so I practised applying all possible input combinations.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testing with selenium and TestNG taught me how to design test scripts, handle waits effectively.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test suite with Jenkins to schedule builds, execute test cases automatically, and generate execution reports.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5F263-94C9-AA51-49F4-A6E0A701FDC1}"/>
              </a:ext>
            </a:extLst>
          </p:cNvPr>
          <p:cNvSpPr txBox="1"/>
          <p:nvPr/>
        </p:nvSpPr>
        <p:spPr>
          <a:xfrm>
            <a:off x="3628102" y="2505670"/>
            <a:ext cx="3608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3600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3B2FC-6168-9543-1DF3-5F027C8AB5F5}"/>
              </a:ext>
            </a:extLst>
          </p:cNvPr>
          <p:cNvSpPr txBox="1"/>
          <p:nvPr/>
        </p:nvSpPr>
        <p:spPr>
          <a:xfrm>
            <a:off x="2787445" y="3328841"/>
            <a:ext cx="661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 out the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45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AAC5-9B8D-3103-FEC2-383C8BD2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E845-66C7-6AF2-4564-0FD98F7B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bstackdemo is a sample e-commerce web application created by Browser Stack for practicing and demonstrating automation testing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website simulates a real-world shopping platform where users can browse products, apply filters, view product details, add items to the cart, and proceed to checkout.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provide testers and developers with a safe environment to build, execute, and validate automated test scripts using tools and frameworks like Selenium, Cucumber BDD, TestNG, JUnit, and Jenkins.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78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DA60-5146-B748-BE78-C061EC97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7252"/>
            <a:ext cx="8596668" cy="1183147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500B9-B601-79FC-296D-D5521ABD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test cases for different modules of the browser stack demo website (login, Search, Cart , orders, offers, etc.).</a:t>
            </a:r>
          </a:p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tracked defects by preparing detailed defect report.</a:t>
            </a:r>
          </a:p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all the testcases.</a:t>
            </a:r>
          </a:p>
          <a:p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Defect Report.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54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9184-A4A2-5EC1-0882-E79D1096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0A29-F496-B5B7-3CEE-511A5848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2125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bstackdemo.com is a sample e-commerce website developed by Browser Stack to help users practice web automation testing.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simulates an online shopping platform where users can browse products, filter by categories, view details, and add items to the cart.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site supports login functionality and checkout flows, making it suitable for testing end-to-end scenarios.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testers and developers to validate different automation frameworks like Selenium, Cucumber, TestNG, and Jenkins in a safe environment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7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9BAF-4564-3751-4D8C-EF804D1D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10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3521-F389-91F9-AF61-EC9FF0EC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007"/>
            <a:ext cx="8596668" cy="457635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SIGN-IN PAGE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all the functionalities on the Sign In page including username, password,               and login validation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MODULE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the product search functionality including search bar, auto-suggestions, and search results display.</a:t>
            </a:r>
          </a:p>
          <a:p>
            <a:endParaRPr lang="en-IN" dirty="0"/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PAGE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add to cart, remove from cart, update quantity, and view cart summary functionalities whether it updating or not correctly.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6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FB6358-80B3-54DB-DF6F-052FB769C4D8}"/>
              </a:ext>
            </a:extLst>
          </p:cNvPr>
          <p:cNvSpPr txBox="1"/>
          <p:nvPr/>
        </p:nvSpPr>
        <p:spPr>
          <a:xfrm>
            <a:off x="530942" y="751344"/>
            <a:ext cx="90456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FAVOURITES PAGE</a:t>
            </a:r>
          </a:p>
          <a:p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add ,remove and view favourites list functionalities whether they update correctly.</a:t>
            </a:r>
          </a:p>
          <a:p>
            <a:endParaRPr lang="en-US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5: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PAGE</a:t>
            </a:r>
          </a:p>
          <a:p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available offers, discounts, and applied coupon functionalities whether they reflect properly on checkout.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6: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 PAGE</a:t>
            </a:r>
          </a:p>
          <a:p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order history, order details, and status tracking functionalities for correct updates.</a:t>
            </a:r>
          </a:p>
          <a:p>
            <a:endParaRPr lang="en-IN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7: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VENDORS PAGE</a:t>
            </a:r>
          </a:p>
          <a:p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vendor/brand listing, product display under vendors, and filter functionalities for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8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E6D6FD-46C4-5D99-7AF1-C406D0643CE7}"/>
              </a:ext>
            </a:extLst>
          </p:cNvPr>
          <p:cNvSpPr txBox="1"/>
          <p:nvPr/>
        </p:nvSpPr>
        <p:spPr>
          <a:xfrm>
            <a:off x="521110" y="540774"/>
            <a:ext cx="90653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8: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PAGE</a:t>
            </a:r>
          </a:p>
          <a:p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logout functionality to ensure secure session termination and redirection to login page.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9: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 EMAIL PAGE</a:t>
            </a:r>
          </a:p>
          <a:p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email subscription functionality by entering valid/invalid emails, verifying confirmation, and ensuring updates are reflected correctly.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10: </a:t>
            </a:r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SHIPPING ADDRESS PAGE</a:t>
            </a:r>
          </a:p>
          <a:p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add, update, delete, and select shipping address functionalities whether they save and reflect correctly.</a:t>
            </a:r>
          </a:p>
        </p:txBody>
      </p:sp>
    </p:spTree>
    <p:extLst>
      <p:ext uri="{BB962C8B-B14F-4D97-AF65-F5344CB8AC3E}">
        <p14:creationId xmlns:p14="http://schemas.microsoft.com/office/powerpoint/2010/main" val="13985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C11B-1222-C6F4-5E7A-FDE48945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1884"/>
            <a:ext cx="8596668" cy="868516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Arial Rounded MT Bold" panose="020F0704030504030204" pitchFamily="34" charset="0"/>
              </a:rPr>
              <a:t>DEFECTS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5607-B888-8CB4-E727-E9DBC3BD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5781"/>
            <a:ext cx="8596668" cy="403558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running a testcase at certain point some fields are not working as it is expected which is nothing but a defect, so I have created a Defect report on those defects.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8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958C-7FB9-C828-1A81-CE315E70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44245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2000" b="1" dirty="0">
                <a:solidFill>
                  <a:schemeClr val="tx2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def</a:t>
            </a:r>
            <a:r>
              <a:rPr lang="en-US" sz="2000" dirty="0">
                <a:solidFill>
                  <a:schemeClr val="tx2"/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_001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00C7-99D2-9EF2-429D-6D83622E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0711"/>
            <a:ext cx="8596668" cy="525042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 search, Product list shows as per the input but it is navigating to home page .i.e. search functionality fails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TC_001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TC _ search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Search page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when we input a particular product in search field ,Product list shows  related products 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b="1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high</a:t>
            </a:r>
            <a:endParaRPr lang="en-IN" dirty="0">
              <a:solidFill>
                <a:schemeClr val="tx1"/>
              </a:solidFill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:-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high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Yasaswini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Developer</a:t>
            </a:r>
            <a:endParaRPr lang="en-IN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:-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08-09-2025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PENDING</a:t>
            </a:r>
            <a:endParaRPr lang="en-IN" sz="1400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714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907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Arial Rounded MT Bold</vt:lpstr>
      <vt:lpstr>Calibri</vt:lpstr>
      <vt:lpstr>Corbel</vt:lpstr>
      <vt:lpstr>Times New Roman</vt:lpstr>
      <vt:lpstr>Trebuchet MS</vt:lpstr>
      <vt:lpstr>Wingdings</vt:lpstr>
      <vt:lpstr>Wingdings 3</vt:lpstr>
      <vt:lpstr>Facet</vt:lpstr>
      <vt:lpstr>BSTACK DEMO WEBSITE</vt:lpstr>
      <vt:lpstr>INTRODUCTION</vt:lpstr>
      <vt:lpstr>Responsibilities</vt:lpstr>
      <vt:lpstr>OVERVIEW</vt:lpstr>
      <vt:lpstr>MODULES</vt:lpstr>
      <vt:lpstr>PowerPoint Presentation</vt:lpstr>
      <vt:lpstr>PowerPoint Presentation</vt:lpstr>
      <vt:lpstr>DEFECTS</vt:lpstr>
      <vt:lpstr>Defect identifier  :-  def_001</vt:lpstr>
      <vt:lpstr>PowerPoint Presentation</vt:lpstr>
      <vt:lpstr>Defect identifier  :-  def_002</vt:lpstr>
      <vt:lpstr>PowerPoint Presentation</vt:lpstr>
      <vt:lpstr>CHALLENGES</vt:lpstr>
      <vt:lpstr>EXPERIENCE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Yasaswini</dc:creator>
  <cp:lastModifiedBy>Ravi Yasaswini</cp:lastModifiedBy>
  <cp:revision>1</cp:revision>
  <dcterms:created xsi:type="dcterms:W3CDTF">2025-09-08T05:31:02Z</dcterms:created>
  <dcterms:modified xsi:type="dcterms:W3CDTF">2025-09-08T12:18:03Z</dcterms:modified>
</cp:coreProperties>
</file>