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57DD7-FD26-4EA4-AE67-C264FEE934B4}" v="9" dt="2025-08-19T05:55:17.383"/>
    <p1510:client id="{C39C2FE9-EFB9-45E5-82E4-6E347E9CF602}" v="4" dt="2025-08-18T17:17:48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Yasaswini" userId="e45b5b40de92e4fa" providerId="LiveId" clId="{C39C2FE9-EFB9-45E5-82E4-6E347E9CF602}"/>
    <pc:docChg chg="custSel modSld">
      <pc:chgData name="Ravi Yasaswini" userId="e45b5b40de92e4fa" providerId="LiveId" clId="{C39C2FE9-EFB9-45E5-82E4-6E347E9CF602}" dt="2025-08-18T17:18:11.274" v="225" actId="14100"/>
      <pc:docMkLst>
        <pc:docMk/>
      </pc:docMkLst>
      <pc:sldChg chg="modSp mod">
        <pc:chgData name="Ravi Yasaswini" userId="e45b5b40de92e4fa" providerId="LiveId" clId="{C39C2FE9-EFB9-45E5-82E4-6E347E9CF602}" dt="2025-08-18T17:09:39.071" v="102" actId="2711"/>
        <pc:sldMkLst>
          <pc:docMk/>
          <pc:sldMk cId="90255687" sldId="264"/>
        </pc:sldMkLst>
        <pc:spChg chg="mod">
          <ac:chgData name="Ravi Yasaswini" userId="e45b5b40de92e4fa" providerId="LiveId" clId="{C39C2FE9-EFB9-45E5-82E4-6E347E9CF602}" dt="2025-08-18T17:09:39.071" v="102" actId="2711"/>
          <ac:spMkLst>
            <pc:docMk/>
            <pc:sldMk cId="90255687" sldId="264"/>
            <ac:spMk id="3" creationId="{02207A49-0A54-D07F-65FB-9F2A5B804C85}"/>
          </ac:spMkLst>
        </pc:spChg>
      </pc:sldChg>
      <pc:sldChg chg="modSp mod">
        <pc:chgData name="Ravi Yasaswini" userId="e45b5b40de92e4fa" providerId="LiveId" clId="{C39C2FE9-EFB9-45E5-82E4-6E347E9CF602}" dt="2025-08-18T17:17:22.881" v="219" actId="2711"/>
        <pc:sldMkLst>
          <pc:docMk/>
          <pc:sldMk cId="584558607" sldId="265"/>
        </pc:sldMkLst>
        <pc:spChg chg="mod">
          <ac:chgData name="Ravi Yasaswini" userId="e45b5b40de92e4fa" providerId="LiveId" clId="{C39C2FE9-EFB9-45E5-82E4-6E347E9CF602}" dt="2025-08-18T17:17:22.881" v="219" actId="2711"/>
          <ac:spMkLst>
            <pc:docMk/>
            <pc:sldMk cId="584558607" sldId="265"/>
            <ac:spMk id="3" creationId="{230E05E6-BE6B-1E3E-FE92-134B3F1753F3}"/>
          </ac:spMkLst>
        </pc:spChg>
      </pc:sldChg>
      <pc:sldChg chg="addSp modSp mod">
        <pc:chgData name="Ravi Yasaswini" userId="e45b5b40de92e4fa" providerId="LiveId" clId="{C39C2FE9-EFB9-45E5-82E4-6E347E9CF602}" dt="2025-08-18T17:10:51.266" v="107" actId="14100"/>
        <pc:sldMkLst>
          <pc:docMk/>
          <pc:sldMk cId="3603919133" sldId="266"/>
        </pc:sldMkLst>
        <pc:picChg chg="add mod">
          <ac:chgData name="Ravi Yasaswini" userId="e45b5b40de92e4fa" providerId="LiveId" clId="{C39C2FE9-EFB9-45E5-82E4-6E347E9CF602}" dt="2025-08-18T17:10:51.266" v="107" actId="14100"/>
          <ac:picMkLst>
            <pc:docMk/>
            <pc:sldMk cId="3603919133" sldId="266"/>
            <ac:picMk id="3" creationId="{A8F4DAEF-D72B-BE86-8065-3895D2734003}"/>
          </ac:picMkLst>
        </pc:picChg>
      </pc:sldChg>
      <pc:sldChg chg="addSp modSp mod">
        <pc:chgData name="Ravi Yasaswini" userId="e45b5b40de92e4fa" providerId="LiveId" clId="{C39C2FE9-EFB9-45E5-82E4-6E347E9CF602}" dt="2025-08-18T17:18:11.274" v="225" actId="14100"/>
        <pc:sldMkLst>
          <pc:docMk/>
          <pc:sldMk cId="965212291" sldId="267"/>
        </pc:sldMkLst>
        <pc:picChg chg="add mod">
          <ac:chgData name="Ravi Yasaswini" userId="e45b5b40de92e4fa" providerId="LiveId" clId="{C39C2FE9-EFB9-45E5-82E4-6E347E9CF602}" dt="2025-08-18T17:18:11.274" v="225" actId="14100"/>
          <ac:picMkLst>
            <pc:docMk/>
            <pc:sldMk cId="965212291" sldId="267"/>
            <ac:picMk id="3" creationId="{C3607FCB-506F-A5E9-1A1C-4206B64EA30B}"/>
          </ac:picMkLst>
        </pc:picChg>
      </pc:sldChg>
    </pc:docChg>
  </pc:docChgLst>
  <pc:docChgLst>
    <pc:chgData name="Ravi Yasaswini" userId="e45b5b40de92e4fa" providerId="LiveId" clId="{96757DD7-FD26-4EA4-AE67-C264FEE934B4}"/>
    <pc:docChg chg="custSel delSld modSld">
      <pc:chgData name="Ravi Yasaswini" userId="e45b5b40de92e4fa" providerId="LiveId" clId="{96757DD7-FD26-4EA4-AE67-C264FEE934B4}" dt="2025-08-19T06:11:03.756" v="130" actId="20577"/>
      <pc:docMkLst>
        <pc:docMk/>
      </pc:docMkLst>
      <pc:sldChg chg="addSp modSp mod">
        <pc:chgData name="Ravi Yasaswini" userId="e45b5b40de92e4fa" providerId="LiveId" clId="{96757DD7-FD26-4EA4-AE67-C264FEE934B4}" dt="2025-08-19T06:11:03.756" v="130" actId="20577"/>
        <pc:sldMkLst>
          <pc:docMk/>
          <pc:sldMk cId="775821490" sldId="256"/>
        </pc:sldMkLst>
        <pc:spChg chg="mod">
          <ac:chgData name="Ravi Yasaswini" userId="e45b5b40de92e4fa" providerId="LiveId" clId="{96757DD7-FD26-4EA4-AE67-C264FEE934B4}" dt="2025-08-19T06:11:03.756" v="130" actId="20577"/>
          <ac:spMkLst>
            <pc:docMk/>
            <pc:sldMk cId="775821490" sldId="256"/>
            <ac:spMk id="3" creationId="{01FA3C2D-F197-1A04-A7A4-032C8F8A1540}"/>
          </ac:spMkLst>
        </pc:spChg>
        <pc:spChg chg="add mod">
          <ac:chgData name="Ravi Yasaswini" userId="e45b5b40de92e4fa" providerId="LiveId" clId="{96757DD7-FD26-4EA4-AE67-C264FEE934B4}" dt="2025-08-19T05:45:36.977" v="91" actId="113"/>
          <ac:spMkLst>
            <pc:docMk/>
            <pc:sldMk cId="775821490" sldId="256"/>
            <ac:spMk id="4" creationId="{C538274F-F3F4-6F91-7ADE-82F195F91F1F}"/>
          </ac:spMkLst>
        </pc:spChg>
      </pc:sldChg>
      <pc:sldChg chg="modSp del mod">
        <pc:chgData name="Ravi Yasaswini" userId="e45b5b40de92e4fa" providerId="LiveId" clId="{96757DD7-FD26-4EA4-AE67-C264FEE934B4}" dt="2025-08-19T05:13:17.936" v="57" actId="2696"/>
        <pc:sldMkLst>
          <pc:docMk/>
          <pc:sldMk cId="176202419" sldId="258"/>
        </pc:sldMkLst>
        <pc:spChg chg="mod">
          <ac:chgData name="Ravi Yasaswini" userId="e45b5b40de92e4fa" providerId="LiveId" clId="{96757DD7-FD26-4EA4-AE67-C264FEE934B4}" dt="2025-08-19T03:22:05.759" v="33" actId="207"/>
          <ac:spMkLst>
            <pc:docMk/>
            <pc:sldMk cId="176202419" sldId="258"/>
            <ac:spMk id="2" creationId="{0F62167F-E23F-8814-BEBC-BF3715CC606D}"/>
          </ac:spMkLst>
        </pc:spChg>
        <pc:spChg chg="mod">
          <ac:chgData name="Ravi Yasaswini" userId="e45b5b40de92e4fa" providerId="LiveId" clId="{96757DD7-FD26-4EA4-AE67-C264FEE934B4}" dt="2025-08-19T03:57:19.882" v="52" actId="207"/>
          <ac:spMkLst>
            <pc:docMk/>
            <pc:sldMk cId="176202419" sldId="258"/>
            <ac:spMk id="3" creationId="{79ED8B8C-3442-FBC0-EF3A-C6B956DD473A}"/>
          </ac:spMkLst>
        </pc:spChg>
      </pc:sldChg>
      <pc:sldChg chg="modSp mod">
        <pc:chgData name="Ravi Yasaswini" userId="e45b5b40de92e4fa" providerId="LiveId" clId="{96757DD7-FD26-4EA4-AE67-C264FEE934B4}" dt="2025-08-19T05:34:54.778" v="59" actId="20577"/>
        <pc:sldMkLst>
          <pc:docMk/>
          <pc:sldMk cId="1822091382" sldId="263"/>
        </pc:sldMkLst>
        <pc:spChg chg="mod">
          <ac:chgData name="Ravi Yasaswini" userId="e45b5b40de92e4fa" providerId="LiveId" clId="{96757DD7-FD26-4EA4-AE67-C264FEE934B4}" dt="2025-08-19T05:34:54.778" v="59" actId="20577"/>
          <ac:spMkLst>
            <pc:docMk/>
            <pc:sldMk cId="1822091382" sldId="263"/>
            <ac:spMk id="3" creationId="{049C8384-6089-4719-C787-ECE7C7EC6B87}"/>
          </ac:spMkLst>
        </pc:spChg>
      </pc:sldChg>
      <pc:sldChg chg="modSp mod">
        <pc:chgData name="Ravi Yasaswini" userId="e45b5b40de92e4fa" providerId="LiveId" clId="{96757DD7-FD26-4EA4-AE67-C264FEE934B4}" dt="2025-08-19T05:56:04.536" v="121" actId="20577"/>
        <pc:sldMkLst>
          <pc:docMk/>
          <pc:sldMk cId="90255687" sldId="264"/>
        </pc:sldMkLst>
        <pc:spChg chg="mod">
          <ac:chgData name="Ravi Yasaswini" userId="e45b5b40de92e4fa" providerId="LiveId" clId="{96757DD7-FD26-4EA4-AE67-C264FEE934B4}" dt="2025-08-19T05:56:04.536" v="121" actId="20577"/>
          <ac:spMkLst>
            <pc:docMk/>
            <pc:sldMk cId="90255687" sldId="264"/>
            <ac:spMk id="3" creationId="{02207A49-0A54-D07F-65FB-9F2A5B804C85}"/>
          </ac:spMkLst>
        </pc:spChg>
      </pc:sldChg>
      <pc:sldChg chg="modSp mod">
        <pc:chgData name="Ravi Yasaswini" userId="e45b5b40de92e4fa" providerId="LiveId" clId="{96757DD7-FD26-4EA4-AE67-C264FEE934B4}" dt="2025-08-19T05:55:26.023" v="113" actId="255"/>
        <pc:sldMkLst>
          <pc:docMk/>
          <pc:sldMk cId="584558607" sldId="265"/>
        </pc:sldMkLst>
        <pc:spChg chg="mod">
          <ac:chgData name="Ravi Yasaswini" userId="e45b5b40de92e4fa" providerId="LiveId" clId="{96757DD7-FD26-4EA4-AE67-C264FEE934B4}" dt="2025-08-19T05:55:26.023" v="113" actId="255"/>
          <ac:spMkLst>
            <pc:docMk/>
            <pc:sldMk cId="584558607" sldId="265"/>
            <ac:spMk id="3" creationId="{230E05E6-BE6B-1E3E-FE92-134B3F1753F3}"/>
          </ac:spMkLst>
        </pc:spChg>
      </pc:sldChg>
      <pc:sldChg chg="modSp mod">
        <pc:chgData name="Ravi Yasaswini" userId="e45b5b40de92e4fa" providerId="LiveId" clId="{96757DD7-FD26-4EA4-AE67-C264FEE934B4}" dt="2025-08-19T05:35:44.664" v="63" actId="20577"/>
        <pc:sldMkLst>
          <pc:docMk/>
          <pc:sldMk cId="673724158" sldId="268"/>
        </pc:sldMkLst>
        <pc:spChg chg="mod">
          <ac:chgData name="Ravi Yasaswini" userId="e45b5b40de92e4fa" providerId="LiveId" clId="{96757DD7-FD26-4EA4-AE67-C264FEE934B4}" dt="2025-08-19T05:35:44.664" v="63" actId="20577"/>
          <ac:spMkLst>
            <pc:docMk/>
            <pc:sldMk cId="673724158" sldId="268"/>
            <ac:spMk id="3" creationId="{89807994-2577-DB60-0746-7A47C36DA3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C990-27AB-43E1-AD23-15814872B9D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A39B-C386-4C3F-89AC-BF9474D1A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9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5A39B-C386-4C3F-89AC-BF9474D1AE3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4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FE0-E171-4254-81A7-9531C35D00C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F771-7582-49D8-86F6-CB171EB6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41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FE0-E171-4254-81A7-9531C35D00C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F771-7582-49D8-86F6-CB171EB6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39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FE0-E171-4254-81A7-9531C35D00C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F771-7582-49D8-86F6-CB171EB6CCA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490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FE0-E171-4254-81A7-9531C35D00C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F771-7582-49D8-86F6-CB171EB6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486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FE0-E171-4254-81A7-9531C35D00C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F771-7582-49D8-86F6-CB171EB6CCA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325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FE0-E171-4254-81A7-9531C35D00C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F771-7582-49D8-86F6-CB171EB6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993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FE0-E171-4254-81A7-9531C35D00C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F771-7582-49D8-86F6-CB171EB6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482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FE0-E171-4254-81A7-9531C35D00C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F771-7582-49D8-86F6-CB171EB6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67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FE0-E171-4254-81A7-9531C35D00C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F771-7582-49D8-86F6-CB171EB6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8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FE0-E171-4254-81A7-9531C35D00C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F771-7582-49D8-86F6-CB171EB6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FE0-E171-4254-81A7-9531C35D00C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F771-7582-49D8-86F6-CB171EB6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28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FE0-E171-4254-81A7-9531C35D00C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F771-7582-49D8-86F6-CB171EB6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28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FE0-E171-4254-81A7-9531C35D00C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F771-7582-49D8-86F6-CB171EB6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2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FE0-E171-4254-81A7-9531C35D00C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F771-7582-49D8-86F6-CB171EB6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3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FE0-E171-4254-81A7-9531C35D00C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F771-7582-49D8-86F6-CB171EB6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1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F771-7582-49D8-86F6-CB171EB6CCA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FE0-E171-4254-81A7-9531C35D00CA}" type="datetimeFigureOut">
              <a:rPr lang="en-IN" smtClean="0"/>
              <a:t>19-08-2025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7FE0-E171-4254-81A7-9531C35D00C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C0F771-7582-49D8-86F6-CB171EB6C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03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0424-37E9-99D4-FC97-4B849EE32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132" y="1337791"/>
            <a:ext cx="7766936" cy="1253066"/>
          </a:xfrm>
        </p:spPr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 </a:t>
            </a:r>
            <a:r>
              <a:rPr lang="en-IN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EBAY WEBSITE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A3C2D-F197-1A04-A7A4-032C8F8A1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274142"/>
            <a:ext cx="7766936" cy="1873591"/>
          </a:xfrm>
        </p:spPr>
        <p:txBody>
          <a:bodyPr/>
          <a:lstStyle/>
          <a:p>
            <a:r>
              <a:rPr lang="en-US" u="sng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Mrs. Vaishali </a:t>
            </a:r>
            <a:r>
              <a:rPr lang="en-US" u="sng" kern="1400" dirty="0" err="1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Sonanis</a:t>
            </a:r>
            <a:r>
              <a:rPr lang="en-US" u="sng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Mam.</a:t>
            </a:r>
            <a:endParaRPr lang="en-IN" u="sng" kern="1400" dirty="0">
              <a:solidFill>
                <a:srgbClr val="2F2F2F"/>
              </a:solidFill>
              <a:highlight>
                <a:srgbClr val="FF00FF"/>
              </a:highlight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8274F-F3F4-6F91-7ADE-82F195F91F1F}"/>
              </a:ext>
            </a:extLst>
          </p:cNvPr>
          <p:cNvSpPr txBox="1"/>
          <p:nvPr/>
        </p:nvSpPr>
        <p:spPr>
          <a:xfrm>
            <a:off x="5997677" y="4414683"/>
            <a:ext cx="400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 : Ravi Yasaswini</a:t>
            </a:r>
          </a:p>
        </p:txBody>
      </p:sp>
    </p:spTree>
    <p:extLst>
      <p:ext uri="{BB962C8B-B14F-4D97-AF65-F5344CB8AC3E}">
        <p14:creationId xmlns:p14="http://schemas.microsoft.com/office/powerpoint/2010/main" val="77582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B09CF-BF61-45F1-0622-3E7619D96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2DF0-7F3D-6F6D-EF6D-B39773C5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16"/>
            <a:ext cx="8596668" cy="599768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2200" dirty="0">
                <a:solidFill>
                  <a:schemeClr val="tx2"/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B_002</a:t>
            </a:r>
            <a:br>
              <a:rPr lang="en-IN" dirty="0">
                <a:solidFill>
                  <a:schemeClr val="tx2"/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05E6-BE6B-1E3E-FE92-134B3F175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61884"/>
            <a:ext cx="9174589" cy="524059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</a:t>
            </a:r>
            <a:r>
              <a:rPr lang="en-US" b="1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:-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Street Address field is accepting invalid numeric values (e.g., “56789”) and City field accepts incorrect values without validation. No error message is displayed, allowing the user to save invalid data.</a:t>
            </a:r>
            <a:endParaRPr lang="en-US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TC_003</a:t>
            </a:r>
            <a:endParaRPr lang="en-IN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 err="1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TC_invalid_address_validation</a:t>
            </a:r>
            <a:endParaRPr lang="en-IN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:-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Account settings  </a:t>
            </a:r>
            <a:endParaRPr lang="en-IN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medium</a:t>
            </a:r>
            <a:endParaRPr lang="en-IN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High</a:t>
            </a:r>
            <a:endParaRPr lang="en-IN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Tester</a:t>
            </a:r>
            <a:endParaRPr lang="en-IN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Developer</a:t>
            </a:r>
            <a:endParaRPr lang="en-IN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18-08-2025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PENDING</a:t>
            </a:r>
            <a:endParaRPr lang="en-IN" sz="1400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55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07FCB-506F-A5E9-1A1C-4206B64EA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457200"/>
            <a:ext cx="10157450" cy="53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1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771B-C279-DC1C-6119-FE4E7906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736859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Arial Rounded MT Bold" panose="020F070403050403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7994-2577-DB60-0746-7A47C36D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7961"/>
            <a:ext cx="8596668" cy="416340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sometimes passed and sometimes failed due to synchronization issues for the eBay web application.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Handling:</a:t>
            </a:r>
            <a:b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testing the Sign In page, eBay sometimes triggered additional authentication steps.</a:t>
            </a:r>
          </a:p>
          <a:p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waits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At first, I used Thread. sleep() ,but it made scripts slow. Then I implement implicit wait for dynamic elements, then its working fine.</a:t>
            </a:r>
          </a:p>
        </p:txBody>
      </p:sp>
    </p:spTree>
    <p:extLst>
      <p:ext uri="{BB962C8B-B14F-4D97-AF65-F5344CB8AC3E}">
        <p14:creationId xmlns:p14="http://schemas.microsoft.com/office/powerpoint/2010/main" val="67372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4C6E-901B-13D0-C717-B1DF0632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002330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Arial Rounded MT Bold" panose="020F0704030504030204" pitchFamily="34" charset="0"/>
              </a:rPr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FCCB7-F7C9-321E-0DCF-9D20EA1A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7291"/>
            <a:ext cx="8596668" cy="412407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me to improve my test case writing skills, as I had to think about every possible scenario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multiple defects during manual and automation testing, which improved my bug reporting skills</a:t>
            </a:r>
            <a:r>
              <a:rPr lang="en-US" dirty="0"/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require strong observation , so I practised applying all possible input combinations.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with selenium and TestNG taught me how to design test scripts, handle waits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37157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89349-F746-E9BE-F943-29EC715F804D}"/>
              </a:ext>
            </a:extLst>
          </p:cNvPr>
          <p:cNvSpPr txBox="1"/>
          <p:nvPr/>
        </p:nvSpPr>
        <p:spPr>
          <a:xfrm>
            <a:off x="3667432" y="2585884"/>
            <a:ext cx="3991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000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  <a:p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D16BD-BFD5-CEE2-EE08-0211442C9DCB}"/>
              </a:ext>
            </a:extLst>
          </p:cNvPr>
          <p:cNvSpPr txBox="1"/>
          <p:nvPr/>
        </p:nvSpPr>
        <p:spPr>
          <a:xfrm>
            <a:off x="1740310" y="3429000"/>
            <a:ext cx="6931742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 out the Project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5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2204-BD98-0B1E-B8E4-FF48A8C1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85C73-94DB-6A43-2F03-6DE76C11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eBay is a global e-commerce marketplace that connects millions of buyers and sellers worldwide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individuals and businesses to list, buy, and sell a wide range of products, from new items to rare collectibles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features like auctions, “Buy It Now,” and seller stores, eBay provides a trusted platform for online shopping and trading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19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2AFA-E31E-24A1-E920-3AB54604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3226"/>
            <a:ext cx="8596668" cy="94717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3DC5-75A0-E83C-A3F9-9FEDE9355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test cases for different modules of the eBay website (Sign in, Search, Cart, Categories, Account settings, Watchlist, etc.).</a:t>
            </a:r>
          </a:p>
          <a:p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and tracked defects by preparing detailed defect report.</a:t>
            </a:r>
          </a:p>
          <a:p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 all the testcases.</a:t>
            </a:r>
          </a:p>
          <a:p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Defect Report.</a:t>
            </a:r>
          </a:p>
          <a:p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9792AEE-EEBC-5975-9931-DC73BB618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9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6F19-7384-DF96-94EA-CD580CC8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C481F-4A57-8419-A340-7721C58E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eBay is a global e-commerce website that enables users to buy and sell products online.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both auction-style listings and fixed-price sales through its “Buy It Now” option.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Sellers can create their own stores on eBay to showcase products and reach worldwide customers.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individuals and businesses connect with millions of buyers and grow their online presence.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eBay also provides features like secure payment through PayPal/eBay Payments, product tracking, and customer feedback ratings.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6933-695F-EB5C-1CC5-9737B91C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2619"/>
            <a:ext cx="8596668" cy="865239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735F-EB16-24C0-3A3A-D26E018B5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658"/>
            <a:ext cx="8596668" cy="5014451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SIGN-IN PAGE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all the functionalities on the Sign In page including email address, password,               and login validation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SEARCH MODULE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the product search functionality including search bar, auto-suggestions, and search results display.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3: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PAGE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add to cart, remove from cart, update quantity, and view cart summary functionalities whether it updating or not correctly.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86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9393-B6F0-F5B5-CCFF-EFE98FEE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646855">
            <a:off x="4367178" y="-2920349"/>
            <a:ext cx="1808283" cy="22223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9911-3E24-5649-6FC3-110559DE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979" y="609600"/>
            <a:ext cx="8596668" cy="5604387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4: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MODULE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Tested browsing through whether it’s selecting correct categories, and product listings within each category.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5: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SETTINGS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profile settings, personal information update, address details, and  payment methods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6: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the ability to change site language and verified translation accuracy across pages.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7: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WATCHLIST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adding items to Watchlist, removing items, and tracking saved products.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37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54DE-EF13-9CA8-92C6-5CB5BCD4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9264"/>
            <a:ext cx="8596668" cy="1301135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Arial Rounded MT Bold" panose="020F0704030504030204" pitchFamily="34" charset="0"/>
              </a:rPr>
              <a:t>DEFECTS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8384-6089-4719-C787-ECE7C7EC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running a testcase at certain point some fields are not working as it is expected which is nothing but a defect, so I have created a Defect report on those defects.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09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720C-856F-89AA-E97C-50F0AE02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116"/>
            <a:ext cx="8596668" cy="599768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2200" dirty="0">
                <a:solidFill>
                  <a:schemeClr val="tx2"/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B_001</a:t>
            </a:r>
            <a:br>
              <a:rPr lang="en-IN" dirty="0">
                <a:solidFill>
                  <a:schemeClr val="tx2"/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7A49-0A54-D07F-65FB-9F2A5B80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58529"/>
            <a:ext cx="9174589" cy="504394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 verification appears frequently during sign-in process and sometimes does                   not load properly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TC_001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TC _ </a:t>
            </a:r>
            <a:r>
              <a:rPr lang="en-US" dirty="0" err="1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captcha_Verification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Sign-in page</a:t>
            </a:r>
            <a:endParaRPr lang="en-IN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medium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:- medium</a:t>
            </a:r>
            <a:endParaRPr lang="en-IN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Yasaswini</a:t>
            </a:r>
            <a:endParaRPr lang="en-IN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Developer</a:t>
            </a:r>
            <a:endParaRPr lang="en-IN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18-08-2025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PENDING</a:t>
            </a:r>
            <a:endParaRPr lang="en-IN" sz="1400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5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F4DAEF-D72B-BE86-8065-3895D2734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629921"/>
            <a:ext cx="873760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191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784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Black</vt:lpstr>
      <vt:lpstr>Arial Rounded MT Bold</vt:lpstr>
      <vt:lpstr>Calibri</vt:lpstr>
      <vt:lpstr>Corbel</vt:lpstr>
      <vt:lpstr>Times New Roman</vt:lpstr>
      <vt:lpstr>Trebuchet MS</vt:lpstr>
      <vt:lpstr>Wingdings</vt:lpstr>
      <vt:lpstr>Wingdings 3</vt:lpstr>
      <vt:lpstr>Facet</vt:lpstr>
      <vt:lpstr> EBAY WEBSITE                </vt:lpstr>
      <vt:lpstr>INTRODUCTION</vt:lpstr>
      <vt:lpstr>Responsibilities</vt:lpstr>
      <vt:lpstr>OVERVIEW</vt:lpstr>
      <vt:lpstr>MODULES</vt:lpstr>
      <vt:lpstr>PowerPoint Presentation</vt:lpstr>
      <vt:lpstr>DEFECTS  </vt:lpstr>
      <vt:lpstr>Defect identifier  :-  B_001 </vt:lpstr>
      <vt:lpstr>PowerPoint Presentation</vt:lpstr>
      <vt:lpstr>Defect identifier  :-  B_002 </vt:lpstr>
      <vt:lpstr>PowerPoint Presentation</vt:lpstr>
      <vt:lpstr>CHALLENGES</vt:lpstr>
      <vt:lpstr>EXPERIENCE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Yasaswini</dc:creator>
  <cp:lastModifiedBy>Ravi Yasaswini</cp:lastModifiedBy>
  <cp:revision>1</cp:revision>
  <dcterms:created xsi:type="dcterms:W3CDTF">2025-08-18T13:30:45Z</dcterms:created>
  <dcterms:modified xsi:type="dcterms:W3CDTF">2025-08-19T06:17:18Z</dcterms:modified>
</cp:coreProperties>
</file>