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536-7AB0-40E6-B937-7F3728B9670A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A54C-0547-4BF5-9FF0-A7BA0261A417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536-7AB0-40E6-B937-7F3728B9670A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A54C-0547-4BF5-9FF0-A7BA0261A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536-7AB0-40E6-B937-7F3728B9670A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A54C-0547-4BF5-9FF0-A7BA0261A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536-7AB0-40E6-B937-7F3728B9670A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A54C-0547-4BF5-9FF0-A7BA0261A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536-7AB0-40E6-B937-7F3728B9670A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A54C-0547-4BF5-9FF0-A7BA0261A4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536-7AB0-40E6-B937-7F3728B9670A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A54C-0547-4BF5-9FF0-A7BA0261A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536-7AB0-40E6-B937-7F3728B9670A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A54C-0547-4BF5-9FF0-A7BA0261A41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536-7AB0-40E6-B937-7F3728B9670A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A54C-0547-4BF5-9FF0-A7BA0261A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536-7AB0-40E6-B937-7F3728B9670A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A54C-0547-4BF5-9FF0-A7BA0261A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0536-7AB0-40E6-B937-7F3728B9670A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A54C-0547-4BF5-9FF0-A7BA0261A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68A20536-7AB0-40E6-B937-7F3728B9670A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AB33A54C-0547-4BF5-9FF0-A7BA0261A4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8A20536-7AB0-40E6-B937-7F3728B9670A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B33A54C-0547-4BF5-9FF0-A7BA0261A41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14290"/>
            <a:ext cx="8815422" cy="178595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Analyse Ecommerce Sales Data Created a Interactive Dashboard Using Power </a:t>
            </a:r>
            <a:r>
              <a:rPr lang="en-IN" dirty="0"/>
              <a:t>bi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2357430"/>
            <a:ext cx="7772400" cy="428652"/>
          </a:xfrm>
        </p:spPr>
        <p:txBody>
          <a:bodyPr>
            <a:noAutofit/>
          </a:bodyPr>
          <a:lstStyle/>
          <a:p>
            <a:r>
              <a:rPr lang="en-IN" sz="3200" dirty="0"/>
              <a:t>Project  </a:t>
            </a:r>
            <a:r>
              <a:rPr lang="en-IN" sz="3200" dirty="0" err="1"/>
              <a:t>Learnings</a:t>
            </a:r>
            <a:r>
              <a:rPr lang="en-IN" sz="3200" dirty="0"/>
              <a:t>  :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2786058"/>
            <a:ext cx="885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/>
              <a:t>  </a:t>
            </a:r>
            <a:r>
              <a:rPr lang="en-IN" sz="2400" dirty="0"/>
              <a:t>created  interactive  dashboard  to track and analyze online sales  data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3571876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/>
              <a:t>   </a:t>
            </a:r>
            <a:r>
              <a:rPr lang="en-IN" sz="2400" dirty="0"/>
              <a:t>used complex  parameters  to drill down  in       worksheet  and  customization  using  filters and  slicers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4500570"/>
            <a:ext cx="82154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/>
              <a:t>  </a:t>
            </a:r>
            <a:r>
              <a:rPr lang="en-IN" sz="2400" dirty="0"/>
              <a:t>Created  connections, join  new  tables, calculations  to manipulate  data  and  enable  user  driven  parameters  for  visualizations</a:t>
            </a:r>
          </a:p>
          <a:p>
            <a:endParaRPr lang="en-IN" sz="2800" dirty="0"/>
          </a:p>
          <a:p>
            <a:r>
              <a:rPr lang="en-IN" sz="2800" dirty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5715016"/>
            <a:ext cx="835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/>
              <a:t> </a:t>
            </a:r>
            <a:r>
              <a:rPr lang="en-IN" sz="2400" dirty="0"/>
              <a:t> Used different types of  customized visualizations( bar chart , donut chart , clustered bar chart , slicers , cards, etc)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28</TotalTime>
  <Words>84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Consolas</vt:lpstr>
      <vt:lpstr>Corbel</vt:lpstr>
      <vt:lpstr>Wingdings</vt:lpstr>
      <vt:lpstr>Wingdings 2</vt:lpstr>
      <vt:lpstr>Wingdings 3</vt:lpstr>
      <vt:lpstr>Metro</vt:lpstr>
      <vt:lpstr>Analyse Ecommerce Sales Data Created a Interactive Dashboard Using Power bi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Ecommerce Sales Data Created a Interactive Dashboard Using Power bi</dc:title>
  <dc:creator>New</dc:creator>
  <cp:lastModifiedBy>yaseen tamboli</cp:lastModifiedBy>
  <cp:revision>3</cp:revision>
  <dcterms:created xsi:type="dcterms:W3CDTF">2023-07-04T16:59:24Z</dcterms:created>
  <dcterms:modified xsi:type="dcterms:W3CDTF">2023-07-13T10:32:20Z</dcterms:modified>
</cp:coreProperties>
</file>