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jpeg" ContentType="image/jpeg"/>
  <Override PartName="/ppt/media/image15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10.jpeg" ContentType="image/jpeg"/>
  <Override PartName="/ppt/media/image8.jpeg" ContentType="image/jpeg"/>
  <Override PartName="/ppt/media/image7.jpeg" ContentType="image/jpeg"/>
  <Override PartName="/ppt/media/image9.jpeg" ContentType="image/jpeg"/>
  <Override PartName="/ppt/media/image6.jpeg" ContentType="image/jpeg"/>
  <Override PartName="/ppt/media/image4.jpeg" ContentType="image/jpeg"/>
  <Override PartName="/ppt/media/image5.jpeg" ContentType="image/jpeg"/>
  <Override PartName="/ppt/media/image3.jpeg" ContentType="image/jpeg"/>
  <Override PartName="/ppt/media/image2.png" ContentType="image/png"/>
  <Override PartName="/ppt/media/image14.jpeg" ContentType="image/jpe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39B4001-E3C0-4D75-8DBF-CD5230BF194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- discuss setup/teardown fixture during Fixtures</a:t>
            </a: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- introduce webdriverwait for xfail test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- python has to be in PATH</a:t>
            </a: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- discuss -m and -k during Marking test function slide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1224704-2471-4786-A7A6-496CE6D370C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29560" y="2103120"/>
            <a:ext cx="9071640" cy="201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pytest + Selenium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Use built in assert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Open webpage and assert title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Open webpage and assert presence of link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Open webpage and click on a link to open another page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6675120"/>
            <a:ext cx="584640" cy="5382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Marking test functions with attributes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@pytest.mark._____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custom marking of tests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Run tests marked/not marked with marker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Run tests based on name/s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Run tests based on node ID</a:t>
            </a:r>
            <a:endParaRPr/>
          </a:p>
        </p:txBody>
      </p:sp>
      <p:pic>
        <p:nvPicPr>
          <p:cNvPr id="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1360" y="6663600"/>
            <a:ext cx="584640" cy="53820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Skip and xfail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@pytest.mark.skip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@pytest.mark.skipif(condition, reason)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@pytest.mark.xfail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for tests that cannot succeed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Skip a test for an unavailable feature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Skip a test if env variable is missing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Xfail a test that is expected to fail</a:t>
            </a:r>
            <a:endParaRPr/>
          </a:p>
        </p:txBody>
      </p:sp>
      <p:pic>
        <p:nvPicPr>
          <p:cNvPr id="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1360" y="6709680"/>
            <a:ext cx="584640" cy="5382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Parameterized testing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@pytest.mark.parameterize()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allows to define parametrization at the function or class level, provides multiple argument/fixture sets for a particular test function or class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Assert attribute of fields (maxlength)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Assert length of string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Assert email contains @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Assert login button is disabled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61120" y="6583680"/>
            <a:ext cx="731520" cy="54396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Fixtures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@pytest.fixture()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provide a fixed baseline upon which tests can reliably and repeatedly execute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Input field fixture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Setup/teardown fixture</a:t>
            </a: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61120" y="6600960"/>
            <a:ext cx="731520" cy="5439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Obligatory intro</a:t>
            </a:r>
            <a:endParaRPr/>
          </a:p>
        </p:txBody>
      </p:sp>
      <p:pic>
        <p:nvPicPr>
          <p:cNvPr id="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1650600"/>
            <a:ext cx="731520" cy="5439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50400" y="1656360"/>
            <a:ext cx="584640" cy="538200"/>
          </a:xfrm>
          <a:prstGeom prst="rect">
            <a:avLst/>
          </a:prstGeom>
          <a:ln>
            <a:noFill/>
          </a:ln>
        </p:spPr>
      </p:pic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https://github.com/bnx05/pytest-selenium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Objectives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Get started with pytest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Use built-in assert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Marking test functions with attributes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Skip and xfail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ff66cc"/>
                </a:solidFill>
                <a:latin typeface="Arial"/>
              </a:rPr>
              <a:t>Run test cases with parameterized testing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ff66cc"/>
                </a:solidFill>
                <a:latin typeface="Arial"/>
              </a:rPr>
              <a:t>Optimize setup code with fixtures</a:t>
            </a:r>
            <a:endParaRPr/>
          </a:p>
        </p:txBody>
      </p:sp>
      <p:pic>
        <p:nvPicPr>
          <p:cNvPr id="5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869680" y="6583680"/>
            <a:ext cx="731520" cy="5439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is pytest?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 mature full-featured Python testing tool that helps you write better programs.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Test framework with the following features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Detailed info on failing assert statements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Auto-discovery of test modules and functions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Modular fixtures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Can run unittest and nose test suites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Python2.6+, Python3.3+, PyPy-2.3, Jython-2.5 (untested)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Rich plugin architecture, with over 150+ external plugins and thriving community</a:t>
            </a:r>
            <a:endParaRPr/>
          </a:p>
        </p:txBody>
      </p:sp>
      <p:pic>
        <p:nvPicPr>
          <p:cNvPr id="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869680" y="6583680"/>
            <a:ext cx="731520" cy="5439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Before installing pytest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Do you have Python installed?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Is pip installed as well?</a:t>
            </a:r>
            <a:endParaRPr/>
          </a:p>
        </p:txBody>
      </p:sp>
      <p:pic>
        <p:nvPicPr>
          <p:cNvPr id="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869680" y="6584040"/>
            <a:ext cx="731520" cy="5439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Installation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pip install -U pytest or easy_install -U pytest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pytest --version</a:t>
            </a:r>
            <a:endParaRPr/>
          </a:p>
        </p:txBody>
      </p:sp>
      <p:sp>
        <p:nvSpPr>
          <p:cNvPr id="60" name="TextShape 3"/>
          <p:cNvSpPr txBox="1"/>
          <p:nvPr/>
        </p:nvSpPr>
        <p:spPr>
          <a:xfrm>
            <a:off x="504360" y="1769400"/>
            <a:ext cx="9071640" cy="2802600"/>
          </a:xfrm>
          <a:prstGeom prst="rect">
            <a:avLst/>
          </a:prstGeom>
        </p:spPr>
      </p:sp>
      <p:sp>
        <p:nvSpPr>
          <p:cNvPr id="61" name="TextShape 4"/>
          <p:cNvSpPr txBox="1"/>
          <p:nvPr/>
        </p:nvSpPr>
        <p:spPr>
          <a:xfrm>
            <a:off x="504000" y="5120640"/>
            <a:ext cx="9071640" cy="1065240"/>
          </a:xfrm>
          <a:prstGeom prst="rect">
            <a:avLst/>
          </a:prstGeom>
        </p:spPr>
      </p:sp>
      <p:pic>
        <p:nvPicPr>
          <p:cNvPr id="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869680" y="6583680"/>
            <a:ext cx="731520" cy="5439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is selenium?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Selenium is a suite of tools to automate web browsers across many platforms.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Selenium runs in many browsers and operating systems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Can be controlled by many programming languages like python, java, javascript</a:t>
            </a:r>
            <a:endParaRPr/>
          </a:p>
        </p:txBody>
      </p:sp>
      <p:pic>
        <p:nvPicPr>
          <p:cNvPr id="6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6594120"/>
            <a:ext cx="584640" cy="5382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Installation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pip install selenium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Import webdriver in test script</a:t>
            </a:r>
            <a:endParaRPr/>
          </a:p>
        </p:txBody>
      </p:sp>
      <p:sp>
        <p:nvSpPr>
          <p:cNvPr id="68" name="TextShape 3"/>
          <p:cNvSpPr txBox="1"/>
          <p:nvPr/>
        </p:nvSpPr>
        <p:spPr>
          <a:xfrm>
            <a:off x="504360" y="1769400"/>
            <a:ext cx="9071640" cy="2802600"/>
          </a:xfrm>
          <a:prstGeom prst="rect">
            <a:avLst/>
          </a:prstGeom>
        </p:spPr>
      </p:sp>
      <p:sp>
        <p:nvSpPr>
          <p:cNvPr id="69" name="TextShape 4"/>
          <p:cNvSpPr txBox="1"/>
          <p:nvPr/>
        </p:nvSpPr>
        <p:spPr>
          <a:xfrm>
            <a:off x="504000" y="5120640"/>
            <a:ext cx="9071640" cy="1065240"/>
          </a:xfrm>
          <a:prstGeom prst="rect">
            <a:avLst/>
          </a:prstGeom>
        </p:spPr>
      </p:sp>
      <p:pic>
        <p:nvPicPr>
          <p:cNvPr id="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2640" y="6685560"/>
            <a:ext cx="584640" cy="5382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Useful invocations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-v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increase verbosity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-s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disable capturing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-x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exit instantly on first error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-k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only run test/s matching expression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-m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only run test/s matching given mark expression</a:t>
            </a:r>
            <a:endParaRPr/>
          </a:p>
        </p:txBody>
      </p:sp>
      <p:pic>
        <p:nvPicPr>
          <p:cNvPr id="7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869680" y="6583680"/>
            <a:ext cx="731520" cy="5439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