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58" r:id="rId5"/>
    <p:sldId id="271" r:id="rId6"/>
    <p:sldId id="272" r:id="rId7"/>
    <p:sldId id="273" r:id="rId8"/>
    <p:sldId id="274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38"/>
      </p:cViewPr>
      <p:guideLst>
        <p:guide orient="horz" pos="346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7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4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8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38D7E-EA23-453E-A8A5-E949948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C187-2152-79A4-6068-8F0731F0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1372-39A0-02D9-2A6B-CF8DC7814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5FF-7119-4CF0-AE7A-C29EC3DD42A7}" type="datetimeFigureOut">
              <a:rPr lang="en-ID" smtClean="0"/>
              <a:t>04/01/2023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213E-C471-080B-E050-215FE36DC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D8F5-54AA-536C-CE37-80C0C83F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B0E6-CCE4-41BA-9233-20ADDCF747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84BF7-141D-344C-A5C6-C33D9A778D89}"/>
              </a:ext>
            </a:extLst>
          </p:cNvPr>
          <p:cNvSpPr txBox="1"/>
          <p:nvPr/>
        </p:nvSpPr>
        <p:spPr>
          <a:xfrm>
            <a:off x="3723190" y="3105835"/>
            <a:ext cx="474562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0" stA="30000" endPos="90000" dist="63500" dir="5400000" sy="-100000" algn="bl" rotWithShape="0"/>
                </a:effectLst>
                <a:latin typeface="Poppins ExtraBold" panose="00000900000000000000" pitchFamily="2" charset="0"/>
                <a:cs typeface="Poppins ExtraBold" panose="00000900000000000000" pitchFamily="2" charset="0"/>
              </a:rPr>
              <a:t>INTRODUCTION</a:t>
            </a:r>
            <a:endParaRPr lang="en-ID" sz="44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0" stA="30000" endPos="90000" dist="63500" dir="5400000" sy="-100000" algn="bl" rotWithShape="0"/>
              </a:effectLst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Flowchart App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1691-113D-43E1-A08B-E8D3FC32E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4" y="1799389"/>
            <a:ext cx="6142369" cy="4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241691-113D-43E1-A08B-E8D3FC32E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2" y="-105259"/>
            <a:ext cx="10262192" cy="72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Node Js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runtime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JavaScript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bersifat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open-source dan cross-platform.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Node.js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kita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menjalankan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kode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JavaScript di mana pun,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terbatas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lingkungan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browser. Node.js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menjalankan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V8 JavaScript engine (yang juga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inti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Google Chrome) di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browser.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memungkinkan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Node.js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performa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Express Js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Express JS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framework/library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NodeJS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dirancang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fleksibel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minimalis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membantu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tahap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pengembangan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back end. Express JS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kebebasan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bagi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para developer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mendesain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memungkinan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bagi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pengembang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rancangan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arsitektur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berbeda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software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dibangun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5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n-US" sz="3600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Postgresql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Object Relational Database Management Systems,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system management database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mampu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mengolah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kompleks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REST API vs API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antarmuka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penghubung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antara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client dan server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memungkinkan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integrasi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fitur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menambahkan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manual.</a:t>
            </a:r>
          </a:p>
        </p:txBody>
      </p:sp>
    </p:spTree>
    <p:extLst>
      <p:ext uri="{BB962C8B-B14F-4D97-AF65-F5344CB8AC3E}">
        <p14:creationId xmlns:p14="http://schemas.microsoft.com/office/powerpoint/2010/main" val="24561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REST API vs API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Sedangkan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, REST API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salah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desain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arsitektur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API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itu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sendiri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 Dan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REST API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REST client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Melakukan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akses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data/resource pada REST server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resource.</a:t>
            </a:r>
          </a:p>
        </p:txBody>
      </p:sp>
    </p:spTree>
    <p:extLst>
      <p:ext uri="{BB962C8B-B14F-4D97-AF65-F5344CB8AC3E}">
        <p14:creationId xmlns:p14="http://schemas.microsoft.com/office/powerpoint/2010/main" val="26919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609E3-7126-323F-31B4-AA3FA29FE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53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84BF7-141D-344C-A5C6-C33D9A778D89}"/>
              </a:ext>
            </a:extLst>
          </p:cNvPr>
          <p:cNvSpPr txBox="1"/>
          <p:nvPr/>
        </p:nvSpPr>
        <p:spPr>
          <a:xfrm>
            <a:off x="3723190" y="3105835"/>
            <a:ext cx="474562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0" stA="30000" endPos="90000" dist="63500" dir="5400000" sy="-100000" algn="bl" rotWithShape="0"/>
                </a:effectLst>
                <a:latin typeface="Poppins ExtraBold" panose="00000900000000000000" pitchFamily="2" charset="0"/>
                <a:cs typeface="Poppins ExtraBold" panose="00000900000000000000" pitchFamily="2" charset="0"/>
              </a:rPr>
              <a:t>CODE &amp; DEMO</a:t>
            </a:r>
            <a:endParaRPr lang="en-ID" sz="44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0" stA="30000" endPos="90000" dist="63500" dir="5400000" sy="-100000" algn="bl" rotWithShape="0"/>
              </a:effectLst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240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Poppins ExtraBold</vt:lpstr>
      <vt:lpstr>Poppins Regular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mohammadyasfiq31@gmail.com</dc:creator>
  <cp:lastModifiedBy>moham</cp:lastModifiedBy>
  <cp:revision>27</cp:revision>
  <dcterms:created xsi:type="dcterms:W3CDTF">2022-12-12T09:22:50Z</dcterms:created>
  <dcterms:modified xsi:type="dcterms:W3CDTF">2023-01-04T11:33:14Z</dcterms:modified>
</cp:coreProperties>
</file>