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>
        <p:guide orient="horz" pos="346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7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4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84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38D7E-EA23-453E-A8A5-E9499481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C187-2152-79A4-6068-8F0731F0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1372-39A0-02D9-2A6B-CF8DC7814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5FF-7119-4CF0-AE7A-C29EC3DD42A7}" type="datetimeFigureOut">
              <a:rPr lang="en-ID" smtClean="0"/>
              <a:t>12/01/2023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213E-C471-080B-E050-215FE36DC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D8F5-54AA-536C-CE37-80C0C83FF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B0E6-CCE4-41BA-9233-20ADDCF747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37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84BF7-141D-344C-A5C6-C33D9A778D89}"/>
              </a:ext>
            </a:extLst>
          </p:cNvPr>
          <p:cNvSpPr txBox="1"/>
          <p:nvPr/>
        </p:nvSpPr>
        <p:spPr>
          <a:xfrm>
            <a:off x="3723190" y="3105835"/>
            <a:ext cx="474562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0" stA="30000" endPos="90000" dist="63500" dir="5400000" sy="-100000" algn="bl" rotWithShape="0"/>
                </a:effectLst>
                <a:latin typeface="Poppins ExtraBold" panose="00000900000000000000" pitchFamily="2" charset="0"/>
                <a:cs typeface="Poppins ExtraBold" panose="00000900000000000000" pitchFamily="2" charset="0"/>
              </a:rPr>
              <a:t>INTRODUCTION</a:t>
            </a:r>
            <a:endParaRPr lang="en-ID" sz="44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127000" stA="30000" endPos="90000" dist="63500" dir="5400000" sy="-100000" algn="bl" rotWithShape="0"/>
              </a:effectLst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6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609E3-7126-323F-31B4-AA3FA29FE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53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84BF7-141D-344C-A5C6-C33D9A778D89}"/>
              </a:ext>
            </a:extLst>
          </p:cNvPr>
          <p:cNvSpPr txBox="1"/>
          <p:nvPr/>
        </p:nvSpPr>
        <p:spPr>
          <a:xfrm>
            <a:off x="3723190" y="3105835"/>
            <a:ext cx="474562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27000" stA="30000" endPos="90000" dist="63500" dir="5400000" sy="-100000" algn="bl" rotWithShape="0"/>
                </a:effectLst>
                <a:latin typeface="Poppins ExtraBold" panose="00000900000000000000" pitchFamily="2" charset="0"/>
                <a:cs typeface="Poppins ExtraBold" panose="00000900000000000000" pitchFamily="2" charset="0"/>
              </a:rPr>
              <a:t>CODE &amp; DEMO</a:t>
            </a:r>
            <a:endParaRPr lang="en-ID" sz="44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127000" stA="30000" endPos="90000" dist="63500" dir="5400000" sy="-100000" algn="bl" rotWithShape="0"/>
              </a:effectLst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6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6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645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</a:t>
            </a:r>
            <a:r>
              <a:rPr lang="en-US" sz="3600" dirty="0" err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Otentikasi</a:t>
            </a:r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&amp; </a:t>
            </a:r>
            <a:r>
              <a:rPr lang="en-US" sz="3600" dirty="0" err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Otorisasi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1A8E-2049-020E-2CD0-37262647E974}"/>
              </a:ext>
            </a:extLst>
          </p:cNvPr>
          <p:cNvSpPr txBox="1"/>
          <p:nvPr/>
        </p:nvSpPr>
        <p:spPr>
          <a:xfrm>
            <a:off x="892769" y="1964057"/>
            <a:ext cx="10406457" cy="171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Otentikasi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proses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verifikasi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identitas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seseorang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system yang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biasanya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dilakukan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pengguna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dan kata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sandi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Otentikasi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memastikan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bahwa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hanya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individu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sah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mengakses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dilindungi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B41F3-42F0-4437-B54B-4DC191D864DA}"/>
              </a:ext>
            </a:extLst>
          </p:cNvPr>
          <p:cNvSpPr txBox="1"/>
          <p:nvPr/>
        </p:nvSpPr>
        <p:spPr>
          <a:xfrm>
            <a:off x="892769" y="3936201"/>
            <a:ext cx="10406457" cy="171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Otorisasi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proses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pemberian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izin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akses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mengakses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sesuatu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 Setelah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seseorang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terotentikasi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otorisasi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menentukan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apa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dilakukan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individu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dilindungi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92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6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645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2. JWT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1A8E-2049-020E-2CD0-37262647E974}"/>
              </a:ext>
            </a:extLst>
          </p:cNvPr>
          <p:cNvSpPr txBox="1"/>
          <p:nvPr/>
        </p:nvSpPr>
        <p:spPr>
          <a:xfrm>
            <a:off x="892769" y="1954827"/>
            <a:ext cx="10406457" cy="171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JSON Web Token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format token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menyimpan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bertukar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aman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enkripsi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tanda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tangan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digital, yang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web dan RESTful web services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mengautentikasi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mengotorisasi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pengguna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6485B-3E7A-4EE1-A11F-DDAAEF8DAFC3}"/>
              </a:ext>
            </a:extLst>
          </p:cNvPr>
          <p:cNvSpPr txBox="1"/>
          <p:nvPr/>
        </p:nvSpPr>
        <p:spPr>
          <a:xfrm>
            <a:off x="892768" y="3931928"/>
            <a:ext cx="10406457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JWT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tiga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bagian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header, payload, dan signature.</a:t>
            </a:r>
          </a:p>
        </p:txBody>
      </p:sp>
    </p:spTree>
    <p:extLst>
      <p:ext uri="{BB962C8B-B14F-4D97-AF65-F5344CB8AC3E}">
        <p14:creationId xmlns:p14="http://schemas.microsoft.com/office/powerpoint/2010/main" val="11365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6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645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CORS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1A8E-2049-020E-2CD0-37262647E974}"/>
              </a:ext>
            </a:extLst>
          </p:cNvPr>
          <p:cNvSpPr txBox="1"/>
          <p:nvPr/>
        </p:nvSpPr>
        <p:spPr>
          <a:xfrm>
            <a:off x="967558" y="2096212"/>
            <a:ext cx="10406457" cy="281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CORS (Cross-Origin Resource Sharing)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mekanisme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memungkinkan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browser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mengambil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sumber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daya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API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domain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berbeda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-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beda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konteks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web,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sumber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daya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dimaksud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berupa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data, file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gambar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dsb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6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6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1073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4. Mongo DB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E1A8E-2049-020E-2CD0-37262647E974}"/>
              </a:ext>
            </a:extLst>
          </p:cNvPr>
          <p:cNvSpPr txBox="1"/>
          <p:nvPr/>
        </p:nvSpPr>
        <p:spPr>
          <a:xfrm>
            <a:off x="967558" y="2096212"/>
            <a:ext cx="10406457" cy="17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MongoDB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manajemen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basis data NoSQL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berbasis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dokumen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 Data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disimpan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dokumen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JSON, yang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fleksibel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dibandingkan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tabel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relasional</a:t>
            </a:r>
            <a:r>
              <a:rPr lang="en-US" sz="2400" dirty="0">
                <a:solidFill>
                  <a:schemeClr val="bg1"/>
                </a:solidFill>
                <a:latin typeface="Poppins Regular" panose="00000500000000000000" pitchFamily="2" charset="0"/>
                <a:cs typeface="Poppins Regular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19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6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1073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5. Flowchart 1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9E4EA-F0E1-4D0E-A212-97433F4BB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5" y="1772833"/>
            <a:ext cx="7236091" cy="4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E22DA5-D1DB-45B8-9319-C8D69E98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877869" cy="70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73D09E9-A8A0-9631-45C6-B5ECC2DA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81279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B09ACB-32AB-4CD2-5F4D-DF1634E283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787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6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8A22946-38A3-0F9C-BB23-F49C9B20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240791"/>
            <a:ext cx="1979251" cy="337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13154-9A0A-A399-1F88-492409C79196}"/>
              </a:ext>
            </a:extLst>
          </p:cNvPr>
          <p:cNvSpPr txBox="1"/>
          <p:nvPr/>
        </p:nvSpPr>
        <p:spPr>
          <a:xfrm>
            <a:off x="486136" y="1046480"/>
            <a:ext cx="1073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5. Flowchart 2</a:t>
            </a:r>
            <a:endParaRPr lang="en-ID" sz="3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A10D3-12CA-49AB-9169-0A8FEDA0B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3" y="1756489"/>
            <a:ext cx="9131532" cy="42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89CA63-AA46-5890-30B2-8B75F02CE12F}"/>
              </a:ext>
            </a:extLst>
          </p:cNvPr>
          <p:cNvSpPr txBox="1"/>
          <p:nvPr/>
        </p:nvSpPr>
        <p:spPr>
          <a:xfrm>
            <a:off x="5348039" y="6247219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Week 2</a:t>
            </a:r>
            <a:endParaRPr lang="en-ID" sz="28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FFD9C-436C-D5B2-2A6C-ECAD4DBC0B40}"/>
              </a:ext>
            </a:extLst>
          </p:cNvPr>
          <p:cNvCxnSpPr>
            <a:cxnSpLocks/>
          </p:cNvCxnSpPr>
          <p:nvPr/>
        </p:nvCxnSpPr>
        <p:spPr>
          <a:xfrm>
            <a:off x="486137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F257-BA16-7DDA-2D97-68D66C1511A7}"/>
              </a:ext>
            </a:extLst>
          </p:cNvPr>
          <p:cNvCxnSpPr>
            <a:cxnSpLocks/>
          </p:cNvCxnSpPr>
          <p:nvPr/>
        </p:nvCxnSpPr>
        <p:spPr>
          <a:xfrm>
            <a:off x="6937094" y="6508829"/>
            <a:ext cx="4745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C8EE21D-0F7F-4345-B5D1-4ECE5BC65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19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241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Poppins ExtraBold</vt:lpstr>
      <vt:lpstr>Poppins Regular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mohammadyasfiq31@gmail.com</dc:creator>
  <cp:lastModifiedBy>moham</cp:lastModifiedBy>
  <cp:revision>35</cp:revision>
  <dcterms:created xsi:type="dcterms:W3CDTF">2022-12-12T09:22:50Z</dcterms:created>
  <dcterms:modified xsi:type="dcterms:W3CDTF">2023-01-12T11:24:57Z</dcterms:modified>
</cp:coreProperties>
</file>