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4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89e10fae2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89e10fae2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89e10fae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89e10fae2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89e10fae2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89e10fae2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89e10fae2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89e10fae2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89e10fae2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289e10fae2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89e10fae2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89e10fae2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sh-030/Supply-Chain-Disruption-Predictor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08214" y="2498107"/>
            <a:ext cx="8327572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 AI-Driven Supply Chain Disruption Predictor and Inventory Optimization</a:t>
            </a:r>
            <a:br>
              <a:rPr lang="en-GB" sz="36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6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</a:t>
            </a:r>
            <a:r>
              <a:rPr lang="en-GB" sz="12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br>
              <a:rPr lang="en-GB" sz="12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2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                         Yaswanth</a:t>
            </a:r>
            <a:br>
              <a:rPr lang="en-GB" sz="12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GB" sz="12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2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               Under the guidance of</a:t>
            </a:r>
            <a:br>
              <a:rPr lang="en-GB" sz="12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2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                    </a:t>
            </a:r>
            <a:r>
              <a:rPr lang="en-GB" sz="1200" dirty="0" err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Rohitash</a:t>
            </a:r>
            <a:r>
              <a:rPr lang="en-GB" sz="12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Goyal</a:t>
            </a:r>
            <a:endParaRPr sz="1200" dirty="0"/>
          </a:p>
        </p:txBody>
      </p:sp>
      <p:sp>
        <p:nvSpPr>
          <p:cNvPr id="2" name="Freeform 15">
            <a:extLst>
              <a:ext uri="{FF2B5EF4-FFF2-40B4-BE49-F238E27FC236}">
                <a16:creationId xmlns:a16="http://schemas.microsoft.com/office/drawing/2014/main" id="{64E5156F-42D6-E7A4-EBEB-2588D4265DBC}"/>
              </a:ext>
            </a:extLst>
          </p:cNvPr>
          <p:cNvSpPr/>
          <p:nvPr/>
        </p:nvSpPr>
        <p:spPr>
          <a:xfrm>
            <a:off x="3200400" y="722031"/>
            <a:ext cx="2286000" cy="1664701"/>
          </a:xfrm>
          <a:custGeom>
            <a:avLst/>
            <a:gdLst/>
            <a:ahLst/>
            <a:cxnLst/>
            <a:rect l="l" t="t" r="r" b="b"/>
            <a:pathLst>
              <a:path w="18189449" h="12737719">
                <a:moveTo>
                  <a:pt x="17796383" y="12737211"/>
                </a:moveTo>
                <a:lnTo>
                  <a:pt x="280035" y="12689967"/>
                </a:lnTo>
                <a:cubicBezTo>
                  <a:pt x="125222" y="12689586"/>
                  <a:pt x="0" y="12563603"/>
                  <a:pt x="508" y="12408916"/>
                </a:cubicBezTo>
                <a:lnTo>
                  <a:pt x="32893" y="358902"/>
                </a:lnTo>
                <a:cubicBezTo>
                  <a:pt x="33401" y="160401"/>
                  <a:pt x="194818" y="0"/>
                  <a:pt x="393319" y="508"/>
                </a:cubicBezTo>
                <a:lnTo>
                  <a:pt x="17830547" y="47498"/>
                </a:lnTo>
                <a:cubicBezTo>
                  <a:pt x="18029048" y="48006"/>
                  <a:pt x="18189449" y="209423"/>
                  <a:pt x="18188940" y="407924"/>
                </a:cubicBezTo>
                <a:lnTo>
                  <a:pt x="18156555" y="12378690"/>
                </a:lnTo>
                <a:cubicBezTo>
                  <a:pt x="18156174" y="12577191"/>
                  <a:pt x="17994884" y="12737719"/>
                  <a:pt x="17796383" y="12737211"/>
                </a:cubicBezTo>
                <a:close/>
              </a:path>
            </a:pathLst>
          </a:custGeom>
          <a:blipFill>
            <a:blip r:embed="rId3"/>
            <a:stretch>
              <a:fillRect t="-21401" b="-21401"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B19E-DEB1-8C99-27E8-60DA2896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500" dirty="0"/>
              <a:t>Conclusion and 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576E-4F90-1954-69C2-96EE7663E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49" y="2078875"/>
            <a:ext cx="7902001" cy="226110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Conclusion: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300" dirty="0"/>
              <a:t>This project enhances supply chain management by leveraging </a:t>
            </a:r>
            <a:r>
              <a:rPr lang="en-US" sz="1300" b="1" dirty="0"/>
              <a:t>AI</a:t>
            </a:r>
            <a:r>
              <a:rPr lang="en-US" sz="1300" dirty="0"/>
              <a:t>, </a:t>
            </a:r>
            <a:r>
              <a:rPr lang="en-US" sz="1300" b="1" dirty="0"/>
              <a:t>NLP</a:t>
            </a:r>
            <a:r>
              <a:rPr lang="en-US" sz="1300" dirty="0"/>
              <a:t>, and </a:t>
            </a:r>
            <a:r>
              <a:rPr lang="en-US" sz="1300" b="1" dirty="0"/>
              <a:t>OpenAI LLM</a:t>
            </a:r>
            <a:r>
              <a:rPr lang="en-US" sz="1300" dirty="0"/>
              <a:t> for predictive insights and inventory optimization, providing businesses with real-time risk evaluation.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Future Enhancements: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300" dirty="0"/>
              <a:t>Incorporate additional </a:t>
            </a:r>
            <a:r>
              <a:rPr lang="en-US" sz="1300" b="1" dirty="0"/>
              <a:t>global data sources</a:t>
            </a:r>
            <a:r>
              <a:rPr lang="en-US" sz="1300" dirty="0"/>
              <a:t> for more comprehensive risk analysis.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300" dirty="0"/>
              <a:t>Develop advanced </a:t>
            </a:r>
            <a:r>
              <a:rPr lang="en-US" sz="1300" b="1" dirty="0"/>
              <a:t>visualizations</a:t>
            </a:r>
            <a:r>
              <a:rPr lang="en-US" sz="1300" dirty="0"/>
              <a:t> to improve decision-making and insights.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300" dirty="0"/>
              <a:t>Expand </a:t>
            </a:r>
            <a:r>
              <a:rPr lang="en-US" sz="1300" b="1" dirty="0"/>
              <a:t>ERP integration capabilities</a:t>
            </a:r>
            <a:r>
              <a:rPr lang="en-US" sz="1300" dirty="0"/>
              <a:t> to automate inventory adjustments.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300" dirty="0"/>
              <a:t>Develop a </a:t>
            </a:r>
            <a:r>
              <a:rPr lang="en-US" sz="1300" b="1" dirty="0"/>
              <a:t>user interface</a:t>
            </a:r>
            <a:r>
              <a:rPr lang="en-US" sz="1300" dirty="0"/>
              <a:t> for easier interaction and monitoring of supply chain data and alerts.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GitHub Repository: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300" u="sng" dirty="0">
                <a:hlinkClick r:id="rId2"/>
              </a:rPr>
              <a:t>Supply-Chain-Disruption-Predictor</a:t>
            </a:r>
            <a:endParaRPr lang="en-US" sz="1300" u="sng" dirty="0"/>
          </a:p>
        </p:txBody>
      </p:sp>
    </p:spTree>
    <p:extLst>
      <p:ext uri="{BB962C8B-B14F-4D97-AF65-F5344CB8AC3E}">
        <p14:creationId xmlns:p14="http://schemas.microsoft.com/office/powerpoint/2010/main" val="132252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1829900" y="2077200"/>
            <a:ext cx="5217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Thank You</a:t>
            </a:r>
            <a:endParaRPr sz="4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500" b="1" dirty="0"/>
              <a:t>Project Overview</a:t>
            </a:r>
            <a:endParaRPr lang="en-IN" sz="2500"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888275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r>
              <a:rPr lang="en-US" b="1" dirty="0"/>
              <a:t>Objective</a:t>
            </a:r>
            <a:r>
              <a:rPr lang="en-US" dirty="0"/>
              <a:t>: Develop an AI-powered system to collect and analyze supply chain data from multiple sources, including news articles, supplier reports, and transportation updates, to predict potential disruptions and optimize inventory levels.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Key Features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Global Data Monitoring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Predictive Disruption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Inventory Optimization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Real-Time Alerts and Notifications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Use Case</a:t>
            </a:r>
            <a:r>
              <a:rPr lang="en-US" dirty="0"/>
              <a:t>: Enable businesses to proactively manage risks, optimize inventory, and ensure operational continuity.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2500"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Current Challenges in Supply Chain Management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Supply chain disruptions caused by geopolitical events, pandemics, and natural disasters.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Difficulty in tracking and analyzing multiple data sources for risk assessment.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Ineffective inventory management due to delayed insights and lack of automation.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Need for a Solution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A robust AI-powered system that collects, analyzes, and predicts supply chain risks in real-time.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Automated alerts and recommendations to enhance decision-making and inventory management.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Integration with existing enterprise systems for seamless operations.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Project Workflow</a:t>
            </a:r>
            <a:endParaRPr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727650" y="2159101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400" b="1" dirty="0"/>
              <a:t>Global Data Collection and Monitoring</a:t>
            </a:r>
            <a:r>
              <a:rPr lang="en-US" sz="1400" dirty="0"/>
              <a:t>: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dirty="0"/>
              <a:t>Gather supply chain data from news, supplier reports, and transportation updates.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Sentiment and Risk Analysis</a:t>
            </a:r>
            <a:r>
              <a:rPr lang="en-US" sz="1400" dirty="0"/>
              <a:t>: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dirty="0"/>
              <a:t>Employ OpenAI’s LLM to evaluate risk and sentiments from the news articles.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Inventory Optimization</a:t>
            </a:r>
            <a:r>
              <a:rPr lang="en-US" sz="1400" dirty="0"/>
              <a:t>: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dirty="0"/>
              <a:t>Adjust stock levels dynamically based on risk predictions.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Real-Time Alerts</a:t>
            </a:r>
            <a:r>
              <a:rPr lang="en-US" sz="1400" dirty="0"/>
              <a:t>: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dirty="0"/>
              <a:t>Notify stakeholders via Email about critical risks and recommendations.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Module 1- Global Data Collection and Monitoring</a:t>
            </a:r>
            <a:endParaRPr dirty="0"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729450" y="1931918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Functionality: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/>
              <a:t>Collect and analyze </a:t>
            </a:r>
            <a:r>
              <a:rPr lang="en-US" sz="1300" b="1" dirty="0"/>
              <a:t>real-time news articles</a:t>
            </a:r>
            <a:r>
              <a:rPr lang="en-US" sz="1300" dirty="0"/>
              <a:t> related to supply chain disruptions.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/>
              <a:t>Focus on news about </a:t>
            </a:r>
            <a:r>
              <a:rPr lang="en-US" sz="1300" b="1" dirty="0"/>
              <a:t>semiconductors</a:t>
            </a:r>
            <a:r>
              <a:rPr lang="en-US" sz="1300" dirty="0"/>
              <a:t> to track potential risks.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/>
              <a:t>Filter articles based on </a:t>
            </a:r>
            <a:r>
              <a:rPr lang="en-US" sz="1300" b="1" dirty="0"/>
              <a:t>region, relevance, and keyword-based searches</a:t>
            </a:r>
            <a:r>
              <a:rPr lang="en-US" sz="13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Implementation: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b="1" dirty="0"/>
              <a:t>Use Event Registry API</a:t>
            </a:r>
            <a:r>
              <a:rPr lang="en-US" sz="1300" dirty="0"/>
              <a:t> to retrieve news articles based on the keyword </a:t>
            </a:r>
            <a:r>
              <a:rPr lang="en-US" sz="1300" b="1" dirty="0"/>
              <a:t>"semiconductors"</a:t>
            </a:r>
            <a:r>
              <a:rPr lang="en-US" sz="13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/>
              <a:t>Store the fetched data in </a:t>
            </a:r>
            <a:r>
              <a:rPr lang="en-US" sz="1300" b="1" dirty="0"/>
              <a:t>JSON and CSV files</a:t>
            </a:r>
            <a:r>
              <a:rPr lang="en-US" sz="1300" dirty="0"/>
              <a:t> for further analysis.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/>
              <a:t>Implement an </a:t>
            </a:r>
            <a:r>
              <a:rPr lang="en-US" sz="1300" b="1" dirty="0"/>
              <a:t>ETL pipeline</a:t>
            </a:r>
            <a:r>
              <a:rPr lang="en-US" sz="1300" dirty="0"/>
              <a:t> to automate data retrieval and storage.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Outcome: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b="1" dirty="0"/>
              <a:t>News articles related to semiconductor supply chain risks</a:t>
            </a:r>
            <a:r>
              <a:rPr lang="en-US" sz="1300" dirty="0"/>
              <a:t> are collected and stored.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/>
              <a:t>Enables </a:t>
            </a:r>
            <a:r>
              <a:rPr lang="en-US" sz="1300" b="1" dirty="0"/>
              <a:t>continuous monitoring of semiconductor-related disruptions</a:t>
            </a:r>
            <a:r>
              <a:rPr lang="en-US" sz="1300" dirty="0"/>
              <a:t> from global news.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/>
              <a:t>Provides </a:t>
            </a:r>
            <a:r>
              <a:rPr lang="en-US" sz="1300" b="1" dirty="0"/>
              <a:t>structured, up-to-date insights</a:t>
            </a:r>
            <a:r>
              <a:rPr lang="en-US" sz="1300" dirty="0"/>
              <a:t> for further risk analysis.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Module 2-Sentiment and Risk Analysis</a:t>
            </a:r>
            <a:endParaRPr dirty="0"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729450" y="1940082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Functionality: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/>
              <a:t>Evaluate </a:t>
            </a:r>
            <a:r>
              <a:rPr lang="en-US" sz="1300" b="1" dirty="0"/>
              <a:t>risk and sentiment</a:t>
            </a:r>
            <a:r>
              <a:rPr lang="en-US" sz="1300" dirty="0"/>
              <a:t> of news article </a:t>
            </a:r>
            <a:r>
              <a:rPr lang="en-US" sz="1300" b="1" dirty="0"/>
              <a:t>titles</a:t>
            </a:r>
            <a:r>
              <a:rPr lang="en-US" sz="1300" dirty="0"/>
              <a:t> related to supply chain disruptions.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/>
              <a:t>Focus on determining whether the sentiment is </a:t>
            </a:r>
            <a:r>
              <a:rPr lang="en-US" sz="1300" b="1" dirty="0"/>
              <a:t>positive, neutral, or negative</a:t>
            </a:r>
            <a:r>
              <a:rPr lang="en-US" sz="13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/>
              <a:t>Store the analyzed results for further decision-making.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Implementation: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/>
              <a:t>Use </a:t>
            </a:r>
            <a:r>
              <a:rPr lang="en-US" sz="1300" b="1" dirty="0"/>
              <a:t>OpenAI’s LLM</a:t>
            </a:r>
            <a:r>
              <a:rPr lang="en-US" sz="1300" dirty="0"/>
              <a:t> to analyze sentiment and assess potential risks from news titles.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/>
              <a:t>Process data stored in </a:t>
            </a:r>
            <a:r>
              <a:rPr lang="en-US" sz="1300" b="1" dirty="0"/>
              <a:t>CSV files</a:t>
            </a:r>
            <a:r>
              <a:rPr lang="en-US" sz="1300" dirty="0"/>
              <a:t> (collected from Event Registry API).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/>
              <a:t>Implement a </a:t>
            </a:r>
            <a:r>
              <a:rPr lang="en-US" sz="1300" b="1" dirty="0"/>
              <a:t>Python script</a:t>
            </a:r>
            <a:r>
              <a:rPr lang="en-US" sz="1300" dirty="0"/>
              <a:t> to automate sentiment classification and risk evaluation.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Outcome: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b="1" dirty="0"/>
              <a:t>Sentiment scores assigned to each news title</a:t>
            </a:r>
            <a:r>
              <a:rPr lang="en-US" sz="1300" dirty="0"/>
              <a:t> for quick risk assessment.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b="1" dirty="0"/>
              <a:t>Structured CSV file</a:t>
            </a:r>
            <a:r>
              <a:rPr lang="en-US" sz="1300" dirty="0"/>
              <a:t> containing news titles and corresponding sentiment labels.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b="1" dirty="0"/>
              <a:t>Improved decision-making</a:t>
            </a:r>
            <a:r>
              <a:rPr lang="en-US" sz="1300" dirty="0"/>
              <a:t> by identifying potential disruptions early.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4270-54AA-D182-027B-24E30242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500" dirty="0"/>
              <a:t>Module 3-Inventory Optimization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A757B-7FA0-1FB5-F938-3556832BD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870736"/>
            <a:ext cx="7688700" cy="3216171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Functionality: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Optimize warehouse inventory based on </a:t>
            </a:r>
            <a:r>
              <a:rPr lang="en-US" sz="2400" b="1" dirty="0"/>
              <a:t>capacity, monthly inflow &amp; outflow, risk, and sentiment analysis</a:t>
            </a:r>
            <a:r>
              <a:rPr lang="en-US" sz="24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Adjust stock levels dynamically to prevent </a:t>
            </a:r>
            <a:r>
              <a:rPr lang="en-US" sz="2400" b="1" dirty="0"/>
              <a:t>overstocking or stockouts</a:t>
            </a:r>
            <a:r>
              <a:rPr lang="en-US" sz="24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Ensure </a:t>
            </a:r>
            <a:r>
              <a:rPr lang="en-US" sz="2400" b="1" dirty="0"/>
              <a:t>efficient resource allocation</a:t>
            </a:r>
            <a:r>
              <a:rPr lang="en-US" sz="2400" dirty="0"/>
              <a:t> by predicting inventory needs.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Implementation: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Use a </a:t>
            </a:r>
            <a:r>
              <a:rPr lang="en-US" sz="2400" b="1" dirty="0"/>
              <a:t>warehouse dataset</a:t>
            </a:r>
            <a:r>
              <a:rPr lang="en-US" sz="2400" dirty="0"/>
              <a:t> containing: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Capacity</a:t>
            </a:r>
            <a:r>
              <a:rPr lang="en-US" sz="2400" dirty="0"/>
              <a:t> (Maximum storage limit)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Monthly Incoming &amp; Outgoing Stock</a:t>
            </a:r>
            <a:endParaRPr lang="en-US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Risk &amp; Sentiment Scores</a:t>
            </a:r>
            <a:r>
              <a:rPr lang="en-US" sz="2400" dirty="0"/>
              <a:t> (derived from news analysis)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Apply </a:t>
            </a:r>
            <a:r>
              <a:rPr lang="en-US" sz="2400" b="1" dirty="0"/>
              <a:t>predictive analytics</a:t>
            </a:r>
            <a:r>
              <a:rPr lang="en-US" sz="2400" dirty="0"/>
              <a:t> to adjust stock levels based on demand trends.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Outcome: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Optimized inventory management</a:t>
            </a:r>
            <a:r>
              <a:rPr lang="en-US" sz="2400" dirty="0"/>
              <a:t>, reducing excess stock and shortages.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Data-driven decision-making</a:t>
            </a:r>
            <a:r>
              <a:rPr lang="en-US" sz="2400" dirty="0"/>
              <a:t> for warehouse operations.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Improved supply chain efficiency</a:t>
            </a:r>
            <a:r>
              <a:rPr lang="en-US" sz="2400" dirty="0"/>
              <a:t> by aligning inventory with real-time risk assessments.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0916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5FD4-3461-1D9E-5DE7-405DE41A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500" dirty="0"/>
              <a:t>Module 4-Real-Time Alerts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7D523-7AAB-878F-E66D-EB64C9F87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731386"/>
            <a:ext cx="7688700" cy="2261100"/>
          </a:xfrm>
        </p:spPr>
        <p:txBody>
          <a:bodyPr>
            <a:noAutofit/>
          </a:bodyPr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Functionality: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/>
              <a:t>Send </a:t>
            </a:r>
            <a:r>
              <a:rPr lang="en-US" sz="1300" b="1" dirty="0"/>
              <a:t>email alerts</a:t>
            </a:r>
            <a:r>
              <a:rPr lang="en-US" sz="1300" dirty="0"/>
              <a:t> to stakeholders about critical supply chain risks.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/>
              <a:t>Notify based on </a:t>
            </a:r>
            <a:r>
              <a:rPr lang="en-US" sz="1300" b="1" dirty="0"/>
              <a:t>risk and sentiment analysis</a:t>
            </a:r>
            <a:r>
              <a:rPr lang="en-US" sz="1300" dirty="0"/>
              <a:t> from news articles.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/>
              <a:t>Provide key insights to support </a:t>
            </a:r>
            <a:r>
              <a:rPr lang="en-US" sz="1300" b="1" dirty="0"/>
              <a:t>timely decision-making</a:t>
            </a:r>
            <a:r>
              <a:rPr lang="en-US" sz="13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Implementation: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/>
              <a:t>Developed an </a:t>
            </a:r>
            <a:r>
              <a:rPr lang="en-US" sz="1300" b="1" dirty="0"/>
              <a:t>email alert system</a:t>
            </a:r>
            <a:r>
              <a:rPr lang="en-US" sz="1300" dirty="0"/>
              <a:t> using </a:t>
            </a:r>
            <a:r>
              <a:rPr lang="en-US" sz="1300" b="1" dirty="0"/>
              <a:t>Python’s </a:t>
            </a:r>
            <a:r>
              <a:rPr lang="en-US" sz="1300" b="1" dirty="0" err="1"/>
              <a:t>smtplib</a:t>
            </a:r>
            <a:r>
              <a:rPr lang="en-US" sz="13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/>
              <a:t>Extract risk-related news from </a:t>
            </a:r>
            <a:r>
              <a:rPr lang="en-US" sz="1300" b="1" dirty="0"/>
              <a:t>CSV files</a:t>
            </a:r>
            <a:r>
              <a:rPr lang="en-US" sz="1300" dirty="0"/>
              <a:t> and format email notifications.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/>
              <a:t>Manually trigger alerts based on </a:t>
            </a:r>
            <a:r>
              <a:rPr lang="en-US" sz="1300" b="1" dirty="0"/>
              <a:t>predefined risk thresholds</a:t>
            </a:r>
            <a:r>
              <a:rPr lang="en-US" sz="13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Outcome: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b="1" dirty="0"/>
              <a:t>Stakeholders receive timely email alerts</a:t>
            </a:r>
            <a:r>
              <a:rPr lang="en-US" sz="1300" dirty="0"/>
              <a:t> for potential supply chain disruptions.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b="1" dirty="0"/>
              <a:t>Faster response times</a:t>
            </a:r>
            <a:r>
              <a:rPr lang="en-US" sz="1300" dirty="0"/>
              <a:t> to mitigate risks.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b="1" dirty="0"/>
              <a:t>Structured communication</a:t>
            </a:r>
            <a:r>
              <a:rPr lang="en-US" sz="1300" dirty="0"/>
              <a:t> of critical information.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990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BAAB-6A05-B613-26EC-D7BE6B1C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500" b="1" dirty="0"/>
              <a:t>Key Outcomes &amp; Benefits</a:t>
            </a:r>
            <a:br>
              <a:rPr lang="en-IN" sz="2500" dirty="0"/>
            </a:br>
            <a:endParaRPr lang="en-IN" sz="25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97042-D386-E718-159E-9368A65EF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62546"/>
            <a:ext cx="7688700" cy="22611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b="1" dirty="0"/>
              <a:t>Outcomes: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Accurate prediction of disruptions</a:t>
            </a:r>
            <a:r>
              <a:rPr lang="en-US" sz="1400" dirty="0"/>
              <a:t> through real-time data and sentiment analysis.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Dynamic inventory optimization</a:t>
            </a:r>
            <a:r>
              <a:rPr lang="en-US" sz="1400" dirty="0"/>
              <a:t> based on risk predictions and warehouse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Real-time alerts</a:t>
            </a:r>
            <a:r>
              <a:rPr lang="en-US" sz="1400" dirty="0"/>
              <a:t> for proactive risk management and quick decision-making.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/>
              <a:t>Benefits: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Reduced supply chain losses</a:t>
            </a:r>
            <a:r>
              <a:rPr lang="en-US" sz="1400" dirty="0"/>
              <a:t> by preventing stockouts and overstocking.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Improved operational efficiency</a:t>
            </a:r>
            <a:r>
              <a:rPr lang="en-US" sz="1400" dirty="0"/>
              <a:t> with optimized resource allocation.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Enhanced resilience</a:t>
            </a:r>
            <a:r>
              <a:rPr lang="en-US" sz="1400" dirty="0"/>
              <a:t> to global uncertainties, ensuring continuous operations.</a:t>
            </a:r>
          </a:p>
        </p:txBody>
      </p:sp>
    </p:spTree>
    <p:extLst>
      <p:ext uri="{BB962C8B-B14F-4D97-AF65-F5344CB8AC3E}">
        <p14:creationId xmlns:p14="http://schemas.microsoft.com/office/powerpoint/2010/main" val="23112239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851</Words>
  <Application>Microsoft Office PowerPoint</Application>
  <PresentationFormat>On-screen Show (16:9)</PresentationFormat>
  <Paragraphs>102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Wingdings</vt:lpstr>
      <vt:lpstr>Lato</vt:lpstr>
      <vt:lpstr>Arial</vt:lpstr>
      <vt:lpstr>Raleway</vt:lpstr>
      <vt:lpstr>Streamline</vt:lpstr>
      <vt:lpstr>  AI-Driven Supply Chain Disruption Predictor and Inventory Optimization                                                       By                                                                                                                                                            Yaswanth                                                                                                                                                   Under the guidance of                                                                                                                                                       Rohitash Goyal</vt:lpstr>
      <vt:lpstr>Project Overview</vt:lpstr>
      <vt:lpstr>Problem Statement</vt:lpstr>
      <vt:lpstr>Project Workflow</vt:lpstr>
      <vt:lpstr>Module 1- Global Data Collection and Monitoring</vt:lpstr>
      <vt:lpstr>Module 2-Sentiment and Risk Analysis</vt:lpstr>
      <vt:lpstr>Module 3-Inventory Optimization</vt:lpstr>
      <vt:lpstr>Module 4-Real-Time Alerts</vt:lpstr>
      <vt:lpstr>Key Outcomes &amp; Benefits </vt:lpstr>
      <vt:lpstr>Conclusion and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Yaswanth Puchakayala</dc:creator>
  <cp:lastModifiedBy>Yaswanth Puchakayala</cp:lastModifiedBy>
  <cp:revision>3</cp:revision>
  <dcterms:modified xsi:type="dcterms:W3CDTF">2025-02-06T13:37:31Z</dcterms:modified>
</cp:coreProperties>
</file>