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f7c0d88d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f7c0d88d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fa04e49b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fa04e49b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f7c0d88d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f7c0d88d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09825"/>
            <a:ext cx="8520600" cy="10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b="1" lang="en" sz="3100">
                <a:solidFill>
                  <a:srgbClr val="0B539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Strong Lensing Challenge</a:t>
            </a:r>
            <a:br>
              <a:rPr b="1" lang="en" sz="3100">
                <a:solidFill>
                  <a:srgbClr val="24292F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2750">
                <a:solidFill>
                  <a:srgbClr val="24292F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Multi-Class Classification</a:t>
            </a:r>
            <a:endParaRPr b="1" sz="2750">
              <a:solidFill>
                <a:srgbClr val="24292F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71525"/>
            <a:ext cx="8520600" cy="3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Vortex substructure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Spherical substructure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 substructure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9962" y="1280625"/>
            <a:ext cx="3564073" cy="11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9951" y="2408325"/>
            <a:ext cx="3564088" cy="11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9950" y="3536025"/>
            <a:ext cx="3564063" cy="11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3551025" y="4663725"/>
            <a:ext cx="52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Code:</a:t>
            </a:r>
            <a:r>
              <a:rPr lang="en">
                <a:solidFill>
                  <a:srgbClr val="0B5394"/>
                </a:solidFill>
              </a:rPr>
              <a:t> https://github.com/Yash-10/ML4SCI2021-Strong-Lensing</a:t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185900"/>
            <a:ext cx="85206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Approach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795200"/>
            <a:ext cx="8520600" cy="4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Augmentation:</a:t>
            </a:r>
            <a:endParaRPr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AutoNum type="arabicPeriod"/>
            </a:pPr>
            <a:r>
              <a:rPr lang="en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Random Rotation</a:t>
            </a: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θ ∊ [-90 deg, +90 deg]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Random Affine</a:t>
            </a: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-img_width * a &lt; dx &lt; img_width * a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  -img_height * b &lt; dy &lt; img_height * b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 = 0.3, b = 0.3)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Split: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90%-10% split =&gt; 27,000 training, 3,000 validation, and 7,500 testing instances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Model and Hyperparameters: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Resnet34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, Adam optimizer, reduce LR on plateau lr_scheduler: factor=0.1, patience = 3 epochs, train for 40 epochs.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75" y="506350"/>
            <a:ext cx="4200525" cy="45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6050" y="908688"/>
            <a:ext cx="4276725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5098750" y="4282550"/>
            <a:ext cx="341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Overall AUC score ~ 0.9918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66075" y="137275"/>
            <a:ext cx="5180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Results</a:t>
            </a:r>
            <a:endParaRPr b="1"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AutoNum type="arabicPeriod"/>
            </a:pPr>
            <a:r>
              <a:rPr lang="en" sz="14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Alexander, S., Gleyzer, S., McDonough, E., Toomey, M., &amp; Usai, E. (2020). Deep Learning the Morphology of Dark Matter Substructure. The Astrophysical Journal, 893(1), 15. doi: 10.3847/1538-4357/ab7925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