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1" r:id="rId7"/>
    <p:sldId id="408" r:id="rId8"/>
    <p:sldId id="402" r:id="rId9"/>
    <p:sldId id="403" r:id="rId10"/>
    <p:sldId id="409" r:id="rId11"/>
    <p:sldId id="405"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13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ubmed.ncbi.nlm.nih.gov/?term=sentiment+analysis+on+tweet+data" TargetMode="External"/><Relationship Id="rId2" Type="http://schemas.openxmlformats.org/officeDocument/2006/relationships/hyperlink" Target="https://pubmed.ncbi.nlm.nih.gov/3720843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656886"/>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i="1" dirty="0">
                <a:solidFill>
                  <a:srgbClr val="000000"/>
                </a:solidFill>
              </a:rPr>
              <a:t>Artificial Intelligence and Machine Learning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787655" y="365009"/>
            <a:ext cx="8477097"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a:latin typeface="Arial Black" pitchFamily="34" charset="0"/>
              </a:rPr>
              <a:t>A decision support system for extracting artificial intelligence-driven insights on natural disaster</a:t>
            </a:r>
            <a:endParaRPr lang="en-US" sz="28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87655" y="4419122"/>
            <a:ext cx="3183885" cy="2246769"/>
          </a:xfrm>
          <a:prstGeom prst="rect">
            <a:avLst/>
          </a:prstGeom>
          <a:noFill/>
        </p:spPr>
        <p:txBody>
          <a:bodyPr wrap="none" rtlCol="0">
            <a:spAutoFit/>
          </a:bodyPr>
          <a:lstStyle/>
          <a:p>
            <a:r>
              <a:rPr lang="en-US" sz="2000" b="1" dirty="0"/>
              <a:t>Submitted by: </a:t>
            </a:r>
          </a:p>
          <a:p>
            <a:r>
              <a:rPr lang="en-US" sz="2000" dirty="0"/>
              <a:t>Yash – 21BCS6094</a:t>
            </a:r>
          </a:p>
          <a:p>
            <a:r>
              <a:rPr lang="en-US" sz="2000" dirty="0"/>
              <a:t>Utkarsh Raj – 21BCS6024</a:t>
            </a:r>
          </a:p>
          <a:p>
            <a:r>
              <a:rPr lang="en-US" sz="2000" dirty="0"/>
              <a:t>Rashid Khan – 21BCS6136</a:t>
            </a:r>
          </a:p>
          <a:p>
            <a:r>
              <a:rPr lang="en-US" sz="2000" dirty="0"/>
              <a:t>Milan Prakash – 21BCS6667  </a:t>
            </a:r>
          </a:p>
          <a:p>
            <a:endParaRPr lang="en-US" sz="2000" dirty="0"/>
          </a:p>
          <a:p>
            <a:endParaRPr lang="en-US" sz="2000" dirty="0"/>
          </a:p>
        </p:txBody>
      </p:sp>
      <p:sp>
        <p:nvSpPr>
          <p:cNvPr id="6" name="TextBox 5"/>
          <p:cNvSpPr txBox="1"/>
          <p:nvPr/>
        </p:nvSpPr>
        <p:spPr>
          <a:xfrm>
            <a:off x="6858471" y="438699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err="1"/>
              <a:t>Mr</a:t>
            </a:r>
            <a:r>
              <a:rPr lang="en-US" sz="2000" dirty="0"/>
              <a:t> Siddharth Kumar</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hlinkClick r:id="rId2"/>
              </a:rPr>
              <a:t>https://pubmed.ncbi.nlm.nih.gov/37208434/</a:t>
            </a:r>
            <a:endParaRPr lang="en-US" dirty="0"/>
          </a:p>
          <a:p>
            <a:r>
              <a:rPr lang="en-US" dirty="0"/>
              <a:t>https://ieeexplore.ieee.org/document/92433142-3 slides to be used.</a:t>
            </a:r>
          </a:p>
          <a:p>
            <a:r>
              <a:rPr lang="en-US" dirty="0">
                <a:hlinkClick r:id="rId3"/>
              </a:rPr>
              <a:t>https://pubmed.ncbi.nlm.nih.gov/?term=sentiment+analysis+on+tweet+data</a:t>
            </a:r>
            <a:endParaRPr lang="en-US" dirty="0"/>
          </a:p>
          <a:p>
            <a:r>
              <a:rPr lang="en-US" dirty="0"/>
              <a:t>https://pubmed.ncbi.nlm.nih.gov/35632034/</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Conclusion</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r>
              <a:rPr lang="en-US" dirty="0"/>
              <a:t>In a world where natural disasters are becoming increasingly frequent and intense, the need for effective decision-making tools is paramount. The "Decision Support System for Natural Disaster Management" project aims to develop a comprehensive and intelligent software solution to aid emergency responders, government agencies, and local communities in making informed decisions before, during, and after natural disasters. This system harnesses advanced technologies to provide real-time data analysis, predictive modeling, and actionable insights, thus enabling efficient disaster response and mitigation strategies.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540812"/>
            <a:ext cx="10515600" cy="5317188"/>
          </a:xfrm>
        </p:spPr>
        <p:txBody>
          <a:bodyPr>
            <a:normAutofit fontScale="92500" lnSpcReduction="10000"/>
          </a:bodyPr>
          <a:lstStyle/>
          <a:p>
            <a:r>
              <a:rPr lang="en-US" dirty="0"/>
              <a:t>Increasing Frequency and Severity of Natural Disasters: Natural disasters, such as hurricanes, earthquakes, floods, wildfires, and more, are occurring with greater frequency and intensity due to factors like climate change. This trend has amplified the challenges and risks associated with disaster management and response.</a:t>
            </a:r>
          </a:p>
          <a:p>
            <a:r>
              <a:rPr lang="en-US" dirty="0"/>
              <a:t>Timely and Informed Decision-Making: Effective disaster management requires quick and well-informed decisions. A dedicated decision support system can provide real-time data, predictive insights, and scenario simulations, enabling decision-makers to respond promptly and effectively to dynamic disaster situations.</a:t>
            </a:r>
          </a:p>
          <a:p>
            <a:r>
              <a:rPr lang="en-US" dirty="0"/>
              <a:t>Mitigation of Loss of Life and Property: Timely and accurate information can significantly reduce the loss of life and property during disasters. This project aims to provide accurate predictions, early warnings, and evacuation strategies, all of which contribute to saving lives and reducing damage.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569626" y="1489959"/>
            <a:ext cx="10784174" cy="5368041"/>
          </a:xfrm>
        </p:spPr>
        <p:txBody>
          <a:bodyPr>
            <a:normAutofit fontScale="92500"/>
          </a:bodyPr>
          <a:lstStyle/>
          <a:p>
            <a:r>
              <a:rPr lang="en-US" dirty="0"/>
              <a:t>Resource Optimization: During disaster response, resources like emergency personnel, medical supplies, and transportation need to be allocated optimally. A decision support system can analyze data to ensure these resources are deployed where they are most needed, maximizing their impact.</a:t>
            </a:r>
          </a:p>
          <a:p>
            <a:r>
              <a:rPr lang="en-US" dirty="0"/>
              <a:t>Effective Communication: Disseminating information and instructions during disasters is challenging but crucial. A communication system integrated into the decision support system can ensure that accurate and timely alerts reach the relevant stakeholders, aiding in evacuation and response efforts.</a:t>
            </a:r>
          </a:p>
          <a:p>
            <a:r>
              <a:rPr lang="en-US" dirty="0"/>
              <a:t>Coordination and Collaboration: Natural disasters often require the coordination of various agencies, organizations, and levels of government. A decision support system can facilitate collaboration by providing a centralized platform for sharing information, resources, and strategies.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176491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1450871"/>
            <a:ext cx="10515600" cy="5122316"/>
          </a:xfrm>
        </p:spPr>
        <p:txBody>
          <a:bodyPr/>
          <a:lstStyle/>
          <a:p>
            <a:r>
              <a:rPr lang="en-US" dirty="0"/>
              <a:t>The objectives of the "Decision Support System for Natural Disaster Management" project are designed to address the challenges and needs associated with effective disaster preparedness, response, and recovery. These objectives encompass various aspects of the project's scope and aim to create a comprehensive and impactful solution:</a:t>
            </a:r>
          </a:p>
          <a:p>
            <a:r>
              <a:rPr lang="en-US" dirty="0"/>
              <a:t>Real-time Data Aggregation and Integration</a:t>
            </a:r>
          </a:p>
          <a:p>
            <a:r>
              <a:rPr lang="en-US" dirty="0"/>
              <a:t>Predictive Modeling and Early Warning</a:t>
            </a:r>
          </a:p>
          <a:p>
            <a:r>
              <a:rPr lang="en-US" dirty="0"/>
              <a:t>Real-time Alerts and Communication</a:t>
            </a:r>
          </a:p>
          <a:p>
            <a:r>
              <a:rPr lang="en-US" dirty="0"/>
              <a:t>Resource Allocation Optimization</a:t>
            </a:r>
          </a:p>
          <a:p>
            <a:r>
              <a:rPr lang="en-US" dirty="0"/>
              <a:t>User-Friendly Interface and Accessibility</a:t>
            </a:r>
          </a:p>
          <a:p>
            <a:r>
              <a:rPr lang="en-US" dirty="0"/>
              <a:t>Post-Disaster Assessment and Recovery Planning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770745" y="1405899"/>
            <a:ext cx="10831642" cy="5452101"/>
          </a:xfrm>
        </p:spPr>
        <p:txBody>
          <a:bodyPr>
            <a:normAutofit fontScale="92500" lnSpcReduction="10000"/>
          </a:bodyPr>
          <a:lstStyle/>
          <a:p>
            <a:pPr marL="0" indent="0">
              <a:buNone/>
            </a:pPr>
            <a:r>
              <a:rPr lang="en-US" dirty="0"/>
              <a:t>"A decision support system for extracting artificial intelligence-driven insights on natural disaster" is as follows:</a:t>
            </a:r>
          </a:p>
          <a:p>
            <a:r>
              <a:rPr lang="en-US" dirty="0"/>
              <a:t>Data collection: The system collects real-time tweets related to natural disasters from Twitter. The tweets are collected in multiple languages, and the system can translate them into English.</a:t>
            </a:r>
          </a:p>
          <a:p>
            <a:r>
              <a:rPr lang="en-US" dirty="0"/>
              <a:t>Data processing: The system uses natural language processing (NLP) techniques to process the tweets. This includes tasks such as keyword extraction, entity identification, and sentiment analysis.</a:t>
            </a:r>
          </a:p>
          <a:p>
            <a:r>
              <a:rPr lang="en-US" dirty="0"/>
              <a:t>Data analysis: The system uses machine learning algorithms to analyze the processed data. This includes tasks such as clustering, classification, and anomaly detection.</a:t>
            </a:r>
          </a:p>
          <a:p>
            <a:r>
              <a:rPr lang="en-US" dirty="0"/>
              <a:t>Insights generation: The system generates insights from the analyzed data. These insights can be used by disaster planners and decision-makers to make better decisions.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813" y="1190104"/>
            <a:ext cx="10996535" cy="5531371"/>
          </a:xfrm>
        </p:spPr>
        <p:txBody>
          <a:bodyPr>
            <a:normAutofit fontScale="85000" lnSpcReduction="10000"/>
          </a:bodyPr>
          <a:lstStyle/>
          <a:p>
            <a:pPr marL="0" indent="0">
              <a:buNone/>
            </a:pPr>
            <a:r>
              <a:rPr lang="en-US" dirty="0"/>
              <a:t>The following are some of the specific techniques used in the system:</a:t>
            </a:r>
          </a:p>
          <a:p>
            <a:r>
              <a:rPr lang="en-US" dirty="0"/>
              <a:t>Keyword extraction: The system uses a dictionary of keywords related to natural disasters to extract keywords from the tweets.</a:t>
            </a:r>
          </a:p>
          <a:p>
            <a:r>
              <a:rPr lang="en-US" dirty="0"/>
              <a:t>Entity identification: The system uses named entity recognition (NER) to identify entities such as people, places, and organizations in the tweets.</a:t>
            </a:r>
          </a:p>
          <a:p>
            <a:r>
              <a:rPr lang="en-US" dirty="0"/>
              <a:t>Sentiment analysis: The system uses sentiment analysis to determine the sentiment of the tweets, such as whether they are positive, negative, or neutral.</a:t>
            </a:r>
          </a:p>
          <a:p>
            <a:r>
              <a:rPr lang="en-US" dirty="0"/>
              <a:t>Clustering: The system uses clustering algorithms to group the tweets together based on their similarities.</a:t>
            </a:r>
          </a:p>
          <a:p>
            <a:r>
              <a:rPr lang="en-US" dirty="0"/>
              <a:t>Classification: The system uses classification algorithms to classify the tweets into different categories, such as earthquake, flood, or fire.</a:t>
            </a:r>
          </a:p>
          <a:p>
            <a:r>
              <a:rPr lang="en-US" dirty="0"/>
              <a:t>Anomaly detection: The system uses anomaly detection algorithms to identify tweets that are unusual or out of the </a:t>
            </a:r>
            <a:r>
              <a:rPr lang="en-US" dirty="0" err="1"/>
              <a:t>ordinary.The</a:t>
            </a:r>
            <a:r>
              <a:rPr lang="en-US" dirty="0"/>
              <a:t> system was evaluated using a real-world dataset of tweets related to natural disasters. The results showed that the system was able to extract accurate and useful insights from the tweets.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616754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785733" y="1353435"/>
            <a:ext cx="10929079" cy="5368040"/>
          </a:xfrm>
        </p:spPr>
        <p:txBody>
          <a:bodyPr/>
          <a:lstStyle/>
          <a:p>
            <a:r>
              <a:rPr lang="en-US" dirty="0"/>
              <a:t>In conclusion, the project "A decision support system for extracting artificial intelligence-driven insights on natural disaster" has produced promising results. The system was able to extract accurate and useful insights from real-world tweets related to natural disasters. The system was also able to track the progress of natural disasters, identify areas that were most affected, and prioritize relief efforts. The system has the potential to be a valuable tool for disaster planners and decision-makers, and it could be used to develop new ways to warn people about natural disasters, improve the coordination of relief efforts, assess the impact of natural disasters on communities, and develop new strategies for disaster mitigation.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8804656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6154</TotalTime>
  <Words>1066</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Problem Formulation</vt:lpstr>
      <vt:lpstr>Objectives of the Work</vt:lpstr>
      <vt:lpstr>Methodology used</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 .</cp:lastModifiedBy>
  <cp:revision>496</cp:revision>
  <dcterms:created xsi:type="dcterms:W3CDTF">2019-01-09T10:33:58Z</dcterms:created>
  <dcterms:modified xsi:type="dcterms:W3CDTF">2023-08-24T07:49:58Z</dcterms:modified>
</cp:coreProperties>
</file>