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4/29/2022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4/29/2022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4/29/2022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4/29/2022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TEAM TLE</a:t>
            </a:r>
            <a:endParaRPr lang="en-IN" dirty="0"/>
          </a:p>
        </p:txBody>
      </p:sp>
      <p:sp>
        <p:nvSpPr>
          <p:cNvPr id="3" name="Subtitle 2"/>
          <p:cNvSpPr>
            <a:spLocks noGrp="1"/>
          </p:cNvSpPr>
          <p:nvPr>
            <p:ph type="subTitle" idx="1"/>
          </p:nvPr>
        </p:nvSpPr>
        <p:spPr/>
        <p:txBody>
          <a:bodyPr/>
          <a:lstStyle/>
          <a:p>
            <a:r>
              <a:rPr lang="en-IN" dirty="0" smtClean="0"/>
              <a:t>TOPIC:EDUCATION</a:t>
            </a:r>
            <a:endParaRPr lang="en-IN" dirty="0"/>
          </a:p>
        </p:txBody>
      </p:sp>
      <p:pic>
        <p:nvPicPr>
          <p:cNvPr id="2050" name="Picture 2" descr="C:\Users\Heema\Downloads\Desktop\download (1).jpg"/>
          <p:cNvPicPr>
            <a:picLocks noChangeAspect="1" noChangeArrowheads="1"/>
          </p:cNvPicPr>
          <p:nvPr/>
        </p:nvPicPr>
        <p:blipFill>
          <a:blip r:embed="rId2"/>
          <a:srcRect/>
          <a:stretch>
            <a:fillRect/>
          </a:stretch>
        </p:blipFill>
        <p:spPr bwMode="auto">
          <a:xfrm>
            <a:off x="381000" y="3200400"/>
            <a:ext cx="3962400" cy="3429000"/>
          </a:xfrm>
          <a:prstGeom prst="rect">
            <a:avLst/>
          </a:prstGeom>
          <a:noFill/>
        </p:spPr>
      </p:pic>
      <p:pic>
        <p:nvPicPr>
          <p:cNvPr id="2051" name="Picture 3" descr="C:\Users\Heema\Downloads\Desktop\download (2).jpg"/>
          <p:cNvPicPr>
            <a:picLocks noChangeAspect="1" noChangeArrowheads="1"/>
          </p:cNvPicPr>
          <p:nvPr/>
        </p:nvPicPr>
        <p:blipFill>
          <a:blip r:embed="rId3"/>
          <a:srcRect/>
          <a:stretch>
            <a:fillRect/>
          </a:stretch>
        </p:blipFill>
        <p:spPr bwMode="auto">
          <a:xfrm>
            <a:off x="4800600" y="3200400"/>
            <a:ext cx="3390900" cy="3352800"/>
          </a:xfrm>
          <a:prstGeom prst="rect">
            <a:avLst/>
          </a:prstGeom>
          <a:noFill/>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smtClean="0"/>
              <a:t>We basically  found that many college students are not able to find a way to develop their skills and interests because they are not getting proper guidance.</a:t>
            </a:r>
          </a:p>
          <a:p>
            <a:r>
              <a:rPr lang="en-IN" dirty="0" smtClean="0"/>
              <a:t>Students are confused in seeking their path for their dreams and future.</a:t>
            </a:r>
            <a:endParaRPr lang="en-IN"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IN" dirty="0" smtClean="0"/>
              <a:t>Basic solution which we are going to implement on this to solve students problem is giving them the roadmaps of every field in </a:t>
            </a:r>
            <a:r>
              <a:rPr lang="en-IN" dirty="0" err="1" smtClean="0"/>
              <a:t>cse</a:t>
            </a:r>
            <a:r>
              <a:rPr lang="en-IN" dirty="0" smtClean="0"/>
              <a:t> in a single website.</a:t>
            </a:r>
          </a:p>
          <a:p>
            <a:r>
              <a:rPr lang="en-IN" dirty="0" smtClean="0"/>
              <a:t>They will get proper guidance for each and every step.</a:t>
            </a:r>
            <a:endParaRPr lang="en-IN" dirty="0"/>
          </a:p>
        </p:txBody>
      </p:sp>
    </p:spTree>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THIS WEBSITE WILL HELP STUDENTS?</a:t>
            </a:r>
            <a:endParaRPr lang="en-IN" dirty="0"/>
          </a:p>
        </p:txBody>
      </p:sp>
      <p:sp>
        <p:nvSpPr>
          <p:cNvPr id="3" name="Content Placeholder 2"/>
          <p:cNvSpPr>
            <a:spLocks noGrp="1"/>
          </p:cNvSpPr>
          <p:nvPr>
            <p:ph idx="1"/>
          </p:nvPr>
        </p:nvSpPr>
        <p:spPr/>
        <p:txBody>
          <a:bodyPr/>
          <a:lstStyle/>
          <a:p>
            <a:r>
              <a:rPr lang="en-IN" dirty="0" smtClean="0"/>
              <a:t>Getting proper access to every roadmaps of different fields in </a:t>
            </a:r>
            <a:r>
              <a:rPr lang="en-IN" dirty="0" err="1" smtClean="0"/>
              <a:t>cse</a:t>
            </a:r>
            <a:r>
              <a:rPr lang="en-IN" dirty="0" smtClean="0"/>
              <a:t>.</a:t>
            </a:r>
          </a:p>
          <a:p>
            <a:r>
              <a:rPr lang="en-IN" dirty="0" smtClean="0"/>
              <a:t>For the </a:t>
            </a:r>
            <a:r>
              <a:rPr lang="en-IN" dirty="0" err="1" smtClean="0"/>
              <a:t>begineers</a:t>
            </a:r>
            <a:r>
              <a:rPr lang="en-IN" dirty="0" smtClean="0"/>
              <a:t> students will get basic idea for all fields .</a:t>
            </a:r>
          </a:p>
          <a:p>
            <a:r>
              <a:rPr lang="en-IN" dirty="0" smtClean="0"/>
              <a:t>As seen many 3</a:t>
            </a:r>
            <a:r>
              <a:rPr lang="en-IN" baseline="30000" dirty="0" smtClean="0"/>
              <a:t>rd</a:t>
            </a:r>
            <a:r>
              <a:rPr lang="en-IN" dirty="0" smtClean="0"/>
              <a:t> and 4</a:t>
            </a:r>
            <a:r>
              <a:rPr lang="en-IN" baseline="30000" dirty="0" smtClean="0"/>
              <a:t>th</a:t>
            </a:r>
            <a:r>
              <a:rPr lang="en-IN" dirty="0" smtClean="0"/>
              <a:t> yr students are also not able to select at this moment with help of this they will also get proper guidance. </a:t>
            </a:r>
            <a:endParaRPr lang="en-IN" dirty="0"/>
          </a:p>
        </p:txBody>
      </p:sp>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Students usually see many videos available on social media but they usually get confused to select the video they want to see so by this we will provide accurate and top videos which students can see for their fields.</a:t>
            </a:r>
          </a:p>
          <a:p>
            <a:r>
              <a:rPr lang="en-IN" dirty="0" smtClean="0"/>
              <a:t>We will provide the </a:t>
            </a:r>
            <a:r>
              <a:rPr lang="en-IN" dirty="0" err="1" smtClean="0"/>
              <a:t>definate</a:t>
            </a:r>
            <a:r>
              <a:rPr lang="en-IN" dirty="0" smtClean="0"/>
              <a:t> and accurate course with proper guidance.</a:t>
            </a:r>
            <a:endParaRPr lang="en-IN" dirty="0"/>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normAutofit lnSpcReduction="10000"/>
          </a:bodyPr>
          <a:lstStyle/>
          <a:p>
            <a:r>
              <a:rPr lang="en-IN" dirty="0" smtClean="0"/>
              <a:t>MADE BY:DHRUVIL SHAH</a:t>
            </a:r>
          </a:p>
          <a:p>
            <a:r>
              <a:rPr lang="en-IN" dirty="0" smtClean="0"/>
              <a:t>KIRTIRAJ THAKOR</a:t>
            </a:r>
          </a:p>
          <a:p>
            <a:r>
              <a:rPr lang="en-IN" dirty="0" smtClean="0"/>
              <a:t>SHUBH PATEL</a:t>
            </a:r>
          </a:p>
          <a:p>
            <a:r>
              <a:rPr lang="en-IN" dirty="0" smtClean="0"/>
              <a:t>YASH PATEL</a:t>
            </a:r>
            <a:endParaRPr lang="en-IN" dirty="0"/>
          </a:p>
        </p:txBody>
      </p:sp>
      <p:pic>
        <p:nvPicPr>
          <p:cNvPr id="1026" name="Picture 2" descr="C:\Users\Heema\Downloads\Desktop\download.jpg"/>
          <p:cNvPicPr>
            <a:picLocks noChangeAspect="1" noChangeArrowheads="1"/>
          </p:cNvPicPr>
          <p:nvPr/>
        </p:nvPicPr>
        <p:blipFill>
          <a:blip r:embed="rId2"/>
          <a:srcRect/>
          <a:stretch>
            <a:fillRect/>
          </a:stretch>
        </p:blipFill>
        <p:spPr bwMode="auto">
          <a:xfrm>
            <a:off x="228600" y="228600"/>
            <a:ext cx="8610600" cy="1905000"/>
          </a:xfrm>
          <a:prstGeom prst="rect">
            <a:avLst/>
          </a:prstGeom>
          <a:noFill/>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237</TotalTime>
  <Words>209</Words>
  <Application>Microsoft Office PowerPoint</Application>
  <PresentationFormat>On-screen Show (4:3)</PresentationFormat>
  <Paragraphs>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Verve</vt:lpstr>
      <vt:lpstr>TEAM TLE</vt:lpstr>
      <vt:lpstr>PROBLEM STATEMENT:</vt:lpstr>
      <vt:lpstr>SOLUTION:</vt:lpstr>
      <vt:lpstr>HOW THIS WEBSITE WILL HELP STUDENTS?</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TLE</dc:title>
  <dc:creator>DHRUVIL SHAH</dc:creator>
  <cp:lastModifiedBy>Heema</cp:lastModifiedBy>
  <cp:revision>14</cp:revision>
  <dcterms:created xsi:type="dcterms:W3CDTF">2006-08-16T00:00:00Z</dcterms:created>
  <dcterms:modified xsi:type="dcterms:W3CDTF">2022-04-29T16:50:20Z</dcterms:modified>
</cp:coreProperties>
</file>