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461" userDrawn="1">
          <p15:clr>
            <a:srgbClr val="A4A3A4"/>
          </p15:clr>
        </p15:guide>
        <p15:guide id="3" pos="5677" userDrawn="1">
          <p15:clr>
            <a:srgbClr val="A4A3A4"/>
          </p15:clr>
        </p15:guide>
        <p15:guide id="4" pos="3840" userDrawn="1">
          <p15:clr>
            <a:srgbClr val="A4A3A4"/>
          </p15:clr>
        </p15:guide>
        <p15:guide id="5"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69"/>
      </p:cViewPr>
      <p:guideLst>
        <p:guide orient="horz" pos="346"/>
        <p:guide pos="461"/>
        <p:guide pos="5677"/>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Peyyala" userId="751ca12380d6b51a" providerId="LiveId" clId="{3CA75841-AC45-4776-8825-5EE31F387A9F}"/>
    <pc:docChg chg="undo custSel addSld delSld modSld">
      <pc:chgData name="Yaswanth Peyyala" userId="751ca12380d6b51a" providerId="LiveId" clId="{3CA75841-AC45-4776-8825-5EE31F387A9F}" dt="2023-03-17T13:37:38.665" v="458"/>
      <pc:docMkLst>
        <pc:docMk/>
      </pc:docMkLst>
      <pc:sldChg chg="modSp mod modAnim">
        <pc:chgData name="Yaswanth Peyyala" userId="751ca12380d6b51a" providerId="LiveId" clId="{3CA75841-AC45-4776-8825-5EE31F387A9F}" dt="2023-03-17T13:37:38.665" v="458"/>
        <pc:sldMkLst>
          <pc:docMk/>
          <pc:sldMk cId="262072010" sldId="256"/>
        </pc:sldMkLst>
        <pc:spChg chg="mod">
          <ac:chgData name="Yaswanth Peyyala" userId="751ca12380d6b51a" providerId="LiveId" clId="{3CA75841-AC45-4776-8825-5EE31F387A9F}" dt="2023-03-17T12:20:14.780" v="3" actId="20577"/>
          <ac:spMkLst>
            <pc:docMk/>
            <pc:sldMk cId="262072010" sldId="256"/>
            <ac:spMk id="4" creationId="{D0734ADE-B482-7B2F-ADAA-001A7B7F423F}"/>
          </ac:spMkLst>
        </pc:spChg>
        <pc:picChg chg="mod">
          <ac:chgData name="Yaswanth Peyyala" userId="751ca12380d6b51a" providerId="LiveId" clId="{3CA75841-AC45-4776-8825-5EE31F387A9F}" dt="2023-03-17T13:19:14.623" v="264" actId="1076"/>
          <ac:picMkLst>
            <pc:docMk/>
            <pc:sldMk cId="262072010" sldId="256"/>
            <ac:picMk id="12" creationId="{D4E70D49-1BAC-FA57-6AFE-0929605CB0A8}"/>
          </ac:picMkLst>
        </pc:picChg>
      </pc:sldChg>
      <pc:sldChg chg="modTransition">
        <pc:chgData name="Yaswanth Peyyala" userId="751ca12380d6b51a" providerId="LiveId" clId="{3CA75841-AC45-4776-8825-5EE31F387A9F}" dt="2023-03-17T12:21:32.068" v="19"/>
        <pc:sldMkLst>
          <pc:docMk/>
          <pc:sldMk cId="1876295662" sldId="257"/>
        </pc:sldMkLst>
      </pc:sldChg>
      <pc:sldChg chg="addSp delSp modSp mod modTransition">
        <pc:chgData name="Yaswanth Peyyala" userId="751ca12380d6b51a" providerId="LiveId" clId="{3CA75841-AC45-4776-8825-5EE31F387A9F}" dt="2023-03-17T12:26:16.372" v="115" actId="1076"/>
        <pc:sldMkLst>
          <pc:docMk/>
          <pc:sldMk cId="328954968" sldId="258"/>
        </pc:sldMkLst>
        <pc:spChg chg="add mod">
          <ac:chgData name="Yaswanth Peyyala" userId="751ca12380d6b51a" providerId="LiveId" clId="{3CA75841-AC45-4776-8825-5EE31F387A9F}" dt="2023-03-17T12:26:10.524" v="114" actId="1076"/>
          <ac:spMkLst>
            <pc:docMk/>
            <pc:sldMk cId="328954968" sldId="258"/>
            <ac:spMk id="7" creationId="{07108BEE-A55E-96CC-D27E-FAC5D3F43AF3}"/>
          </ac:spMkLst>
        </pc:spChg>
        <pc:spChg chg="del">
          <ac:chgData name="Yaswanth Peyyala" userId="751ca12380d6b51a" providerId="LiveId" clId="{3CA75841-AC45-4776-8825-5EE31F387A9F}" dt="2023-03-17T12:23:05.501" v="30" actId="478"/>
          <ac:spMkLst>
            <pc:docMk/>
            <pc:sldMk cId="328954968" sldId="258"/>
            <ac:spMk id="8" creationId="{925DCB58-1DA4-03E4-606F-B67FA9FECA44}"/>
          </ac:spMkLst>
        </pc:spChg>
        <pc:spChg chg="add mod ord">
          <ac:chgData name="Yaswanth Peyyala" userId="751ca12380d6b51a" providerId="LiveId" clId="{3CA75841-AC45-4776-8825-5EE31F387A9F}" dt="2023-03-17T12:26:16.372" v="115" actId="1076"/>
          <ac:spMkLst>
            <pc:docMk/>
            <pc:sldMk cId="328954968" sldId="258"/>
            <ac:spMk id="10" creationId="{100781A5-86A5-2DCE-F1E6-A3CA2311D173}"/>
          </ac:spMkLst>
        </pc:spChg>
        <pc:spChg chg="add mod">
          <ac:chgData name="Yaswanth Peyyala" userId="751ca12380d6b51a" providerId="LiveId" clId="{3CA75841-AC45-4776-8825-5EE31F387A9F}" dt="2023-03-17T12:26:09.035" v="113" actId="1076"/>
          <ac:spMkLst>
            <pc:docMk/>
            <pc:sldMk cId="328954968" sldId="258"/>
            <ac:spMk id="11" creationId="{DC6F0B48-35A0-86A2-05F0-0CBC20F6A557}"/>
          </ac:spMkLst>
        </pc:spChg>
        <pc:picChg chg="del">
          <ac:chgData name="Yaswanth Peyyala" userId="751ca12380d6b51a" providerId="LiveId" clId="{3CA75841-AC45-4776-8825-5EE31F387A9F}" dt="2023-03-17T12:23:06.190" v="31" actId="478"/>
          <ac:picMkLst>
            <pc:docMk/>
            <pc:sldMk cId="328954968" sldId="258"/>
            <ac:picMk id="6" creationId="{47310F67-4E0C-2697-BF49-E5CC5A4E289F}"/>
          </ac:picMkLst>
        </pc:picChg>
        <pc:picChg chg="mod">
          <ac:chgData name="Yaswanth Peyyala" userId="751ca12380d6b51a" providerId="LiveId" clId="{3CA75841-AC45-4776-8825-5EE31F387A9F}" dt="2023-03-17T12:25:31.427" v="107" actId="1076"/>
          <ac:picMkLst>
            <pc:docMk/>
            <pc:sldMk cId="328954968" sldId="258"/>
            <ac:picMk id="9" creationId="{D5C46005-F2DD-663A-2062-6132A9271325}"/>
          </ac:picMkLst>
        </pc:picChg>
      </pc:sldChg>
      <pc:sldChg chg="modTransition modAnim">
        <pc:chgData name="Yaswanth Peyyala" userId="751ca12380d6b51a" providerId="LiveId" clId="{3CA75841-AC45-4776-8825-5EE31F387A9F}" dt="2023-03-17T12:30:48.319" v="148"/>
        <pc:sldMkLst>
          <pc:docMk/>
          <pc:sldMk cId="207865033" sldId="259"/>
        </pc:sldMkLst>
      </pc:sldChg>
      <pc:sldChg chg="modTransition">
        <pc:chgData name="Yaswanth Peyyala" userId="751ca12380d6b51a" providerId="LiveId" clId="{3CA75841-AC45-4776-8825-5EE31F387A9F}" dt="2023-03-17T12:27:09.742" v="119"/>
        <pc:sldMkLst>
          <pc:docMk/>
          <pc:sldMk cId="2876661098" sldId="260"/>
        </pc:sldMkLst>
      </pc:sldChg>
      <pc:sldChg chg="addSp delSp modSp mod modTransition modAnim">
        <pc:chgData name="Yaswanth Peyyala" userId="751ca12380d6b51a" providerId="LiveId" clId="{3CA75841-AC45-4776-8825-5EE31F387A9F}" dt="2023-03-17T13:35:19.955" v="455"/>
        <pc:sldMkLst>
          <pc:docMk/>
          <pc:sldMk cId="585758677" sldId="261"/>
        </pc:sldMkLst>
        <pc:spChg chg="add mod">
          <ac:chgData name="Yaswanth Peyyala" userId="751ca12380d6b51a" providerId="LiveId" clId="{3CA75841-AC45-4776-8825-5EE31F387A9F}" dt="2023-03-17T13:34:16.850" v="425" actId="1076"/>
          <ac:spMkLst>
            <pc:docMk/>
            <pc:sldMk cId="585758677" sldId="261"/>
            <ac:spMk id="3" creationId="{3781AEA9-4D39-197F-807F-45F1B08E47BD}"/>
          </ac:spMkLst>
        </pc:spChg>
        <pc:spChg chg="add mod">
          <ac:chgData name="Yaswanth Peyyala" userId="751ca12380d6b51a" providerId="LiveId" clId="{3CA75841-AC45-4776-8825-5EE31F387A9F}" dt="2023-03-17T13:32:53.480" v="401" actId="2711"/>
          <ac:spMkLst>
            <pc:docMk/>
            <pc:sldMk cId="585758677" sldId="261"/>
            <ac:spMk id="9" creationId="{493FEB0E-6630-287B-9D68-0547E7155EBA}"/>
          </ac:spMkLst>
        </pc:spChg>
        <pc:spChg chg="add mod">
          <ac:chgData name="Yaswanth Peyyala" userId="751ca12380d6b51a" providerId="LiveId" clId="{3CA75841-AC45-4776-8825-5EE31F387A9F}" dt="2023-03-17T13:33:41.320" v="410" actId="1076"/>
          <ac:spMkLst>
            <pc:docMk/>
            <pc:sldMk cId="585758677" sldId="261"/>
            <ac:spMk id="12" creationId="{9B90AB26-CB42-D8E6-2393-4864071E3DAF}"/>
          </ac:spMkLst>
        </pc:spChg>
        <pc:spChg chg="add mod">
          <ac:chgData name="Yaswanth Peyyala" userId="751ca12380d6b51a" providerId="LiveId" clId="{3CA75841-AC45-4776-8825-5EE31F387A9F}" dt="2023-03-17T13:34:08.697" v="423" actId="164"/>
          <ac:spMkLst>
            <pc:docMk/>
            <pc:sldMk cId="585758677" sldId="261"/>
            <ac:spMk id="17" creationId="{0EF747EB-E68C-1FCA-13DF-D60F988FB6CF}"/>
          </ac:spMkLst>
        </pc:spChg>
        <pc:grpChg chg="add mod">
          <ac:chgData name="Yaswanth Peyyala" userId="751ca12380d6b51a" providerId="LiveId" clId="{3CA75841-AC45-4776-8825-5EE31F387A9F}" dt="2023-03-17T13:33:11.239" v="404" actId="1076"/>
          <ac:grpSpMkLst>
            <pc:docMk/>
            <pc:sldMk cId="585758677" sldId="261"/>
            <ac:grpSpMk id="7" creationId="{50E2AEEE-474B-67C9-6988-44076A498538}"/>
          </ac:grpSpMkLst>
        </pc:grpChg>
        <pc:grpChg chg="add mod">
          <ac:chgData name="Yaswanth Peyyala" userId="751ca12380d6b51a" providerId="LiveId" clId="{3CA75841-AC45-4776-8825-5EE31F387A9F}" dt="2023-03-17T13:34:18.065" v="426" actId="1076"/>
          <ac:grpSpMkLst>
            <pc:docMk/>
            <pc:sldMk cId="585758677" sldId="261"/>
            <ac:grpSpMk id="10" creationId="{F8C0EC7D-0657-1DAA-29B1-54F3E52E0F3C}"/>
          </ac:grpSpMkLst>
        </pc:grpChg>
        <pc:grpChg chg="add mod">
          <ac:chgData name="Yaswanth Peyyala" userId="751ca12380d6b51a" providerId="LiveId" clId="{3CA75841-AC45-4776-8825-5EE31F387A9F}" dt="2023-03-17T13:34:16.850" v="425" actId="1076"/>
          <ac:grpSpMkLst>
            <pc:docMk/>
            <pc:sldMk cId="585758677" sldId="261"/>
            <ac:grpSpMk id="16" creationId="{BA81E797-4C1E-2AEF-3047-9B452CA49536}"/>
          </ac:grpSpMkLst>
        </pc:grpChg>
        <pc:grpChg chg="add mod">
          <ac:chgData name="Yaswanth Peyyala" userId="751ca12380d6b51a" providerId="LiveId" clId="{3CA75841-AC45-4776-8825-5EE31F387A9F}" dt="2023-03-17T13:34:08.697" v="423" actId="164"/>
          <ac:grpSpMkLst>
            <pc:docMk/>
            <pc:sldMk cId="585758677" sldId="261"/>
            <ac:grpSpMk id="18" creationId="{01F61815-0408-7421-FE4C-CF159C2030E6}"/>
          </ac:grpSpMkLst>
        </pc:grpChg>
        <pc:picChg chg="add del mod">
          <ac:chgData name="Yaswanth Peyyala" userId="751ca12380d6b51a" providerId="LiveId" clId="{3CA75841-AC45-4776-8825-5EE31F387A9F}" dt="2023-03-17T13:34:08.697" v="423" actId="164"/>
          <ac:picMkLst>
            <pc:docMk/>
            <pc:sldMk cId="585758677" sldId="261"/>
            <ac:picMk id="5" creationId="{35EC260D-6D82-A180-570A-93DAF552F791}"/>
          </ac:picMkLst>
        </pc:picChg>
        <pc:picChg chg="add del mod">
          <ac:chgData name="Yaswanth Peyyala" userId="751ca12380d6b51a" providerId="LiveId" clId="{3CA75841-AC45-4776-8825-5EE31F387A9F}" dt="2023-03-17T13:26:08.982" v="269" actId="478"/>
          <ac:picMkLst>
            <pc:docMk/>
            <pc:sldMk cId="585758677" sldId="261"/>
            <ac:picMk id="6" creationId="{B17B978E-287E-9A9E-EABC-EBA7710DC301}"/>
          </ac:picMkLst>
        </pc:picChg>
        <pc:picChg chg="add mod">
          <ac:chgData name="Yaswanth Peyyala" userId="751ca12380d6b51a" providerId="LiveId" clId="{3CA75841-AC45-4776-8825-5EE31F387A9F}" dt="2023-03-17T13:26:59.059" v="278" actId="1076"/>
          <ac:picMkLst>
            <pc:docMk/>
            <pc:sldMk cId="585758677" sldId="261"/>
            <ac:picMk id="8" creationId="{36F34388-771B-DF36-6BF5-E0E553CEB791}"/>
          </ac:picMkLst>
        </pc:picChg>
        <pc:picChg chg="add mod">
          <ac:chgData name="Yaswanth Peyyala" userId="751ca12380d6b51a" providerId="LiveId" clId="{3CA75841-AC45-4776-8825-5EE31F387A9F}" dt="2023-03-17T13:28:17.878" v="302"/>
          <ac:picMkLst>
            <pc:docMk/>
            <pc:sldMk cId="585758677" sldId="261"/>
            <ac:picMk id="11" creationId="{AE15E255-DA0A-22BD-7628-7EDC7A09F82B}"/>
          </ac:picMkLst>
        </pc:picChg>
        <pc:picChg chg="add del mod">
          <ac:chgData name="Yaswanth Peyyala" userId="751ca12380d6b51a" providerId="LiveId" clId="{3CA75841-AC45-4776-8825-5EE31F387A9F}" dt="2023-03-17T13:31:02.360" v="358"/>
          <ac:picMkLst>
            <pc:docMk/>
            <pc:sldMk cId="585758677" sldId="261"/>
            <ac:picMk id="13" creationId="{37428FD0-46C5-1485-0FE6-BAB9D42634A1}"/>
          </ac:picMkLst>
        </pc:picChg>
        <pc:picChg chg="add del mod">
          <ac:chgData name="Yaswanth Peyyala" userId="751ca12380d6b51a" providerId="LiveId" clId="{3CA75841-AC45-4776-8825-5EE31F387A9F}" dt="2023-03-17T13:31:02.360" v="358"/>
          <ac:picMkLst>
            <pc:docMk/>
            <pc:sldMk cId="585758677" sldId="261"/>
            <ac:picMk id="14" creationId="{D853B65A-0A2C-D207-F7F4-DB8B50639387}"/>
          </ac:picMkLst>
        </pc:picChg>
        <pc:picChg chg="add mod">
          <ac:chgData name="Yaswanth Peyyala" userId="751ca12380d6b51a" providerId="LiveId" clId="{3CA75841-AC45-4776-8825-5EE31F387A9F}" dt="2023-03-17T13:34:16.850" v="425" actId="1076"/>
          <ac:picMkLst>
            <pc:docMk/>
            <pc:sldMk cId="585758677" sldId="261"/>
            <ac:picMk id="15" creationId="{1B14AF55-AAF2-3E33-4FE1-7D91E9063C22}"/>
          </ac:picMkLst>
        </pc:picChg>
        <pc:picChg chg="add del mod">
          <ac:chgData name="Yaswanth Peyyala" userId="751ca12380d6b51a" providerId="LiveId" clId="{3CA75841-AC45-4776-8825-5EE31F387A9F}" dt="2023-03-17T13:30:54.782" v="356"/>
          <ac:picMkLst>
            <pc:docMk/>
            <pc:sldMk cId="585758677" sldId="261"/>
            <ac:picMk id="1026" creationId="{9FFE5EB4-ACF3-6BD5-B6F4-5D106025A58C}"/>
          </ac:picMkLst>
        </pc:picChg>
      </pc:sldChg>
      <pc:sldChg chg="modTransition modAnim">
        <pc:chgData name="Yaswanth Peyyala" userId="751ca12380d6b51a" providerId="LiveId" clId="{3CA75841-AC45-4776-8825-5EE31F387A9F}" dt="2023-03-17T12:32:54.524" v="171"/>
        <pc:sldMkLst>
          <pc:docMk/>
          <pc:sldMk cId="2278772904" sldId="262"/>
        </pc:sldMkLst>
      </pc:sldChg>
      <pc:sldChg chg="modTransition">
        <pc:chgData name="Yaswanth Peyyala" userId="751ca12380d6b51a" providerId="LiveId" clId="{3CA75841-AC45-4776-8825-5EE31F387A9F}" dt="2023-03-17T12:36:25.433" v="209"/>
        <pc:sldMkLst>
          <pc:docMk/>
          <pc:sldMk cId="581634101" sldId="263"/>
        </pc:sldMkLst>
      </pc:sldChg>
      <pc:sldChg chg="addSp delSp modSp new del mod delAnim modAnim">
        <pc:chgData name="Yaswanth Peyyala" userId="751ca12380d6b51a" providerId="LiveId" clId="{3CA75841-AC45-4776-8825-5EE31F387A9F}" dt="2023-03-17T13:37:29.691" v="456" actId="47"/>
        <pc:sldMkLst>
          <pc:docMk/>
          <pc:sldMk cId="3948868315" sldId="264"/>
        </pc:sldMkLst>
        <pc:picChg chg="add del mod">
          <ac:chgData name="Yaswanth Peyyala" userId="751ca12380d6b51a" providerId="LiveId" clId="{3CA75841-AC45-4776-8825-5EE31F387A9F}" dt="2023-03-17T13:31:14.289" v="363" actId="478"/>
          <ac:picMkLst>
            <pc:docMk/>
            <pc:sldMk cId="3948868315" sldId="264"/>
            <ac:picMk id="2" creationId="{8B4C6BD4-DA78-DA8A-DE06-1B0D78B320D2}"/>
          </ac:picMkLst>
        </pc:picChg>
        <pc:picChg chg="add del mod">
          <ac:chgData name="Yaswanth Peyyala" userId="751ca12380d6b51a" providerId="LiveId" clId="{3CA75841-AC45-4776-8825-5EE31F387A9F}" dt="2023-03-17T13:31:12.037" v="362" actId="478"/>
          <ac:picMkLst>
            <pc:docMk/>
            <pc:sldMk cId="3948868315" sldId="264"/>
            <ac:picMk id="3" creationId="{9FB3CCDA-3819-1B73-72FB-9DF7AF53C1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7023-7E19-7C54-A0BB-79EF560200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DD737-A9DB-690F-8008-7547C7C71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CB20A-D0FB-C8B9-3198-26356EE29295}"/>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5" name="Footer Placeholder 4">
            <a:extLst>
              <a:ext uri="{FF2B5EF4-FFF2-40B4-BE49-F238E27FC236}">
                <a16:creationId xmlns:a16="http://schemas.microsoft.com/office/drawing/2014/main" id="{F80593B1-469C-6C44-6012-71F533DCE5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12955-CCA6-269C-EE3E-9DF1AB6D3B1F}"/>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48143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A4CA-BFCC-959B-A952-501EE78DA4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66898-0149-F3F5-750F-EC6E26893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14A34-C6F0-FCD7-F57C-B4D2CB88C4C2}"/>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5" name="Footer Placeholder 4">
            <a:extLst>
              <a:ext uri="{FF2B5EF4-FFF2-40B4-BE49-F238E27FC236}">
                <a16:creationId xmlns:a16="http://schemas.microsoft.com/office/drawing/2014/main" id="{B581CC6E-A087-3061-DA81-B4DCFD195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526CF-84C1-B2AC-7E53-BAD367FA404C}"/>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18820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DBE9B-2C7E-DFAC-EB19-6998285EA0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0232D-9D84-5509-1855-3DC34EAB5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D0050-CB65-26F2-31B2-E0C70DB4D467}"/>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5" name="Footer Placeholder 4">
            <a:extLst>
              <a:ext uri="{FF2B5EF4-FFF2-40B4-BE49-F238E27FC236}">
                <a16:creationId xmlns:a16="http://schemas.microsoft.com/office/drawing/2014/main" id="{1E1763E0-995F-0B01-4CC6-4EE03580B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403DE-4531-F42C-BD0B-915B1383D9CF}"/>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19154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0391-915F-F6AE-7A73-E59B0147D9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35509-77B8-0E49-8E63-720200ABE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84857-5FF4-FB54-F5EA-DC4E00C85BF2}"/>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5" name="Footer Placeholder 4">
            <a:extLst>
              <a:ext uri="{FF2B5EF4-FFF2-40B4-BE49-F238E27FC236}">
                <a16:creationId xmlns:a16="http://schemas.microsoft.com/office/drawing/2014/main" id="{A702F95C-534E-1F30-A036-17391F6C4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DAE33-060E-C338-B78B-A2D7B9452945}"/>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6722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B38B-1DA5-8DC2-CB94-59E5BE0C3E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C02AF6-4BF2-AE81-3930-FA220C4FE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C5AF8-313A-3F82-5985-47D1A8C7B5F9}"/>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5" name="Footer Placeholder 4">
            <a:extLst>
              <a:ext uri="{FF2B5EF4-FFF2-40B4-BE49-F238E27FC236}">
                <a16:creationId xmlns:a16="http://schemas.microsoft.com/office/drawing/2014/main" id="{CC5CDDB3-F678-5C51-B340-2F50CAF6E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978B4-EDF7-3EE9-1B4B-C31FC3A6A71D}"/>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113362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995E-1B32-8EE2-023B-79026513E2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E3D2B-34B7-C806-2BF8-AC8CF4DCF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C99826-4B17-BADA-6301-4D69E46DB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0B66CB-DD9F-859B-3BCF-066943A37DD6}"/>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6" name="Footer Placeholder 5">
            <a:extLst>
              <a:ext uri="{FF2B5EF4-FFF2-40B4-BE49-F238E27FC236}">
                <a16:creationId xmlns:a16="http://schemas.microsoft.com/office/drawing/2014/main" id="{47266C54-5287-76D1-C8CF-3C01779E9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B06A9-A92E-1652-5BEA-5FD7684D457E}"/>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217090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F9E-42C9-D887-C0B1-D421319EBA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D837EB-7B8A-842E-443D-8BA7EEC0E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A63EC-1FC8-101C-7B23-A3FBD2964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0E5793-1E60-9FBD-88F7-C5D1B85D2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91CAE-FC1E-7A02-9948-C52571712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79834-CEB8-5CE3-B74C-5BD19A5DCE34}"/>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8" name="Footer Placeholder 7">
            <a:extLst>
              <a:ext uri="{FF2B5EF4-FFF2-40B4-BE49-F238E27FC236}">
                <a16:creationId xmlns:a16="http://schemas.microsoft.com/office/drawing/2014/main" id="{E3994589-95E6-A6B4-FC38-3EA2289823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68266A-BE36-F39A-31CD-54D491780B11}"/>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250928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0774-C11B-3C8F-786D-CA906449FD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1D3586-6B8A-902F-F91D-410B002337F1}"/>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4" name="Footer Placeholder 3">
            <a:extLst>
              <a:ext uri="{FF2B5EF4-FFF2-40B4-BE49-F238E27FC236}">
                <a16:creationId xmlns:a16="http://schemas.microsoft.com/office/drawing/2014/main" id="{7997C5D9-B226-4D4F-7529-870908F8A8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082BCE-48E7-9EAB-0C2C-3005097779C3}"/>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295067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BD873-BAB9-5BD4-FBCB-76C18FF7BCF6}"/>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3" name="Footer Placeholder 2">
            <a:extLst>
              <a:ext uri="{FF2B5EF4-FFF2-40B4-BE49-F238E27FC236}">
                <a16:creationId xmlns:a16="http://schemas.microsoft.com/office/drawing/2014/main" id="{D8477059-0309-3A7C-12CD-7DF13218DB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D30175-C673-A2E9-53F7-6FD6D7FCB17D}"/>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22440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ED79-BD46-30C8-C905-72E908EA5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13BB8D-2997-977D-1649-8B405F83B8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740C59-AFC2-76B2-95DD-320CC91AF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15A9D-1757-A9ED-172B-BC839D4B48D7}"/>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6" name="Footer Placeholder 5">
            <a:extLst>
              <a:ext uri="{FF2B5EF4-FFF2-40B4-BE49-F238E27FC236}">
                <a16:creationId xmlns:a16="http://schemas.microsoft.com/office/drawing/2014/main" id="{F433016B-7B45-E292-AD90-16624487FE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B1EB10-483C-C03F-DFD5-A4305E03991E}"/>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51005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DF0D-4D6F-1822-A050-7F0FA19D3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589133-DA1C-6DE6-CAF4-DA01D8896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3DCF4E-01A7-EDA5-DC3A-490E1E2FC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1F88C-0C3E-5930-37CC-68187DC7E752}"/>
              </a:ext>
            </a:extLst>
          </p:cNvPr>
          <p:cNvSpPr>
            <a:spLocks noGrp="1"/>
          </p:cNvSpPr>
          <p:nvPr>
            <p:ph type="dt" sz="half" idx="10"/>
          </p:nvPr>
        </p:nvSpPr>
        <p:spPr/>
        <p:txBody>
          <a:bodyPr/>
          <a:lstStyle/>
          <a:p>
            <a:fld id="{05064DDD-FBB5-41AE-81C9-B666F4E38F52}" type="datetimeFigureOut">
              <a:rPr lang="en-IN" smtClean="0"/>
              <a:t>17-03-2023</a:t>
            </a:fld>
            <a:endParaRPr lang="en-IN"/>
          </a:p>
        </p:txBody>
      </p:sp>
      <p:sp>
        <p:nvSpPr>
          <p:cNvPr id="6" name="Footer Placeholder 5">
            <a:extLst>
              <a:ext uri="{FF2B5EF4-FFF2-40B4-BE49-F238E27FC236}">
                <a16:creationId xmlns:a16="http://schemas.microsoft.com/office/drawing/2014/main" id="{88F726DD-BAF8-6962-91C3-0E4B8CC28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E7335F-47D0-8E86-3A30-F3CEC3FDE58B}"/>
              </a:ext>
            </a:extLst>
          </p:cNvPr>
          <p:cNvSpPr>
            <a:spLocks noGrp="1"/>
          </p:cNvSpPr>
          <p:nvPr>
            <p:ph type="sldNum" sz="quarter" idx="12"/>
          </p:nvPr>
        </p:nvSpPr>
        <p:spPr/>
        <p:txBody>
          <a:bodyPr/>
          <a:lstStyle/>
          <a:p>
            <a:fld id="{CB4E71AA-E32E-43D1-A308-3CC91B276292}" type="slidenum">
              <a:rPr lang="en-IN" smtClean="0"/>
              <a:t>‹#›</a:t>
            </a:fld>
            <a:endParaRPr lang="en-IN"/>
          </a:p>
        </p:txBody>
      </p:sp>
    </p:spTree>
    <p:extLst>
      <p:ext uri="{BB962C8B-B14F-4D97-AF65-F5344CB8AC3E}">
        <p14:creationId xmlns:p14="http://schemas.microsoft.com/office/powerpoint/2010/main" val="139456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pxhere.com/en/photo/1575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71000"/>
                    </a14:imgEffect>
                    <a14:imgEffect>
                      <a14:colorTemperature colorTemp="4833"/>
                    </a14:imgEffect>
                    <a14:imgEffect>
                      <a14:saturation sat="350000"/>
                    </a14:imgEffect>
                    <a14:imgEffect>
                      <a14:brightnessContrast bright="34000" contrast="-76000"/>
                    </a14:imgEffect>
                  </a14:imgLayer>
                </a14:imgProps>
              </a:ext>
              <a:ext uri="{837473B0-CC2E-450A-ABE3-18F120FF3D39}">
                <a1611:picAttrSrcUrl xmlns:a1611="http://schemas.microsoft.com/office/drawing/2016/11/main" r:id="rId15"/>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CE875-847B-CF69-8E34-58577C8CB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C875AD-8528-C242-D295-D26A8E843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F3BFC8-7FCD-EBBC-D1BE-FC12DAE0A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64DDD-FBB5-41AE-81C9-B666F4E38F52}" type="datetimeFigureOut">
              <a:rPr lang="en-IN" smtClean="0"/>
              <a:t>17-03-2023</a:t>
            </a:fld>
            <a:endParaRPr lang="en-IN"/>
          </a:p>
        </p:txBody>
      </p:sp>
      <p:sp>
        <p:nvSpPr>
          <p:cNvPr id="5" name="Footer Placeholder 4">
            <a:extLst>
              <a:ext uri="{FF2B5EF4-FFF2-40B4-BE49-F238E27FC236}">
                <a16:creationId xmlns:a16="http://schemas.microsoft.com/office/drawing/2014/main" id="{DA4B37E1-B3A0-734F-8B47-5FAC21315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0D596C-F1A4-2CED-5CB3-25A568C966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E71AA-E32E-43D1-A308-3CC91B276292}" type="slidenum">
              <a:rPr lang="en-IN" smtClean="0"/>
              <a:t>‹#›</a:t>
            </a:fld>
            <a:endParaRPr lang="en-IN"/>
          </a:p>
        </p:txBody>
      </p:sp>
    </p:spTree>
    <p:extLst>
      <p:ext uri="{BB962C8B-B14F-4D97-AF65-F5344CB8AC3E}">
        <p14:creationId xmlns:p14="http://schemas.microsoft.com/office/powerpoint/2010/main" val="300825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Visio_Drawing.vsd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70D49-1BAC-FA57-6AFE-0929605CB0A8}"/>
              </a:ext>
            </a:extLst>
          </p:cNvPr>
          <p:cNvPicPr>
            <a:picLocks noChangeAspect="1"/>
          </p:cNvPicPr>
          <p:nvPr/>
        </p:nvPicPr>
        <p:blipFill>
          <a:blip r:embed="rId2">
            <a:alphaModFix amt="34000"/>
            <a:extLst>
              <a:ext uri="{BEBA8EAE-BF5A-486C-A8C5-ECC9F3942E4B}">
                <a14:imgProps xmlns:a14="http://schemas.microsoft.com/office/drawing/2010/main">
                  <a14:imgLayer r:embed="rId3">
                    <a14:imgEffect>
                      <a14:sharpenSoften amount="-50000"/>
                    </a14:imgEffect>
                    <a14:imgEffect>
                      <a14:brightnessContrast bright="35000" contrast="-61000"/>
                    </a14:imgEffect>
                  </a14:imgLayer>
                </a14:imgProps>
              </a:ext>
              <a:ext uri="{28A0092B-C50C-407E-A947-70E740481C1C}">
                <a14:useLocalDpi xmlns:a14="http://schemas.microsoft.com/office/drawing/2010/main" val="0"/>
              </a:ext>
            </a:extLst>
          </a:blip>
          <a:stretch>
            <a:fillRect/>
          </a:stretch>
        </p:blipFill>
        <p:spPr>
          <a:xfrm>
            <a:off x="7057974" y="0"/>
            <a:ext cx="4901698" cy="4901698"/>
          </a:xfrm>
          <a:prstGeom prst="rect">
            <a:avLst/>
          </a:prstGeom>
          <a:effectLst>
            <a:outerShdw blurRad="63500" sx="102000" sy="102000" algn="ctr" rotWithShape="0">
              <a:prstClr val="black">
                <a:alpha val="40000"/>
              </a:prstClr>
            </a:outerShdw>
            <a:reflection blurRad="6350" stA="50000" endA="275" endPos="40000" dist="101600" dir="5400000" sy="-100000" algn="bl" rotWithShape="0"/>
          </a:effectLst>
        </p:spPr>
      </p:pic>
      <p:sp>
        <p:nvSpPr>
          <p:cNvPr id="2" name="Title 1">
            <a:extLst>
              <a:ext uri="{FF2B5EF4-FFF2-40B4-BE49-F238E27FC236}">
                <a16:creationId xmlns:a16="http://schemas.microsoft.com/office/drawing/2014/main" id="{A6B9D062-1428-6A36-7F30-37ECE538966F}"/>
              </a:ext>
            </a:extLst>
          </p:cNvPr>
          <p:cNvSpPr>
            <a:spLocks noGrp="1"/>
          </p:cNvSpPr>
          <p:nvPr>
            <p:ph type="ctrTitle"/>
          </p:nvPr>
        </p:nvSpPr>
        <p:spPr>
          <a:xfrm>
            <a:off x="688156" y="720315"/>
            <a:ext cx="10646004" cy="879885"/>
          </a:xfrm>
        </p:spPr>
        <p:txBody>
          <a:bodyPr>
            <a:normAutofit fontScale="90000"/>
          </a:bodyPr>
          <a:lstStyle/>
          <a:p>
            <a:r>
              <a:rPr lang="en-IN" dirty="0">
                <a:solidFill>
                  <a:schemeClr val="bg1"/>
                </a:solidFill>
                <a:effectLst>
                  <a:outerShdw blurRad="38100" dist="38100" dir="2700000" algn="tl">
                    <a:srgbClr val="000000">
                      <a:alpha val="43137"/>
                    </a:srgbClr>
                  </a:outerShdw>
                </a:effectLst>
                <a:latin typeface="Karmella" pitchFamily="50" charset="0"/>
              </a:rPr>
              <a:t>IoT </a:t>
            </a:r>
            <a:r>
              <a:rPr lang="en-IN" spc="-150" dirty="0">
                <a:solidFill>
                  <a:schemeClr val="bg1"/>
                </a:solidFill>
                <a:effectLst>
                  <a:outerShdw blurRad="38100" dist="38100" dir="2700000" algn="tl">
                    <a:srgbClr val="000000">
                      <a:alpha val="43137"/>
                    </a:srgbClr>
                  </a:outerShdw>
                </a:effectLst>
                <a:latin typeface="Karmella" pitchFamily="50" charset="0"/>
              </a:rPr>
              <a:t>Based</a:t>
            </a:r>
            <a:r>
              <a:rPr lang="en-IN" dirty="0">
                <a:solidFill>
                  <a:schemeClr val="bg1"/>
                </a:solidFill>
                <a:effectLst>
                  <a:outerShdw blurRad="38100" dist="38100" dir="2700000" algn="tl">
                    <a:srgbClr val="000000">
                      <a:alpha val="43137"/>
                    </a:srgbClr>
                  </a:outerShdw>
                </a:effectLst>
                <a:latin typeface="Karmella" pitchFamily="50" charset="0"/>
              </a:rPr>
              <a:t> Smart Home System</a:t>
            </a:r>
          </a:p>
        </p:txBody>
      </p:sp>
      <p:sp>
        <p:nvSpPr>
          <p:cNvPr id="3" name="Subtitle 2">
            <a:extLst>
              <a:ext uri="{FF2B5EF4-FFF2-40B4-BE49-F238E27FC236}">
                <a16:creationId xmlns:a16="http://schemas.microsoft.com/office/drawing/2014/main" id="{A5B34BE3-35C7-C982-9976-B8FF81E80336}"/>
              </a:ext>
            </a:extLst>
          </p:cNvPr>
          <p:cNvSpPr>
            <a:spLocks noGrp="1"/>
          </p:cNvSpPr>
          <p:nvPr>
            <p:ph type="subTitle" idx="1"/>
          </p:nvPr>
        </p:nvSpPr>
        <p:spPr>
          <a:xfrm>
            <a:off x="1439158" y="1600200"/>
            <a:ext cx="9144000" cy="530258"/>
          </a:xfrm>
        </p:spPr>
        <p:txBody>
          <a:bodyPr/>
          <a:lstStyle/>
          <a:p>
            <a:r>
              <a:rPr lang="en-IN" dirty="0">
                <a:solidFill>
                  <a:schemeClr val="bg1"/>
                </a:solidFill>
                <a:effectLst>
                  <a:outerShdw blurRad="38100" dist="38100" dir="2700000" algn="tl">
                    <a:srgbClr val="000000">
                      <a:alpha val="43137"/>
                    </a:srgbClr>
                  </a:outerShdw>
                </a:effectLst>
                <a:latin typeface="Karmella" pitchFamily="50" charset="0"/>
              </a:rPr>
              <a:t>Using Esp32 Development Kit</a:t>
            </a:r>
          </a:p>
        </p:txBody>
      </p:sp>
      <p:sp>
        <p:nvSpPr>
          <p:cNvPr id="4" name="TextBox 3">
            <a:extLst>
              <a:ext uri="{FF2B5EF4-FFF2-40B4-BE49-F238E27FC236}">
                <a16:creationId xmlns:a16="http://schemas.microsoft.com/office/drawing/2014/main" id="{D0734ADE-B482-7B2F-ADAA-001A7B7F423F}"/>
              </a:ext>
            </a:extLst>
          </p:cNvPr>
          <p:cNvSpPr txBox="1"/>
          <p:nvPr/>
        </p:nvSpPr>
        <p:spPr>
          <a:xfrm>
            <a:off x="8414588" y="3087130"/>
            <a:ext cx="2840610" cy="2096728"/>
          </a:xfrm>
          <a:prstGeom prst="rect">
            <a:avLst/>
          </a:prstGeom>
          <a:noFill/>
        </p:spPr>
        <p:txBody>
          <a:bodyPr wrap="square" rtlCol="0">
            <a:spAutoFit/>
          </a:bodyPr>
          <a:lstStyle/>
          <a:p>
            <a:r>
              <a:rPr lang="en-IN" sz="2000" dirty="0">
                <a:solidFill>
                  <a:schemeClr val="bg1"/>
                </a:solidFill>
                <a:effectLst>
                  <a:outerShdw blurRad="38100" dist="38100" dir="2700000" algn="tl">
                    <a:srgbClr val="000000">
                      <a:alpha val="43137"/>
                    </a:srgbClr>
                  </a:outerShdw>
                </a:effectLst>
                <a:latin typeface="Dhrifted" panose="02000600000000000000" pitchFamily="50" charset="0"/>
              </a:rPr>
              <a:t>Team:</a:t>
            </a:r>
            <a:endParaRPr lang="en-IN" sz="1400" dirty="0">
              <a:solidFill>
                <a:schemeClr val="bg1"/>
              </a:solidFill>
              <a:effectLst>
                <a:outerShdw blurRad="38100" dist="38100" dir="2700000" algn="tl">
                  <a:srgbClr val="000000">
                    <a:alpha val="43137"/>
                  </a:srgbClr>
                </a:outerShdw>
              </a:effectLst>
              <a:latin typeface="Dhrifted" panose="02000600000000000000" pitchFamily="50" charset="0"/>
            </a:endParaRPr>
          </a:p>
          <a:p>
            <a:endParaRPr lang="en-IN" sz="1400" dirty="0">
              <a:solidFill>
                <a:schemeClr val="bg1"/>
              </a:solidFill>
              <a:effectLst>
                <a:outerShdw blurRad="38100" dist="38100" dir="2700000" algn="tl">
                  <a:srgbClr val="000000">
                    <a:alpha val="43137"/>
                  </a:srgbClr>
                </a:outerShdw>
              </a:effectLst>
              <a:latin typeface="Dhrifted" panose="02000600000000000000" pitchFamily="50" charset="0"/>
            </a:endParaRPr>
          </a:p>
          <a:p>
            <a:r>
              <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a:rPr>
              <a:t>P. Yaswanth (19A81A04A3)</a:t>
            </a:r>
            <a:endParaRPr lang="en-IN" sz="1400" dirty="0">
              <a:solidFill>
                <a:schemeClr val="bg1"/>
              </a:solidFill>
              <a:effectLst>
                <a:outerShdw blurRad="38100" dist="38100" dir="2700000" algn="tl">
                  <a:srgbClr val="000000">
                    <a:alpha val="43137"/>
                  </a:srgbClr>
                </a:outerShdw>
              </a:effectLst>
              <a:latin typeface="Dhrifted" panose="02000600000000000000" pitchFamily="50" charset="0"/>
            </a:endParaRPr>
          </a:p>
          <a:p>
            <a:pPr>
              <a:lnSpc>
                <a:spcPct val="150000"/>
              </a:lnSpc>
            </a:pPr>
            <a:r>
              <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a:rPr>
              <a:t>P. Srinu (19A81A04A1)</a:t>
            </a:r>
            <a:endPar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panose="02020603050405020304" pitchFamily="18" charset="0"/>
            </a:endParaRPr>
          </a:p>
          <a:p>
            <a:pPr>
              <a:lnSpc>
                <a:spcPct val="150000"/>
              </a:lnSpc>
            </a:pPr>
            <a:r>
              <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a:rPr>
              <a:t>V. N. V. Sushmanth (19A81A04B5)</a:t>
            </a:r>
            <a:endPar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panose="02020603050405020304" pitchFamily="18" charset="0"/>
            </a:endParaRPr>
          </a:p>
          <a:p>
            <a:pPr>
              <a:lnSpc>
                <a:spcPct val="150000"/>
              </a:lnSpc>
            </a:pPr>
            <a:r>
              <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a:rPr>
              <a:t>R. Nithin (19A81A04A5)</a:t>
            </a:r>
            <a:endPar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panose="02020603050405020304" pitchFamily="18" charset="0"/>
            </a:endParaRPr>
          </a:p>
          <a:p>
            <a:pPr>
              <a:lnSpc>
                <a:spcPct val="150000"/>
              </a:lnSpc>
            </a:pPr>
            <a:r>
              <a:rPr lang="en-US"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a:rPr>
              <a:t>U. Samuel (19A81A04B4)</a:t>
            </a:r>
            <a:endParaRPr lang="en-IN" sz="1400" dirty="0">
              <a:solidFill>
                <a:schemeClr val="bg1"/>
              </a:solidFill>
              <a:effectLst>
                <a:outerShdw blurRad="38100" dist="38100" dir="2700000" algn="tl">
                  <a:srgbClr val="000000">
                    <a:alpha val="43137"/>
                  </a:srgbClr>
                </a:outerShdw>
              </a:effectLst>
              <a:latin typeface="Dhrifted" panose="02000600000000000000" pitchFamily="50" charset="0"/>
              <a:cs typeface="Times New Roman" panose="02020603050405020304" pitchFamily="18" charset="0"/>
            </a:endParaRPr>
          </a:p>
        </p:txBody>
      </p:sp>
      <p:pic>
        <p:nvPicPr>
          <p:cNvPr id="6" name="Picture 5">
            <a:extLst>
              <a:ext uri="{FF2B5EF4-FFF2-40B4-BE49-F238E27FC236}">
                <a16:creationId xmlns:a16="http://schemas.microsoft.com/office/drawing/2014/main" id="{E84AEE78-749F-8D80-D574-01D95C26F28D}"/>
              </a:ext>
            </a:extLst>
          </p:cNvPr>
          <p:cNvPicPr>
            <a:picLocks noChangeAspect="1"/>
          </p:cNvPicPr>
          <p:nvPr/>
        </p:nvPicPr>
        <p:blipFill rotWithShape="1">
          <a:blip r:embed="rId4">
            <a:extLst>
              <a:ext uri="{28A0092B-C50C-407E-A947-70E740481C1C}">
                <a14:useLocalDpi xmlns:a14="http://schemas.microsoft.com/office/drawing/2010/main" val="0"/>
              </a:ext>
            </a:extLst>
          </a:blip>
          <a:srcRect l="12900" t="10198" r="17905"/>
          <a:stretch/>
        </p:blipFill>
        <p:spPr>
          <a:xfrm>
            <a:off x="1799355" y="2480085"/>
            <a:ext cx="1899096" cy="1848490"/>
          </a:xfrm>
          <a:prstGeom prst="rect">
            <a:avLst/>
          </a:prstGeom>
        </p:spPr>
      </p:pic>
      <p:sp>
        <p:nvSpPr>
          <p:cNvPr id="7" name="TextBox 6">
            <a:extLst>
              <a:ext uri="{FF2B5EF4-FFF2-40B4-BE49-F238E27FC236}">
                <a16:creationId xmlns:a16="http://schemas.microsoft.com/office/drawing/2014/main" id="{8DF8E9EA-BD64-8559-42FB-2A8DC51DA62D}"/>
              </a:ext>
            </a:extLst>
          </p:cNvPr>
          <p:cNvSpPr txBox="1"/>
          <p:nvPr/>
        </p:nvSpPr>
        <p:spPr>
          <a:xfrm>
            <a:off x="1131618" y="4320820"/>
            <a:ext cx="3234569" cy="1200329"/>
          </a:xfrm>
          <a:prstGeom prst="rect">
            <a:avLst/>
          </a:prstGeom>
          <a:noFill/>
        </p:spPr>
        <p:txBody>
          <a:bodyPr wrap="square" rtlCol="0">
            <a:spAutoFit/>
          </a:bodyPr>
          <a:lstStyle/>
          <a:p>
            <a:pPr algn="ctr"/>
            <a:r>
              <a:rPr lang="en-IN" sz="2400" b="1" dirty="0">
                <a:solidFill>
                  <a:schemeClr val="bg1"/>
                </a:solidFill>
                <a:latin typeface="CalligraphyFLF" panose="02000605070000020003" pitchFamily="2" charset="0"/>
              </a:rPr>
              <a:t>Sri Vasavi Engineering College</a:t>
            </a:r>
          </a:p>
          <a:p>
            <a:pPr algn="ctr"/>
            <a:r>
              <a:rPr lang="en-IN" sz="2400" dirty="0">
                <a:solidFill>
                  <a:schemeClr val="bg1"/>
                </a:solidFill>
                <a:latin typeface="CalligraphyFLF" panose="02000605070000020003" pitchFamily="2" charset="0"/>
              </a:rPr>
              <a:t>(Autonomous)</a:t>
            </a:r>
          </a:p>
          <a:p>
            <a:pPr algn="ctr"/>
            <a:r>
              <a:rPr lang="en-IN" sz="2400" dirty="0">
                <a:solidFill>
                  <a:schemeClr val="bg1"/>
                </a:solidFill>
                <a:latin typeface="CalligraphyFLF" panose="02000605070000020003" pitchFamily="2" charset="0"/>
              </a:rPr>
              <a:t>Department Of ECE</a:t>
            </a:r>
          </a:p>
        </p:txBody>
      </p:sp>
      <p:pic>
        <p:nvPicPr>
          <p:cNvPr id="10" name="Picture 9">
            <a:extLst>
              <a:ext uri="{FF2B5EF4-FFF2-40B4-BE49-F238E27FC236}">
                <a16:creationId xmlns:a16="http://schemas.microsoft.com/office/drawing/2014/main" id="{88C36C91-116F-A4EA-8946-B5053A2EFE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8048" y="1940722"/>
            <a:ext cx="3681291" cy="3681291"/>
          </a:xfrm>
          <a:prstGeom prst="rect">
            <a:avLst/>
          </a:prstGeom>
        </p:spPr>
      </p:pic>
    </p:spTree>
    <p:extLst>
      <p:ext uri="{BB962C8B-B14F-4D97-AF65-F5344CB8AC3E}">
        <p14:creationId xmlns:p14="http://schemas.microsoft.com/office/powerpoint/2010/main" val="26207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129DE54-0A8E-65F7-4269-FD4A489C63CB}"/>
              </a:ext>
            </a:extLst>
          </p:cNvPr>
          <p:cNvSpPr/>
          <p:nvPr/>
        </p:nvSpPr>
        <p:spPr>
          <a:xfrm>
            <a:off x="9528183" y="2914255"/>
            <a:ext cx="2254480" cy="1458272"/>
          </a:xfrm>
          <a:custGeom>
            <a:avLst/>
            <a:gdLst>
              <a:gd name="connsiteX0" fmla="*/ 1921285 w 2254480"/>
              <a:gd name="connsiteY0" fmla="*/ 566866 h 1458272"/>
              <a:gd name="connsiteX1" fmla="*/ 1492890 w 2254480"/>
              <a:gd name="connsiteY1" fmla="*/ 207706 h 1458272"/>
              <a:gd name="connsiteX2" fmla="*/ 1423655 w 2254480"/>
              <a:gd name="connsiteY2" fmla="*/ 212034 h 1458272"/>
              <a:gd name="connsiteX3" fmla="*/ 977951 w 2254480"/>
              <a:gd name="connsiteY3" fmla="*/ 0 h 1458272"/>
              <a:gd name="connsiteX4" fmla="*/ 424067 w 2254480"/>
              <a:gd name="connsiteY4" fmla="*/ 419740 h 1458272"/>
              <a:gd name="connsiteX5" fmla="*/ 0 w 2254480"/>
              <a:gd name="connsiteY5" fmla="*/ 934679 h 1458272"/>
              <a:gd name="connsiteX6" fmla="*/ 519266 w 2254480"/>
              <a:gd name="connsiteY6" fmla="*/ 1458272 h 1458272"/>
              <a:gd name="connsiteX7" fmla="*/ 519266 w 2254480"/>
              <a:gd name="connsiteY7" fmla="*/ 1458272 h 1458272"/>
              <a:gd name="connsiteX8" fmla="*/ 1817432 w 2254480"/>
              <a:gd name="connsiteY8" fmla="*/ 1458272 h 1458272"/>
              <a:gd name="connsiteX9" fmla="*/ 2254480 w 2254480"/>
              <a:gd name="connsiteY9" fmla="*/ 1003915 h 1458272"/>
              <a:gd name="connsiteX10" fmla="*/ 1921285 w 2254480"/>
              <a:gd name="connsiteY10" fmla="*/ 566866 h 1458272"/>
              <a:gd name="connsiteX11" fmla="*/ 1791468 w 2254480"/>
              <a:gd name="connsiteY11" fmla="*/ 1198639 h 1458272"/>
              <a:gd name="connsiteX12" fmla="*/ 510612 w 2254480"/>
              <a:gd name="connsiteY12" fmla="*/ 1198639 h 1458272"/>
              <a:gd name="connsiteX13" fmla="*/ 281269 w 2254480"/>
              <a:gd name="connsiteY13" fmla="*/ 1047187 h 1458272"/>
              <a:gd name="connsiteX14" fmla="*/ 311560 w 2254480"/>
              <a:gd name="connsiteY14" fmla="*/ 770245 h 1458272"/>
              <a:gd name="connsiteX15" fmla="*/ 523593 w 2254480"/>
              <a:gd name="connsiteY15" fmla="*/ 662064 h 1458272"/>
              <a:gd name="connsiteX16" fmla="*/ 566865 w 2254480"/>
              <a:gd name="connsiteY16" fmla="*/ 666392 h 1458272"/>
              <a:gd name="connsiteX17" fmla="*/ 644756 w 2254480"/>
              <a:gd name="connsiteY17" fmla="*/ 679373 h 1458272"/>
              <a:gd name="connsiteX18" fmla="*/ 644756 w 2254480"/>
              <a:gd name="connsiteY18" fmla="*/ 592829 h 1458272"/>
              <a:gd name="connsiteX19" fmla="*/ 900061 w 2254480"/>
              <a:gd name="connsiteY19" fmla="*/ 268288 h 1458272"/>
              <a:gd name="connsiteX20" fmla="*/ 977951 w 2254480"/>
              <a:gd name="connsiteY20" fmla="*/ 259633 h 1458272"/>
              <a:gd name="connsiteX21" fmla="*/ 977951 w 2254480"/>
              <a:gd name="connsiteY21" fmla="*/ 259633 h 1458272"/>
              <a:gd name="connsiteX22" fmla="*/ 977951 w 2254480"/>
              <a:gd name="connsiteY22" fmla="*/ 259633 h 1458272"/>
              <a:gd name="connsiteX23" fmla="*/ 977951 w 2254480"/>
              <a:gd name="connsiteY23" fmla="*/ 259633 h 1458272"/>
              <a:gd name="connsiteX24" fmla="*/ 1272202 w 2254480"/>
              <a:gd name="connsiteY24" fmla="*/ 441376 h 1458272"/>
              <a:gd name="connsiteX25" fmla="*/ 1298165 w 2254480"/>
              <a:gd name="connsiteY25" fmla="*/ 493303 h 1458272"/>
              <a:gd name="connsiteX26" fmla="*/ 1354419 w 2254480"/>
              <a:gd name="connsiteY26" fmla="*/ 471667 h 1458272"/>
              <a:gd name="connsiteX27" fmla="*/ 1440964 w 2254480"/>
              <a:gd name="connsiteY27" fmla="*/ 458685 h 1458272"/>
              <a:gd name="connsiteX28" fmla="*/ 1596743 w 2254480"/>
              <a:gd name="connsiteY28" fmla="*/ 506284 h 1458272"/>
              <a:gd name="connsiteX29" fmla="*/ 1709251 w 2254480"/>
              <a:gd name="connsiteY29" fmla="*/ 726973 h 1458272"/>
              <a:gd name="connsiteX30" fmla="*/ 1709251 w 2254480"/>
              <a:gd name="connsiteY30" fmla="*/ 796208 h 1458272"/>
              <a:gd name="connsiteX31" fmla="*/ 1795795 w 2254480"/>
              <a:gd name="connsiteY31" fmla="*/ 796208 h 1458272"/>
              <a:gd name="connsiteX32" fmla="*/ 1999175 w 2254480"/>
              <a:gd name="connsiteY32" fmla="*/ 999587 h 1458272"/>
              <a:gd name="connsiteX33" fmla="*/ 1791468 w 2254480"/>
              <a:gd name="connsiteY33" fmla="*/ 1198639 h 145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4480" h="1458272">
                <a:moveTo>
                  <a:pt x="1921285" y="566866"/>
                </a:moveTo>
                <a:cubicBezTo>
                  <a:pt x="1886667" y="363486"/>
                  <a:pt x="1704924" y="207706"/>
                  <a:pt x="1492890" y="207706"/>
                </a:cubicBezTo>
                <a:cubicBezTo>
                  <a:pt x="1471254" y="207706"/>
                  <a:pt x="1445291" y="212034"/>
                  <a:pt x="1423655" y="212034"/>
                </a:cubicBezTo>
                <a:cubicBezTo>
                  <a:pt x="1319801" y="82217"/>
                  <a:pt x="1159694" y="0"/>
                  <a:pt x="977951" y="0"/>
                </a:cubicBezTo>
                <a:cubicBezTo>
                  <a:pt x="713991" y="0"/>
                  <a:pt x="493303" y="177416"/>
                  <a:pt x="424067" y="419740"/>
                </a:cubicBezTo>
                <a:cubicBezTo>
                  <a:pt x="181743" y="467340"/>
                  <a:pt x="0" y="679373"/>
                  <a:pt x="0" y="934679"/>
                </a:cubicBezTo>
                <a:cubicBezTo>
                  <a:pt x="0" y="1224603"/>
                  <a:pt x="233670" y="1458272"/>
                  <a:pt x="519266" y="1458272"/>
                </a:cubicBezTo>
                <a:lnTo>
                  <a:pt x="519266" y="1458272"/>
                </a:lnTo>
                <a:cubicBezTo>
                  <a:pt x="519266" y="1458272"/>
                  <a:pt x="1800123" y="1458272"/>
                  <a:pt x="1817432" y="1458272"/>
                </a:cubicBezTo>
                <a:cubicBezTo>
                  <a:pt x="2068410" y="1458272"/>
                  <a:pt x="2254480" y="1254893"/>
                  <a:pt x="2254480" y="1003915"/>
                </a:cubicBezTo>
                <a:cubicBezTo>
                  <a:pt x="2254480" y="796208"/>
                  <a:pt x="2111682" y="623119"/>
                  <a:pt x="1921285" y="566866"/>
                </a:cubicBezTo>
                <a:close/>
                <a:moveTo>
                  <a:pt x="1791468" y="1198639"/>
                </a:moveTo>
                <a:lnTo>
                  <a:pt x="510612" y="1198639"/>
                </a:lnTo>
                <a:cubicBezTo>
                  <a:pt x="411086" y="1189985"/>
                  <a:pt x="324541" y="1133731"/>
                  <a:pt x="281269" y="1047187"/>
                </a:cubicBezTo>
                <a:cubicBezTo>
                  <a:pt x="242324" y="956315"/>
                  <a:pt x="250979" y="852462"/>
                  <a:pt x="311560" y="770245"/>
                </a:cubicBezTo>
                <a:cubicBezTo>
                  <a:pt x="363486" y="701009"/>
                  <a:pt x="441376" y="662064"/>
                  <a:pt x="523593" y="662064"/>
                </a:cubicBezTo>
                <a:cubicBezTo>
                  <a:pt x="536575" y="662064"/>
                  <a:pt x="553884" y="662064"/>
                  <a:pt x="566865" y="666392"/>
                </a:cubicBezTo>
                <a:lnTo>
                  <a:pt x="644756" y="679373"/>
                </a:lnTo>
                <a:lnTo>
                  <a:pt x="644756" y="592829"/>
                </a:lnTo>
                <a:cubicBezTo>
                  <a:pt x="644756" y="437049"/>
                  <a:pt x="748609" y="302905"/>
                  <a:pt x="900061" y="268288"/>
                </a:cubicBezTo>
                <a:cubicBezTo>
                  <a:pt x="926025" y="263960"/>
                  <a:pt x="951988" y="259633"/>
                  <a:pt x="977951" y="259633"/>
                </a:cubicBezTo>
                <a:cubicBezTo>
                  <a:pt x="977951" y="259633"/>
                  <a:pt x="977951" y="259633"/>
                  <a:pt x="977951" y="259633"/>
                </a:cubicBezTo>
                <a:lnTo>
                  <a:pt x="977951" y="259633"/>
                </a:lnTo>
                <a:cubicBezTo>
                  <a:pt x="977951" y="259633"/>
                  <a:pt x="977951" y="259633"/>
                  <a:pt x="977951" y="259633"/>
                </a:cubicBezTo>
                <a:cubicBezTo>
                  <a:pt x="1103441" y="259633"/>
                  <a:pt x="1215948" y="328869"/>
                  <a:pt x="1272202" y="441376"/>
                </a:cubicBezTo>
                <a:lnTo>
                  <a:pt x="1298165" y="493303"/>
                </a:lnTo>
                <a:lnTo>
                  <a:pt x="1354419" y="471667"/>
                </a:lnTo>
                <a:cubicBezTo>
                  <a:pt x="1380383" y="463012"/>
                  <a:pt x="1410673" y="458685"/>
                  <a:pt x="1440964" y="458685"/>
                </a:cubicBezTo>
                <a:cubicBezTo>
                  <a:pt x="1497217" y="458685"/>
                  <a:pt x="1549144" y="475994"/>
                  <a:pt x="1596743" y="506284"/>
                </a:cubicBezTo>
                <a:cubicBezTo>
                  <a:pt x="1665979" y="558211"/>
                  <a:pt x="1709251" y="640428"/>
                  <a:pt x="1709251" y="726973"/>
                </a:cubicBezTo>
                <a:lnTo>
                  <a:pt x="1709251" y="796208"/>
                </a:lnTo>
                <a:lnTo>
                  <a:pt x="1795795" y="796208"/>
                </a:lnTo>
                <a:cubicBezTo>
                  <a:pt x="1908303" y="796208"/>
                  <a:pt x="1999175" y="887080"/>
                  <a:pt x="1999175" y="999587"/>
                </a:cubicBezTo>
                <a:cubicBezTo>
                  <a:pt x="1994847" y="1107768"/>
                  <a:pt x="1903976" y="1198639"/>
                  <a:pt x="1791468" y="1198639"/>
                </a:cubicBezTo>
                <a:close/>
              </a:path>
            </a:pathLst>
          </a:custGeom>
          <a:solidFill>
            <a:schemeClr val="bg1">
              <a:lumMod val="85000"/>
            </a:schemeClr>
          </a:solidFill>
          <a:ln w="43259" cap="flat">
            <a:solidFill>
              <a:schemeClr val="tx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Freeform: Shape 4">
            <a:extLst>
              <a:ext uri="{FF2B5EF4-FFF2-40B4-BE49-F238E27FC236}">
                <a16:creationId xmlns:a16="http://schemas.microsoft.com/office/drawing/2014/main" id="{A53FA97E-D386-0394-1CE7-4FA8DE32D8E3}"/>
              </a:ext>
            </a:extLst>
          </p:cNvPr>
          <p:cNvSpPr/>
          <p:nvPr/>
        </p:nvSpPr>
        <p:spPr>
          <a:xfrm>
            <a:off x="9668411" y="4688303"/>
            <a:ext cx="987012" cy="1458272"/>
          </a:xfrm>
          <a:custGeom>
            <a:avLst/>
            <a:gdLst>
              <a:gd name="connsiteX0" fmla="*/ 437049 w 762636"/>
              <a:gd name="connsiteY0" fmla="*/ 0 h 960642"/>
              <a:gd name="connsiteX1" fmla="*/ 501957 w 762636"/>
              <a:gd name="connsiteY1" fmla="*/ 199052 h 960642"/>
              <a:gd name="connsiteX2" fmla="*/ 315887 w 762636"/>
              <a:gd name="connsiteY2" fmla="*/ 506285 h 960642"/>
              <a:gd name="connsiteX3" fmla="*/ 315887 w 762636"/>
              <a:gd name="connsiteY3" fmla="*/ 328868 h 960642"/>
              <a:gd name="connsiteX4" fmla="*/ 0 w 762636"/>
              <a:gd name="connsiteY4" fmla="*/ 649083 h 960642"/>
              <a:gd name="connsiteX5" fmla="*/ 315887 w 762636"/>
              <a:gd name="connsiteY5" fmla="*/ 960642 h 960642"/>
              <a:gd name="connsiteX6" fmla="*/ 315887 w 762636"/>
              <a:gd name="connsiteY6" fmla="*/ 783226 h 960642"/>
              <a:gd name="connsiteX7" fmla="*/ 739954 w 762636"/>
              <a:gd name="connsiteY7" fmla="*/ 38945 h 960642"/>
              <a:gd name="connsiteX8" fmla="*/ 726973 w 762636"/>
              <a:gd name="connsiteY8" fmla="*/ 0 h 960642"/>
              <a:gd name="connsiteX9" fmla="*/ 437049 w 762636"/>
              <a:gd name="connsiteY9" fmla="*/ 0 h 96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636" h="960642">
                <a:moveTo>
                  <a:pt x="437049" y="0"/>
                </a:moveTo>
                <a:cubicBezTo>
                  <a:pt x="480321" y="56254"/>
                  <a:pt x="501957" y="129817"/>
                  <a:pt x="501957" y="199052"/>
                </a:cubicBezTo>
                <a:cubicBezTo>
                  <a:pt x="501957" y="328868"/>
                  <a:pt x="428394" y="445703"/>
                  <a:pt x="315887" y="506285"/>
                </a:cubicBezTo>
                <a:lnTo>
                  <a:pt x="315887" y="328868"/>
                </a:lnTo>
                <a:lnTo>
                  <a:pt x="0" y="649083"/>
                </a:lnTo>
                <a:lnTo>
                  <a:pt x="315887" y="960642"/>
                </a:lnTo>
                <a:lnTo>
                  <a:pt x="315887" y="783226"/>
                </a:lnTo>
                <a:cubicBezTo>
                  <a:pt x="640428" y="696682"/>
                  <a:pt x="830826" y="363486"/>
                  <a:pt x="739954" y="38945"/>
                </a:cubicBezTo>
                <a:cubicBezTo>
                  <a:pt x="735627" y="25963"/>
                  <a:pt x="731300" y="12982"/>
                  <a:pt x="726973" y="0"/>
                </a:cubicBezTo>
                <a:lnTo>
                  <a:pt x="437049" y="0"/>
                </a:lnTo>
                <a:close/>
              </a:path>
            </a:pathLst>
          </a:custGeom>
          <a:solidFill>
            <a:schemeClr val="bg1">
              <a:lumMod val="85000"/>
            </a:schemeClr>
          </a:solidFill>
          <a:ln w="43259" cap="flat">
            <a:solidFill>
              <a:schemeClr val="tx1"/>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C8049B9A-E1D1-081B-4F7B-69D181BB7F62}"/>
              </a:ext>
            </a:extLst>
          </p:cNvPr>
          <p:cNvSpPr/>
          <p:nvPr/>
        </p:nvSpPr>
        <p:spPr>
          <a:xfrm>
            <a:off x="8386045" y="3046560"/>
            <a:ext cx="987012" cy="1186591"/>
          </a:xfrm>
          <a:custGeom>
            <a:avLst/>
            <a:gdLst>
              <a:gd name="connsiteX0" fmla="*/ 325587 w 762636"/>
              <a:gd name="connsiteY0" fmla="*/ 960642 h 960642"/>
              <a:gd name="connsiteX1" fmla="*/ 260679 w 762636"/>
              <a:gd name="connsiteY1" fmla="*/ 761590 h 960642"/>
              <a:gd name="connsiteX2" fmla="*/ 446749 w 762636"/>
              <a:gd name="connsiteY2" fmla="*/ 454358 h 960642"/>
              <a:gd name="connsiteX3" fmla="*/ 446749 w 762636"/>
              <a:gd name="connsiteY3" fmla="*/ 631774 h 960642"/>
              <a:gd name="connsiteX4" fmla="*/ 762636 w 762636"/>
              <a:gd name="connsiteY4" fmla="*/ 311560 h 960642"/>
              <a:gd name="connsiteX5" fmla="*/ 446749 w 762636"/>
              <a:gd name="connsiteY5" fmla="*/ 0 h 960642"/>
              <a:gd name="connsiteX6" fmla="*/ 446749 w 762636"/>
              <a:gd name="connsiteY6" fmla="*/ 177416 h 960642"/>
              <a:gd name="connsiteX7" fmla="*/ 22682 w 762636"/>
              <a:gd name="connsiteY7" fmla="*/ 921697 h 960642"/>
              <a:gd name="connsiteX8" fmla="*/ 35664 w 762636"/>
              <a:gd name="connsiteY8" fmla="*/ 960642 h 960642"/>
              <a:gd name="connsiteX9" fmla="*/ 325587 w 762636"/>
              <a:gd name="connsiteY9" fmla="*/ 960642 h 96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636" h="960642">
                <a:moveTo>
                  <a:pt x="325587" y="960642"/>
                </a:moveTo>
                <a:cubicBezTo>
                  <a:pt x="290970" y="917370"/>
                  <a:pt x="260679" y="830826"/>
                  <a:pt x="260679" y="761590"/>
                </a:cubicBezTo>
                <a:cubicBezTo>
                  <a:pt x="260679" y="631774"/>
                  <a:pt x="334242" y="514939"/>
                  <a:pt x="446749" y="454358"/>
                </a:cubicBezTo>
                <a:lnTo>
                  <a:pt x="446749" y="631774"/>
                </a:lnTo>
                <a:lnTo>
                  <a:pt x="762636" y="311560"/>
                </a:lnTo>
                <a:lnTo>
                  <a:pt x="446749" y="0"/>
                </a:lnTo>
                <a:lnTo>
                  <a:pt x="446749" y="177416"/>
                </a:lnTo>
                <a:cubicBezTo>
                  <a:pt x="122208" y="263960"/>
                  <a:pt x="-68190" y="597156"/>
                  <a:pt x="22682" y="921697"/>
                </a:cubicBezTo>
                <a:cubicBezTo>
                  <a:pt x="27009" y="934679"/>
                  <a:pt x="31337" y="947661"/>
                  <a:pt x="35664" y="960642"/>
                </a:cubicBezTo>
                <a:lnTo>
                  <a:pt x="325587" y="960642"/>
                </a:lnTo>
                <a:close/>
              </a:path>
            </a:pathLst>
          </a:custGeom>
          <a:solidFill>
            <a:schemeClr val="bg1">
              <a:lumMod val="85000"/>
            </a:schemeClr>
          </a:solidFill>
          <a:ln w="43259" cap="flat">
            <a:solidFill>
              <a:schemeClr val="tx1"/>
            </a:solidFill>
            <a:prstDash val="solid"/>
            <a:miter/>
          </a:ln>
        </p:spPr>
        <p:txBody>
          <a:bodyPr rtlCol="0" anchor="ctr"/>
          <a:lstStyle/>
          <a:p>
            <a:endParaRPr lang="en-IN" dirty="0"/>
          </a:p>
        </p:txBody>
      </p:sp>
      <p:sp>
        <p:nvSpPr>
          <p:cNvPr id="38" name="TextBox 37">
            <a:extLst>
              <a:ext uri="{FF2B5EF4-FFF2-40B4-BE49-F238E27FC236}">
                <a16:creationId xmlns:a16="http://schemas.microsoft.com/office/drawing/2014/main" id="{4AD9F241-93B8-D8EB-9953-7462265A450C}"/>
              </a:ext>
            </a:extLst>
          </p:cNvPr>
          <p:cNvSpPr txBox="1"/>
          <p:nvPr/>
        </p:nvSpPr>
        <p:spPr>
          <a:xfrm>
            <a:off x="640416" y="607186"/>
            <a:ext cx="7590503" cy="4708981"/>
          </a:xfrm>
          <a:prstGeom prst="rect">
            <a:avLst/>
          </a:prstGeom>
          <a:noFill/>
        </p:spPr>
        <p:txBody>
          <a:bodyPr wrap="square" rtlCol="0">
            <a:spAutoFit/>
          </a:bodyPr>
          <a:lstStyle/>
          <a:p>
            <a:pPr algn="just">
              <a:lnSpc>
                <a:spcPct val="115000"/>
              </a:lnSpc>
              <a:spcAft>
                <a:spcPts val="1200"/>
              </a:spcAft>
            </a:pPr>
            <a:r>
              <a:rPr lang="en-IN" sz="40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rPr>
              <a:t>Abstract:</a:t>
            </a:r>
            <a:endParaRPr lang="en-IN" sz="28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endParaRPr>
          </a:p>
          <a:p>
            <a:pPr algn="just">
              <a:lnSpc>
                <a:spcPct val="150000"/>
              </a:lnSpc>
              <a:spcAft>
                <a:spcPts val="1200"/>
              </a:spcAft>
            </a:pPr>
            <a:r>
              <a:rPr lang="en-IN" dirty="0">
                <a:solidFill>
                  <a:schemeClr val="bg1"/>
                </a:solidFill>
                <a:effectLst/>
                <a:latin typeface="Comic Sans MS" panose="030F0702030302020204" pitchFamily="66" charset="0"/>
                <a:ea typeface="Amperzand" pitchFamily="2" charset="0"/>
                <a:cs typeface="Times New Roman" panose="02020603050405020304" pitchFamily="18" charset="0"/>
              </a:rPr>
              <a:t>This project is based on IoT Home Automation System. The aim of the project is to control all home appliances like fan, light, etc., using Mobile, Manual switches, IR Remote and Sensors. Improving technology is for making our lives easier, using smart home system helps our busy life more convenient and simpler. ESP32 is the core of the project which is made for IoT. ESP rainmaker is a cloud that provides free remote application and establish connections with voice assistance and it provides automation based on scheduling.</a:t>
            </a:r>
          </a:p>
          <a:p>
            <a:endParaRPr lang="en-IN" dirty="0"/>
          </a:p>
        </p:txBody>
      </p:sp>
      <p:pic>
        <p:nvPicPr>
          <p:cNvPr id="8" name="Graphic 7" descr="House with solid fill">
            <a:extLst>
              <a:ext uri="{FF2B5EF4-FFF2-40B4-BE49-F238E27FC236}">
                <a16:creationId xmlns:a16="http://schemas.microsoft.com/office/drawing/2014/main" id="{72B50BB2-BD73-8CC2-98E3-AF24644D8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0270" y="4372527"/>
            <a:ext cx="1777914" cy="1777914"/>
          </a:xfrm>
          <a:prstGeom prst="rect">
            <a:avLst/>
          </a:prstGeom>
        </p:spPr>
      </p:pic>
    </p:spTree>
    <p:extLst>
      <p:ext uri="{BB962C8B-B14F-4D97-AF65-F5344CB8AC3E}">
        <p14:creationId xmlns:p14="http://schemas.microsoft.com/office/powerpoint/2010/main" val="1876295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1297A-5B6E-FB64-B3DA-57183FE75EBE}"/>
              </a:ext>
            </a:extLst>
          </p:cNvPr>
          <p:cNvSpPr txBox="1"/>
          <p:nvPr/>
        </p:nvSpPr>
        <p:spPr>
          <a:xfrm>
            <a:off x="669302" y="556182"/>
            <a:ext cx="2733774" cy="707886"/>
          </a:xfrm>
          <a:prstGeom prst="rect">
            <a:avLst/>
          </a:prstGeom>
          <a:noFill/>
        </p:spPr>
        <p:txBody>
          <a:bodyPr wrap="square" rtlCol="0">
            <a:spAutoFit/>
          </a:bodyPr>
          <a:lstStyle/>
          <a:p>
            <a:r>
              <a:rPr lang="en-IN" sz="40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36D0CB8D-EBA9-2F76-0BBE-E3906900A153}"/>
              </a:ext>
            </a:extLst>
          </p:cNvPr>
          <p:cNvSpPr txBox="1"/>
          <p:nvPr/>
        </p:nvSpPr>
        <p:spPr>
          <a:xfrm>
            <a:off x="942680" y="1492668"/>
            <a:ext cx="8399282" cy="3091424"/>
          </a:xfrm>
          <a:prstGeom prst="rect">
            <a:avLst/>
          </a:prstGeom>
          <a:noFill/>
        </p:spPr>
        <p:txBody>
          <a:bodyPr wrap="square" rtlCol="0">
            <a:spAutoFit/>
          </a:bodyPr>
          <a:lstStyle/>
          <a:p>
            <a:pPr algn="just">
              <a:lnSpc>
                <a:spcPct val="115000"/>
              </a:lnSpc>
              <a:spcAft>
                <a:spcPts val="600"/>
              </a:spcAft>
            </a:pPr>
            <a:r>
              <a:rPr lang="en-IN" dirty="0">
                <a:solidFill>
                  <a:schemeClr val="bg1"/>
                </a:solidFill>
                <a:latin typeface="Comic Sans MS" panose="030F0702030302020204" pitchFamily="66" charset="0"/>
                <a:ea typeface="Amperzand" pitchFamily="2" charset="0"/>
                <a:cs typeface="Times New Roman" panose="02020603050405020304" pitchFamily="18" charset="0"/>
              </a:rPr>
              <a:t>A smart home refers to a convenient home setup where appliances and devices can be automatically controlled remotely from anywhere with an internet connection using a mobile.</a:t>
            </a:r>
          </a:p>
          <a:p>
            <a:pPr algn="just">
              <a:lnSpc>
                <a:spcPct val="115000"/>
              </a:lnSpc>
              <a:spcAft>
                <a:spcPts val="600"/>
              </a:spcAft>
            </a:pPr>
            <a:endParaRPr lang="en-IN" dirty="0">
              <a:solidFill>
                <a:schemeClr val="bg1"/>
              </a:solidFill>
              <a:latin typeface="Comic Sans MS" panose="030F0702030302020204" pitchFamily="66" charset="0"/>
              <a:ea typeface="Amperzand" pitchFamily="2" charset="0"/>
              <a:cs typeface="Times New Roman" panose="02020603050405020304" pitchFamily="18" charset="0"/>
            </a:endParaRPr>
          </a:p>
          <a:p>
            <a:pPr algn="just">
              <a:lnSpc>
                <a:spcPct val="115000"/>
              </a:lnSpc>
              <a:spcAft>
                <a:spcPts val="1800"/>
              </a:spcAft>
            </a:pPr>
            <a:r>
              <a:rPr lang="en-IN" dirty="0">
                <a:solidFill>
                  <a:schemeClr val="bg1"/>
                </a:solidFill>
                <a:latin typeface="Comic Sans MS" panose="030F0702030302020204" pitchFamily="66" charset="0"/>
                <a:ea typeface="Amperzand" pitchFamily="2" charset="0"/>
                <a:cs typeface="Times New Roman" panose="02020603050405020304" pitchFamily="18" charset="0"/>
              </a:rPr>
              <a:t>This Project is about to archive the smart home requirements and give the user most reliable life. The main moto of our project is making the home automation services available with low investment along with efficiency to every person. Even a non-technical person can be able to use these services without any hesitation.</a:t>
            </a:r>
          </a:p>
        </p:txBody>
      </p:sp>
      <p:pic>
        <p:nvPicPr>
          <p:cNvPr id="9" name="Graphic 8" descr="House with solid fill">
            <a:extLst>
              <a:ext uri="{FF2B5EF4-FFF2-40B4-BE49-F238E27FC236}">
                <a16:creationId xmlns:a16="http://schemas.microsoft.com/office/drawing/2014/main" id="{D5C46005-F2DD-663A-2062-6132A9271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849" y="2055158"/>
            <a:ext cx="2237202" cy="2237202"/>
          </a:xfrm>
          <a:prstGeom prst="rect">
            <a:avLst/>
          </a:prstGeom>
        </p:spPr>
      </p:pic>
      <p:sp>
        <p:nvSpPr>
          <p:cNvPr id="7" name="Freeform: Shape 6">
            <a:extLst>
              <a:ext uri="{FF2B5EF4-FFF2-40B4-BE49-F238E27FC236}">
                <a16:creationId xmlns:a16="http://schemas.microsoft.com/office/drawing/2014/main" id="{07108BEE-A55E-96CC-D27E-FAC5D3F43AF3}"/>
              </a:ext>
            </a:extLst>
          </p:cNvPr>
          <p:cNvSpPr/>
          <p:nvPr/>
        </p:nvSpPr>
        <p:spPr>
          <a:xfrm rot="10800000">
            <a:off x="10755814" y="4292360"/>
            <a:ext cx="987012" cy="1186591"/>
          </a:xfrm>
          <a:custGeom>
            <a:avLst/>
            <a:gdLst>
              <a:gd name="connsiteX0" fmla="*/ 325587 w 762636"/>
              <a:gd name="connsiteY0" fmla="*/ 960642 h 960642"/>
              <a:gd name="connsiteX1" fmla="*/ 260679 w 762636"/>
              <a:gd name="connsiteY1" fmla="*/ 761590 h 960642"/>
              <a:gd name="connsiteX2" fmla="*/ 446749 w 762636"/>
              <a:gd name="connsiteY2" fmla="*/ 454358 h 960642"/>
              <a:gd name="connsiteX3" fmla="*/ 446749 w 762636"/>
              <a:gd name="connsiteY3" fmla="*/ 631774 h 960642"/>
              <a:gd name="connsiteX4" fmla="*/ 762636 w 762636"/>
              <a:gd name="connsiteY4" fmla="*/ 311560 h 960642"/>
              <a:gd name="connsiteX5" fmla="*/ 446749 w 762636"/>
              <a:gd name="connsiteY5" fmla="*/ 0 h 960642"/>
              <a:gd name="connsiteX6" fmla="*/ 446749 w 762636"/>
              <a:gd name="connsiteY6" fmla="*/ 177416 h 960642"/>
              <a:gd name="connsiteX7" fmla="*/ 22682 w 762636"/>
              <a:gd name="connsiteY7" fmla="*/ 921697 h 960642"/>
              <a:gd name="connsiteX8" fmla="*/ 35664 w 762636"/>
              <a:gd name="connsiteY8" fmla="*/ 960642 h 960642"/>
              <a:gd name="connsiteX9" fmla="*/ 325587 w 762636"/>
              <a:gd name="connsiteY9" fmla="*/ 960642 h 96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636" h="960642">
                <a:moveTo>
                  <a:pt x="325587" y="960642"/>
                </a:moveTo>
                <a:cubicBezTo>
                  <a:pt x="290970" y="917370"/>
                  <a:pt x="260679" y="830826"/>
                  <a:pt x="260679" y="761590"/>
                </a:cubicBezTo>
                <a:cubicBezTo>
                  <a:pt x="260679" y="631774"/>
                  <a:pt x="334242" y="514939"/>
                  <a:pt x="446749" y="454358"/>
                </a:cubicBezTo>
                <a:lnTo>
                  <a:pt x="446749" y="631774"/>
                </a:lnTo>
                <a:lnTo>
                  <a:pt x="762636" y="311560"/>
                </a:lnTo>
                <a:lnTo>
                  <a:pt x="446749" y="0"/>
                </a:lnTo>
                <a:lnTo>
                  <a:pt x="446749" y="177416"/>
                </a:lnTo>
                <a:cubicBezTo>
                  <a:pt x="122208" y="263960"/>
                  <a:pt x="-68190" y="597156"/>
                  <a:pt x="22682" y="921697"/>
                </a:cubicBezTo>
                <a:cubicBezTo>
                  <a:pt x="27009" y="934679"/>
                  <a:pt x="31337" y="947661"/>
                  <a:pt x="35664" y="960642"/>
                </a:cubicBezTo>
                <a:lnTo>
                  <a:pt x="325587" y="960642"/>
                </a:lnTo>
                <a:close/>
              </a:path>
            </a:pathLst>
          </a:custGeom>
          <a:solidFill>
            <a:schemeClr val="bg1">
              <a:lumMod val="85000"/>
            </a:schemeClr>
          </a:solidFill>
          <a:ln w="43259" cap="flat">
            <a:solidFill>
              <a:schemeClr val="tx1"/>
            </a:solid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100781A5-86A5-2DCE-F1E6-A3CA2311D173}"/>
              </a:ext>
            </a:extLst>
          </p:cNvPr>
          <p:cNvSpPr/>
          <p:nvPr/>
        </p:nvSpPr>
        <p:spPr>
          <a:xfrm rot="10800000">
            <a:off x="9296691" y="3175613"/>
            <a:ext cx="987012" cy="1458272"/>
          </a:xfrm>
          <a:custGeom>
            <a:avLst/>
            <a:gdLst>
              <a:gd name="connsiteX0" fmla="*/ 437049 w 762636"/>
              <a:gd name="connsiteY0" fmla="*/ 0 h 960642"/>
              <a:gd name="connsiteX1" fmla="*/ 501957 w 762636"/>
              <a:gd name="connsiteY1" fmla="*/ 199052 h 960642"/>
              <a:gd name="connsiteX2" fmla="*/ 315887 w 762636"/>
              <a:gd name="connsiteY2" fmla="*/ 506285 h 960642"/>
              <a:gd name="connsiteX3" fmla="*/ 315887 w 762636"/>
              <a:gd name="connsiteY3" fmla="*/ 328868 h 960642"/>
              <a:gd name="connsiteX4" fmla="*/ 0 w 762636"/>
              <a:gd name="connsiteY4" fmla="*/ 649083 h 960642"/>
              <a:gd name="connsiteX5" fmla="*/ 315887 w 762636"/>
              <a:gd name="connsiteY5" fmla="*/ 960642 h 960642"/>
              <a:gd name="connsiteX6" fmla="*/ 315887 w 762636"/>
              <a:gd name="connsiteY6" fmla="*/ 783226 h 960642"/>
              <a:gd name="connsiteX7" fmla="*/ 739954 w 762636"/>
              <a:gd name="connsiteY7" fmla="*/ 38945 h 960642"/>
              <a:gd name="connsiteX8" fmla="*/ 726973 w 762636"/>
              <a:gd name="connsiteY8" fmla="*/ 0 h 960642"/>
              <a:gd name="connsiteX9" fmla="*/ 437049 w 762636"/>
              <a:gd name="connsiteY9" fmla="*/ 0 h 96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636" h="960642">
                <a:moveTo>
                  <a:pt x="437049" y="0"/>
                </a:moveTo>
                <a:cubicBezTo>
                  <a:pt x="480321" y="56254"/>
                  <a:pt x="501957" y="129817"/>
                  <a:pt x="501957" y="199052"/>
                </a:cubicBezTo>
                <a:cubicBezTo>
                  <a:pt x="501957" y="328868"/>
                  <a:pt x="428394" y="445703"/>
                  <a:pt x="315887" y="506285"/>
                </a:cubicBezTo>
                <a:lnTo>
                  <a:pt x="315887" y="328868"/>
                </a:lnTo>
                <a:lnTo>
                  <a:pt x="0" y="649083"/>
                </a:lnTo>
                <a:lnTo>
                  <a:pt x="315887" y="960642"/>
                </a:lnTo>
                <a:lnTo>
                  <a:pt x="315887" y="783226"/>
                </a:lnTo>
                <a:cubicBezTo>
                  <a:pt x="640428" y="696682"/>
                  <a:pt x="830826" y="363486"/>
                  <a:pt x="739954" y="38945"/>
                </a:cubicBezTo>
                <a:cubicBezTo>
                  <a:pt x="735627" y="25963"/>
                  <a:pt x="731300" y="12982"/>
                  <a:pt x="726973" y="0"/>
                </a:cubicBezTo>
                <a:lnTo>
                  <a:pt x="437049" y="0"/>
                </a:lnTo>
                <a:close/>
              </a:path>
            </a:pathLst>
          </a:custGeom>
          <a:solidFill>
            <a:schemeClr val="bg1">
              <a:lumMod val="85000"/>
            </a:schemeClr>
          </a:solidFill>
          <a:ln w="43259" cap="flat">
            <a:solidFill>
              <a:schemeClr val="tx1"/>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C6F0B48-35A0-86A2-05F0-0CBC20F6A557}"/>
              </a:ext>
            </a:extLst>
          </p:cNvPr>
          <p:cNvSpPr/>
          <p:nvPr/>
        </p:nvSpPr>
        <p:spPr>
          <a:xfrm>
            <a:off x="8662957" y="4925617"/>
            <a:ext cx="2254480" cy="1458272"/>
          </a:xfrm>
          <a:custGeom>
            <a:avLst/>
            <a:gdLst>
              <a:gd name="connsiteX0" fmla="*/ 1921285 w 2254480"/>
              <a:gd name="connsiteY0" fmla="*/ 566866 h 1458272"/>
              <a:gd name="connsiteX1" fmla="*/ 1492890 w 2254480"/>
              <a:gd name="connsiteY1" fmla="*/ 207706 h 1458272"/>
              <a:gd name="connsiteX2" fmla="*/ 1423655 w 2254480"/>
              <a:gd name="connsiteY2" fmla="*/ 212034 h 1458272"/>
              <a:gd name="connsiteX3" fmla="*/ 977951 w 2254480"/>
              <a:gd name="connsiteY3" fmla="*/ 0 h 1458272"/>
              <a:gd name="connsiteX4" fmla="*/ 424067 w 2254480"/>
              <a:gd name="connsiteY4" fmla="*/ 419740 h 1458272"/>
              <a:gd name="connsiteX5" fmla="*/ 0 w 2254480"/>
              <a:gd name="connsiteY5" fmla="*/ 934679 h 1458272"/>
              <a:gd name="connsiteX6" fmla="*/ 519266 w 2254480"/>
              <a:gd name="connsiteY6" fmla="*/ 1458272 h 1458272"/>
              <a:gd name="connsiteX7" fmla="*/ 519266 w 2254480"/>
              <a:gd name="connsiteY7" fmla="*/ 1458272 h 1458272"/>
              <a:gd name="connsiteX8" fmla="*/ 1817432 w 2254480"/>
              <a:gd name="connsiteY8" fmla="*/ 1458272 h 1458272"/>
              <a:gd name="connsiteX9" fmla="*/ 2254480 w 2254480"/>
              <a:gd name="connsiteY9" fmla="*/ 1003915 h 1458272"/>
              <a:gd name="connsiteX10" fmla="*/ 1921285 w 2254480"/>
              <a:gd name="connsiteY10" fmla="*/ 566866 h 1458272"/>
              <a:gd name="connsiteX11" fmla="*/ 1791468 w 2254480"/>
              <a:gd name="connsiteY11" fmla="*/ 1198639 h 1458272"/>
              <a:gd name="connsiteX12" fmla="*/ 510612 w 2254480"/>
              <a:gd name="connsiteY12" fmla="*/ 1198639 h 1458272"/>
              <a:gd name="connsiteX13" fmla="*/ 281269 w 2254480"/>
              <a:gd name="connsiteY13" fmla="*/ 1047187 h 1458272"/>
              <a:gd name="connsiteX14" fmla="*/ 311560 w 2254480"/>
              <a:gd name="connsiteY14" fmla="*/ 770245 h 1458272"/>
              <a:gd name="connsiteX15" fmla="*/ 523593 w 2254480"/>
              <a:gd name="connsiteY15" fmla="*/ 662064 h 1458272"/>
              <a:gd name="connsiteX16" fmla="*/ 566865 w 2254480"/>
              <a:gd name="connsiteY16" fmla="*/ 666392 h 1458272"/>
              <a:gd name="connsiteX17" fmla="*/ 644756 w 2254480"/>
              <a:gd name="connsiteY17" fmla="*/ 679373 h 1458272"/>
              <a:gd name="connsiteX18" fmla="*/ 644756 w 2254480"/>
              <a:gd name="connsiteY18" fmla="*/ 592829 h 1458272"/>
              <a:gd name="connsiteX19" fmla="*/ 900061 w 2254480"/>
              <a:gd name="connsiteY19" fmla="*/ 268288 h 1458272"/>
              <a:gd name="connsiteX20" fmla="*/ 977951 w 2254480"/>
              <a:gd name="connsiteY20" fmla="*/ 259633 h 1458272"/>
              <a:gd name="connsiteX21" fmla="*/ 977951 w 2254480"/>
              <a:gd name="connsiteY21" fmla="*/ 259633 h 1458272"/>
              <a:gd name="connsiteX22" fmla="*/ 977951 w 2254480"/>
              <a:gd name="connsiteY22" fmla="*/ 259633 h 1458272"/>
              <a:gd name="connsiteX23" fmla="*/ 977951 w 2254480"/>
              <a:gd name="connsiteY23" fmla="*/ 259633 h 1458272"/>
              <a:gd name="connsiteX24" fmla="*/ 1272202 w 2254480"/>
              <a:gd name="connsiteY24" fmla="*/ 441376 h 1458272"/>
              <a:gd name="connsiteX25" fmla="*/ 1298165 w 2254480"/>
              <a:gd name="connsiteY25" fmla="*/ 493303 h 1458272"/>
              <a:gd name="connsiteX26" fmla="*/ 1354419 w 2254480"/>
              <a:gd name="connsiteY26" fmla="*/ 471667 h 1458272"/>
              <a:gd name="connsiteX27" fmla="*/ 1440964 w 2254480"/>
              <a:gd name="connsiteY27" fmla="*/ 458685 h 1458272"/>
              <a:gd name="connsiteX28" fmla="*/ 1596743 w 2254480"/>
              <a:gd name="connsiteY28" fmla="*/ 506284 h 1458272"/>
              <a:gd name="connsiteX29" fmla="*/ 1709251 w 2254480"/>
              <a:gd name="connsiteY29" fmla="*/ 726973 h 1458272"/>
              <a:gd name="connsiteX30" fmla="*/ 1709251 w 2254480"/>
              <a:gd name="connsiteY30" fmla="*/ 796208 h 1458272"/>
              <a:gd name="connsiteX31" fmla="*/ 1795795 w 2254480"/>
              <a:gd name="connsiteY31" fmla="*/ 796208 h 1458272"/>
              <a:gd name="connsiteX32" fmla="*/ 1999175 w 2254480"/>
              <a:gd name="connsiteY32" fmla="*/ 999587 h 1458272"/>
              <a:gd name="connsiteX33" fmla="*/ 1791468 w 2254480"/>
              <a:gd name="connsiteY33" fmla="*/ 1198639 h 145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4480" h="1458272">
                <a:moveTo>
                  <a:pt x="1921285" y="566866"/>
                </a:moveTo>
                <a:cubicBezTo>
                  <a:pt x="1886667" y="363486"/>
                  <a:pt x="1704924" y="207706"/>
                  <a:pt x="1492890" y="207706"/>
                </a:cubicBezTo>
                <a:cubicBezTo>
                  <a:pt x="1471254" y="207706"/>
                  <a:pt x="1445291" y="212034"/>
                  <a:pt x="1423655" y="212034"/>
                </a:cubicBezTo>
                <a:cubicBezTo>
                  <a:pt x="1319801" y="82217"/>
                  <a:pt x="1159694" y="0"/>
                  <a:pt x="977951" y="0"/>
                </a:cubicBezTo>
                <a:cubicBezTo>
                  <a:pt x="713991" y="0"/>
                  <a:pt x="493303" y="177416"/>
                  <a:pt x="424067" y="419740"/>
                </a:cubicBezTo>
                <a:cubicBezTo>
                  <a:pt x="181743" y="467340"/>
                  <a:pt x="0" y="679373"/>
                  <a:pt x="0" y="934679"/>
                </a:cubicBezTo>
                <a:cubicBezTo>
                  <a:pt x="0" y="1224603"/>
                  <a:pt x="233670" y="1458272"/>
                  <a:pt x="519266" y="1458272"/>
                </a:cubicBezTo>
                <a:lnTo>
                  <a:pt x="519266" y="1458272"/>
                </a:lnTo>
                <a:cubicBezTo>
                  <a:pt x="519266" y="1458272"/>
                  <a:pt x="1800123" y="1458272"/>
                  <a:pt x="1817432" y="1458272"/>
                </a:cubicBezTo>
                <a:cubicBezTo>
                  <a:pt x="2068410" y="1458272"/>
                  <a:pt x="2254480" y="1254893"/>
                  <a:pt x="2254480" y="1003915"/>
                </a:cubicBezTo>
                <a:cubicBezTo>
                  <a:pt x="2254480" y="796208"/>
                  <a:pt x="2111682" y="623119"/>
                  <a:pt x="1921285" y="566866"/>
                </a:cubicBezTo>
                <a:close/>
                <a:moveTo>
                  <a:pt x="1791468" y="1198639"/>
                </a:moveTo>
                <a:lnTo>
                  <a:pt x="510612" y="1198639"/>
                </a:lnTo>
                <a:cubicBezTo>
                  <a:pt x="411086" y="1189985"/>
                  <a:pt x="324541" y="1133731"/>
                  <a:pt x="281269" y="1047187"/>
                </a:cubicBezTo>
                <a:cubicBezTo>
                  <a:pt x="242324" y="956315"/>
                  <a:pt x="250979" y="852462"/>
                  <a:pt x="311560" y="770245"/>
                </a:cubicBezTo>
                <a:cubicBezTo>
                  <a:pt x="363486" y="701009"/>
                  <a:pt x="441376" y="662064"/>
                  <a:pt x="523593" y="662064"/>
                </a:cubicBezTo>
                <a:cubicBezTo>
                  <a:pt x="536575" y="662064"/>
                  <a:pt x="553884" y="662064"/>
                  <a:pt x="566865" y="666392"/>
                </a:cubicBezTo>
                <a:lnTo>
                  <a:pt x="644756" y="679373"/>
                </a:lnTo>
                <a:lnTo>
                  <a:pt x="644756" y="592829"/>
                </a:lnTo>
                <a:cubicBezTo>
                  <a:pt x="644756" y="437049"/>
                  <a:pt x="748609" y="302905"/>
                  <a:pt x="900061" y="268288"/>
                </a:cubicBezTo>
                <a:cubicBezTo>
                  <a:pt x="926025" y="263960"/>
                  <a:pt x="951988" y="259633"/>
                  <a:pt x="977951" y="259633"/>
                </a:cubicBezTo>
                <a:cubicBezTo>
                  <a:pt x="977951" y="259633"/>
                  <a:pt x="977951" y="259633"/>
                  <a:pt x="977951" y="259633"/>
                </a:cubicBezTo>
                <a:lnTo>
                  <a:pt x="977951" y="259633"/>
                </a:lnTo>
                <a:cubicBezTo>
                  <a:pt x="977951" y="259633"/>
                  <a:pt x="977951" y="259633"/>
                  <a:pt x="977951" y="259633"/>
                </a:cubicBezTo>
                <a:cubicBezTo>
                  <a:pt x="1103441" y="259633"/>
                  <a:pt x="1215948" y="328869"/>
                  <a:pt x="1272202" y="441376"/>
                </a:cubicBezTo>
                <a:lnTo>
                  <a:pt x="1298165" y="493303"/>
                </a:lnTo>
                <a:lnTo>
                  <a:pt x="1354419" y="471667"/>
                </a:lnTo>
                <a:cubicBezTo>
                  <a:pt x="1380383" y="463012"/>
                  <a:pt x="1410673" y="458685"/>
                  <a:pt x="1440964" y="458685"/>
                </a:cubicBezTo>
                <a:cubicBezTo>
                  <a:pt x="1497217" y="458685"/>
                  <a:pt x="1549144" y="475994"/>
                  <a:pt x="1596743" y="506284"/>
                </a:cubicBezTo>
                <a:cubicBezTo>
                  <a:pt x="1665979" y="558211"/>
                  <a:pt x="1709251" y="640428"/>
                  <a:pt x="1709251" y="726973"/>
                </a:cubicBezTo>
                <a:lnTo>
                  <a:pt x="1709251" y="796208"/>
                </a:lnTo>
                <a:lnTo>
                  <a:pt x="1795795" y="796208"/>
                </a:lnTo>
                <a:cubicBezTo>
                  <a:pt x="1908303" y="796208"/>
                  <a:pt x="1999175" y="887080"/>
                  <a:pt x="1999175" y="999587"/>
                </a:cubicBezTo>
                <a:cubicBezTo>
                  <a:pt x="1994847" y="1107768"/>
                  <a:pt x="1903976" y="1198639"/>
                  <a:pt x="1791468" y="1198639"/>
                </a:cubicBezTo>
                <a:close/>
              </a:path>
            </a:pathLst>
          </a:custGeom>
          <a:solidFill>
            <a:schemeClr val="bg1">
              <a:lumMod val="85000"/>
            </a:schemeClr>
          </a:solidFill>
          <a:ln w="43259" cap="flat">
            <a:solidFill>
              <a:schemeClr val="tx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895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E247BF-C2C0-552C-9D19-DE96B4311BC1}"/>
              </a:ext>
            </a:extLst>
          </p:cNvPr>
          <p:cNvSpPr txBox="1"/>
          <p:nvPr/>
        </p:nvSpPr>
        <p:spPr>
          <a:xfrm>
            <a:off x="731838" y="592412"/>
            <a:ext cx="2876601" cy="707886"/>
          </a:xfrm>
          <a:prstGeom prst="rect">
            <a:avLst/>
          </a:prstGeom>
          <a:noFill/>
        </p:spPr>
        <p:txBody>
          <a:bodyPr wrap="square" rtlCol="0">
            <a:spAutoFit/>
          </a:bodyPr>
          <a:lstStyle/>
          <a:p>
            <a:r>
              <a:rPr lang="en-IN" sz="40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rPr>
              <a:t>Architecture:</a:t>
            </a:r>
          </a:p>
        </p:txBody>
      </p:sp>
      <p:graphicFrame>
        <p:nvGraphicFramePr>
          <p:cNvPr id="7" name="Object 6">
            <a:extLst>
              <a:ext uri="{FF2B5EF4-FFF2-40B4-BE49-F238E27FC236}">
                <a16:creationId xmlns:a16="http://schemas.microsoft.com/office/drawing/2014/main" id="{B49DBD9B-E528-C3B3-60E8-C349AEC09C18}"/>
              </a:ext>
            </a:extLst>
          </p:cNvPr>
          <p:cNvGraphicFramePr>
            <a:graphicFrameLocks noChangeAspect="1"/>
          </p:cNvGraphicFramePr>
          <p:nvPr>
            <p:extLst>
              <p:ext uri="{D42A27DB-BD31-4B8C-83A1-F6EECF244321}">
                <p14:modId xmlns:p14="http://schemas.microsoft.com/office/powerpoint/2010/main" val="2917628932"/>
              </p:ext>
            </p:extLst>
          </p:nvPr>
        </p:nvGraphicFramePr>
        <p:xfrm>
          <a:off x="2007338" y="1279593"/>
          <a:ext cx="7819568" cy="5578407"/>
        </p:xfrm>
        <a:graphic>
          <a:graphicData uri="http://schemas.openxmlformats.org/presentationml/2006/ole">
            <mc:AlternateContent xmlns:mc="http://schemas.openxmlformats.org/markup-compatibility/2006">
              <mc:Choice xmlns:v="urn:schemas-microsoft-com:vml" Requires="v">
                <p:oleObj name="Visio" r:id="rId2" imgW="9722836" imgH="6934184" progId="Visio.Drawing.15">
                  <p:embed/>
                </p:oleObj>
              </mc:Choice>
              <mc:Fallback>
                <p:oleObj name="Visio" r:id="rId2" imgW="9722836" imgH="6934184" progId="Visio.Drawing.15">
                  <p:embed/>
                  <p:pic>
                    <p:nvPicPr>
                      <p:cNvPr id="7" name="Object 6">
                        <a:extLst>
                          <a:ext uri="{FF2B5EF4-FFF2-40B4-BE49-F238E27FC236}">
                            <a16:creationId xmlns:a16="http://schemas.microsoft.com/office/drawing/2014/main" id="{B49DBD9B-E528-C3B3-60E8-C349AEC09C18}"/>
                          </a:ext>
                        </a:extLst>
                      </p:cNvPr>
                      <p:cNvPicPr/>
                      <p:nvPr/>
                    </p:nvPicPr>
                    <p:blipFill>
                      <a:blip r:embed="rId3"/>
                      <a:stretch>
                        <a:fillRect/>
                      </a:stretch>
                    </p:blipFill>
                    <p:spPr>
                      <a:xfrm>
                        <a:off x="2007338" y="1279593"/>
                        <a:ext cx="7819568" cy="5578407"/>
                      </a:xfrm>
                      <a:prstGeom prst="rect">
                        <a:avLst/>
                      </a:prstGeom>
                    </p:spPr>
                  </p:pic>
                </p:oleObj>
              </mc:Fallback>
            </mc:AlternateContent>
          </a:graphicData>
        </a:graphic>
      </p:graphicFrame>
    </p:spTree>
    <p:extLst>
      <p:ext uri="{BB962C8B-B14F-4D97-AF65-F5344CB8AC3E}">
        <p14:creationId xmlns:p14="http://schemas.microsoft.com/office/powerpoint/2010/main" val="2876661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2A0E71D-C1E9-9373-4046-2E57CE5B7BBC}"/>
              </a:ext>
            </a:extLst>
          </p:cNvPr>
          <p:cNvSpPr txBox="1"/>
          <p:nvPr/>
        </p:nvSpPr>
        <p:spPr>
          <a:xfrm>
            <a:off x="731838" y="1435510"/>
            <a:ext cx="8280400" cy="4524315"/>
          </a:xfrm>
          <a:prstGeom prst="rect">
            <a:avLst/>
          </a:prstGeom>
          <a:noFill/>
        </p:spPr>
        <p:txBody>
          <a:bodyPr wrap="square" rtlCol="0">
            <a:spAutoFit/>
          </a:bodyPr>
          <a:lstStyle/>
          <a:p>
            <a:pPr algn="just"/>
            <a:r>
              <a:rPr lang="en-IN" spc="-150" dirty="0">
                <a:solidFill>
                  <a:schemeClr val="bg1"/>
                </a:solidFill>
                <a:latin typeface="Comic Sans MS" panose="030F0702030302020204" pitchFamily="66" charset="0"/>
                <a:ea typeface="Amperzand" pitchFamily="2" charset="0"/>
                <a:cs typeface="Times New Roman" panose="02020603050405020304" pitchFamily="18" charset="0"/>
              </a:rPr>
              <a:t>The system creates a QR code through serial communication onto the computer (save QR for future use). To connect the system and the mobile phone scan the QR with the ESP-Rainmaker application and provide the Wi-Fi credentials to the system from the mobile. Then the system can be controlled by mobile Application. It is possible to control these devices using voice assistance like Alexa and Google Home by linking these with Rainmaker.</a:t>
            </a:r>
          </a:p>
          <a:p>
            <a:pPr algn="just"/>
            <a:endParaRPr lang="en-IN" spc="-150" dirty="0">
              <a:solidFill>
                <a:schemeClr val="bg1"/>
              </a:solidFill>
              <a:latin typeface="Comic Sans MS" panose="030F0702030302020204" pitchFamily="66" charset="0"/>
              <a:ea typeface="Amperzand" pitchFamily="2" charset="0"/>
              <a:cs typeface="Times New Roman" panose="02020603050405020304" pitchFamily="18" charset="0"/>
            </a:endParaRPr>
          </a:p>
          <a:p>
            <a:pPr algn="just"/>
            <a:r>
              <a:rPr lang="en-IN" spc="-150" dirty="0">
                <a:solidFill>
                  <a:schemeClr val="bg1"/>
                </a:solidFill>
                <a:latin typeface="Comic Sans MS" panose="030F0702030302020204" pitchFamily="66" charset="0"/>
                <a:ea typeface="Amperzand" pitchFamily="2" charset="0"/>
                <a:cs typeface="Times New Roman" panose="02020603050405020304" pitchFamily="18" charset="0"/>
              </a:rPr>
              <a:t>PIR motion sensor turns ON devices when it detects the humans otherwise it turns OFF the devices. This action can be turned off if it was not necessary.</a:t>
            </a:r>
          </a:p>
          <a:p>
            <a:pPr algn="just"/>
            <a:endParaRPr lang="en-IN" spc="-150" dirty="0">
              <a:solidFill>
                <a:schemeClr val="bg1"/>
              </a:solidFill>
              <a:latin typeface="Comic Sans MS" panose="030F0702030302020204" pitchFamily="66" charset="0"/>
              <a:ea typeface="Amperzand" pitchFamily="2" charset="0"/>
              <a:cs typeface="Times New Roman" panose="02020603050405020304" pitchFamily="18" charset="0"/>
            </a:endParaRPr>
          </a:p>
          <a:p>
            <a:pPr algn="just"/>
            <a:r>
              <a:rPr lang="en-IN" spc="-150" dirty="0">
                <a:solidFill>
                  <a:schemeClr val="bg1"/>
                </a:solidFill>
                <a:latin typeface="Comic Sans MS" panose="030F0702030302020204" pitchFamily="66" charset="0"/>
                <a:ea typeface="Amperzand" pitchFamily="2" charset="0"/>
                <a:cs typeface="Times New Roman" panose="02020603050405020304" pitchFamily="18" charset="0"/>
              </a:rPr>
              <a:t>And also, all the devices can be controlled using manual switches and the IR-remote.</a:t>
            </a:r>
          </a:p>
          <a:p>
            <a:pPr algn="just"/>
            <a:r>
              <a:rPr lang="en-IN" spc="-150" dirty="0">
                <a:solidFill>
                  <a:schemeClr val="bg1"/>
                </a:solidFill>
                <a:latin typeface="Comic Sans MS" panose="030F0702030302020204" pitchFamily="66" charset="0"/>
                <a:ea typeface="Amperzand" pitchFamily="2" charset="0"/>
                <a:cs typeface="Times New Roman" panose="02020603050405020304" pitchFamily="18" charset="0"/>
              </a:rPr>
              <a:t>When the state of device changes by Manual switches or PIR sensor or IR-remote, these changes are reflected back to the mobile app.</a:t>
            </a:r>
          </a:p>
          <a:p>
            <a:pPr algn="just"/>
            <a:endParaRPr lang="en-IN" spc="-150" dirty="0">
              <a:solidFill>
                <a:schemeClr val="bg1"/>
              </a:solidFill>
              <a:latin typeface="Comic Sans MS" panose="030F0702030302020204" pitchFamily="66" charset="0"/>
              <a:ea typeface="Amperzand" pitchFamily="2" charset="0"/>
              <a:cs typeface="Times New Roman" panose="02020603050405020304" pitchFamily="18" charset="0"/>
            </a:endParaRPr>
          </a:p>
          <a:p>
            <a:pPr algn="just"/>
            <a:r>
              <a:rPr lang="en-IN" spc="-150" dirty="0">
                <a:solidFill>
                  <a:schemeClr val="bg1"/>
                </a:solidFill>
                <a:latin typeface="Comic Sans MS" panose="030F0702030302020204" pitchFamily="66" charset="0"/>
                <a:ea typeface="Amperzand" pitchFamily="2" charset="0"/>
                <a:cs typeface="Times New Roman" panose="02020603050405020304" pitchFamily="18" charset="0"/>
              </a:rPr>
              <a:t>It can also be possible to reset the system to connect with any other mobile or to change the Wi-Fi credentials of the system. To reset the system, press and hold the system reset button for ten seconds.</a:t>
            </a:r>
          </a:p>
        </p:txBody>
      </p:sp>
      <p:sp>
        <p:nvSpPr>
          <p:cNvPr id="9" name="Rectangle 10">
            <a:extLst>
              <a:ext uri="{FF2B5EF4-FFF2-40B4-BE49-F238E27FC236}">
                <a16:creationId xmlns:a16="http://schemas.microsoft.com/office/drawing/2014/main" id="{47D39725-B6AC-6143-FA66-CC2A612D650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0A4DFC35-DF05-6223-E42A-41F5CEED1AD8}"/>
              </a:ext>
            </a:extLst>
          </p:cNvPr>
          <p:cNvSpPr txBox="1"/>
          <p:nvPr/>
        </p:nvSpPr>
        <p:spPr>
          <a:xfrm>
            <a:off x="731838" y="592412"/>
            <a:ext cx="3958149" cy="707886"/>
          </a:xfrm>
          <a:prstGeom prst="rect">
            <a:avLst/>
          </a:prstGeom>
          <a:noFill/>
        </p:spPr>
        <p:txBody>
          <a:bodyPr wrap="square" rtlCol="0">
            <a:spAutoFit/>
          </a:bodyPr>
          <a:lstStyle/>
          <a:p>
            <a:r>
              <a:rPr lang="en-IN" sz="40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rPr>
              <a:t>Working:</a:t>
            </a:r>
          </a:p>
        </p:txBody>
      </p:sp>
      <p:pic>
        <p:nvPicPr>
          <p:cNvPr id="16" name="Picture 15">
            <a:extLst>
              <a:ext uri="{FF2B5EF4-FFF2-40B4-BE49-F238E27FC236}">
                <a16:creationId xmlns:a16="http://schemas.microsoft.com/office/drawing/2014/main" id="{E2D25A84-A916-E2DB-5A02-AB12354009A1}"/>
              </a:ext>
            </a:extLst>
          </p:cNvPr>
          <p:cNvPicPr>
            <a:picLocks noChangeAspect="1"/>
          </p:cNvPicPr>
          <p:nvPr/>
        </p:nvPicPr>
        <p:blipFill rotWithShape="1">
          <a:blip r:embed="rId2">
            <a:extLst>
              <a:ext uri="{28A0092B-C50C-407E-A947-70E740481C1C}">
                <a14:useLocalDpi xmlns:a14="http://schemas.microsoft.com/office/drawing/2010/main" val="0"/>
              </a:ext>
            </a:extLst>
          </a:blip>
          <a:srcRect t="3966"/>
          <a:stretch/>
        </p:blipFill>
        <p:spPr>
          <a:xfrm>
            <a:off x="9603417" y="946355"/>
            <a:ext cx="2089807" cy="4459824"/>
          </a:xfrm>
          <a:prstGeom prst="rect">
            <a:avLst/>
          </a:prstGeom>
        </p:spPr>
      </p:pic>
      <p:sp>
        <p:nvSpPr>
          <p:cNvPr id="17" name="TextBox 16">
            <a:extLst>
              <a:ext uri="{FF2B5EF4-FFF2-40B4-BE49-F238E27FC236}">
                <a16:creationId xmlns:a16="http://schemas.microsoft.com/office/drawing/2014/main" id="{4C5FA3A2-8B4D-7CA1-F807-0E959694C90E}"/>
              </a:ext>
            </a:extLst>
          </p:cNvPr>
          <p:cNvSpPr txBox="1"/>
          <p:nvPr/>
        </p:nvSpPr>
        <p:spPr>
          <a:xfrm>
            <a:off x="9722735" y="5498160"/>
            <a:ext cx="1851950" cy="461665"/>
          </a:xfrm>
          <a:prstGeom prst="rect">
            <a:avLst/>
          </a:prstGeom>
          <a:noFill/>
          <a:ln>
            <a:solidFill>
              <a:schemeClr val="bg1">
                <a:lumMod val="85000"/>
              </a:schemeClr>
            </a:solidFill>
          </a:ln>
        </p:spPr>
        <p:txBody>
          <a:bodyPr wrap="square" rtlCol="0">
            <a:spAutoFit/>
          </a:bodyPr>
          <a:lstStyle/>
          <a:p>
            <a:pPr algn="ctr"/>
            <a:r>
              <a:rPr lang="en-IN" sz="2400" dirty="0">
                <a:solidFill>
                  <a:schemeClr val="bg1"/>
                </a:solidFill>
                <a:latin typeface="CalligraphyFLF" panose="02000605070000020003" pitchFamily="2" charset="0"/>
              </a:rPr>
              <a:t>Rainmaker App</a:t>
            </a:r>
          </a:p>
        </p:txBody>
      </p:sp>
    </p:spTree>
    <p:extLst>
      <p:ext uri="{BB962C8B-B14F-4D97-AF65-F5344CB8AC3E}">
        <p14:creationId xmlns:p14="http://schemas.microsoft.com/office/powerpoint/2010/main" val="207865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E950D-0F41-D1CD-D778-C33BCDB5258F}"/>
              </a:ext>
            </a:extLst>
          </p:cNvPr>
          <p:cNvSpPr txBox="1"/>
          <p:nvPr/>
        </p:nvSpPr>
        <p:spPr>
          <a:xfrm>
            <a:off x="731838" y="542965"/>
            <a:ext cx="2775291" cy="707886"/>
          </a:xfrm>
          <a:prstGeom prst="rect">
            <a:avLst/>
          </a:prstGeom>
          <a:noFill/>
        </p:spPr>
        <p:txBody>
          <a:bodyPr wrap="square" rtlCol="0">
            <a:spAutoFit/>
          </a:bodyPr>
          <a:lstStyle/>
          <a:p>
            <a:r>
              <a:rPr lang="en-IN" sz="40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rPr>
              <a:t>Components:</a:t>
            </a:r>
          </a:p>
        </p:txBody>
      </p:sp>
      <p:sp>
        <p:nvSpPr>
          <p:cNvPr id="4" name="TextBox 3">
            <a:extLst>
              <a:ext uri="{FF2B5EF4-FFF2-40B4-BE49-F238E27FC236}">
                <a16:creationId xmlns:a16="http://schemas.microsoft.com/office/drawing/2014/main" id="{6F3E4208-E43F-1D2E-50EF-F3A91259498E}"/>
              </a:ext>
            </a:extLst>
          </p:cNvPr>
          <p:cNvSpPr txBox="1"/>
          <p:nvPr/>
        </p:nvSpPr>
        <p:spPr>
          <a:xfrm>
            <a:off x="1828150" y="1830781"/>
            <a:ext cx="5186107" cy="3704027"/>
          </a:xfrm>
          <a:prstGeom prst="rect">
            <a:avLst/>
          </a:prstGeom>
          <a:noFill/>
          <a:effectLst>
            <a:outerShdw blurRad="50800" dist="38100" dir="16200000" rotWithShape="0">
              <a:prstClr val="black">
                <a:alpha val="40000"/>
              </a:prstClr>
            </a:outerShdw>
          </a:effectLst>
        </p:spPr>
        <p:txBody>
          <a:bodyPr wrap="square" lIns="91440" tIns="45720" rIns="91440" bIns="45720" rtlCol="0" anchor="t">
            <a:spAutoFit/>
          </a:bodyPr>
          <a:lstStyle/>
          <a:p>
            <a:pPr marL="342900" indent="-342900">
              <a:lnSpc>
                <a:spcPct val="150000"/>
              </a:lnSpc>
              <a:buFont typeface="Wingdings" panose="05000000000000000000" pitchFamily="2" charset="2"/>
              <a:buChar char="ü"/>
            </a:pPr>
            <a:r>
              <a:rPr lang="en-IN" sz="3200" dirty="0">
                <a:solidFill>
                  <a:schemeClr val="bg1"/>
                </a:solidFill>
                <a:latin typeface="Comic Sans MS" panose="030F0702030302020204" pitchFamily="66" charset="0"/>
                <a:ea typeface="Amperzand" pitchFamily="2" charset="0"/>
                <a:cs typeface="Times New Roman" panose="02020603050405020304" pitchFamily="18" charset="0"/>
              </a:rPr>
              <a:t>ESP32 Microcontroller</a:t>
            </a:r>
          </a:p>
          <a:p>
            <a:pPr marL="342900" indent="-342900">
              <a:lnSpc>
                <a:spcPct val="150000"/>
              </a:lnSpc>
              <a:buFont typeface="Wingdings" panose="05000000000000000000" pitchFamily="2" charset="2"/>
              <a:buChar char="ü"/>
            </a:pPr>
            <a:r>
              <a:rPr lang="en-IN" sz="3200" dirty="0">
                <a:solidFill>
                  <a:schemeClr val="bg1"/>
                </a:solidFill>
                <a:latin typeface="Comic Sans MS" panose="030F0702030302020204" pitchFamily="66" charset="0"/>
                <a:ea typeface="Amperzand" pitchFamily="2" charset="0"/>
                <a:cs typeface="Times New Roman" panose="02020603050405020304" pitchFamily="18" charset="0"/>
              </a:rPr>
              <a:t>Relay Module</a:t>
            </a:r>
          </a:p>
          <a:p>
            <a:pPr marL="342900" indent="-342900">
              <a:lnSpc>
                <a:spcPct val="150000"/>
              </a:lnSpc>
              <a:buFont typeface="Wingdings" panose="05000000000000000000" pitchFamily="2" charset="2"/>
              <a:buChar char="ü"/>
            </a:pPr>
            <a:r>
              <a:rPr lang="en-IN" sz="3200" dirty="0">
                <a:solidFill>
                  <a:schemeClr val="bg1"/>
                </a:solidFill>
                <a:latin typeface="Comic Sans MS" panose="030F0702030302020204" pitchFamily="66" charset="0"/>
                <a:ea typeface="Amperzand" pitchFamily="2" charset="0"/>
                <a:cs typeface="Times New Roman" panose="02020603050405020304" pitchFamily="18" charset="0"/>
              </a:rPr>
              <a:t>Passive Infrared Sensor</a:t>
            </a:r>
          </a:p>
          <a:p>
            <a:pPr marL="342900" indent="-342900">
              <a:lnSpc>
                <a:spcPct val="150000"/>
              </a:lnSpc>
              <a:buFont typeface="Wingdings" panose="05000000000000000000" pitchFamily="2" charset="2"/>
              <a:buChar char="ü"/>
            </a:pPr>
            <a:r>
              <a:rPr lang="en-IN" sz="3200" dirty="0">
                <a:solidFill>
                  <a:schemeClr val="bg1"/>
                </a:solidFill>
                <a:latin typeface="Comic Sans MS" panose="030F0702030302020204" pitchFamily="66" charset="0"/>
                <a:ea typeface="Amperzand" pitchFamily="2" charset="0"/>
                <a:cs typeface="Times New Roman" panose="02020603050405020304" pitchFamily="18" charset="0"/>
              </a:rPr>
              <a:t>IR receiver – IR Remote</a:t>
            </a:r>
          </a:p>
          <a:p>
            <a:pPr marL="342900" indent="-342900">
              <a:lnSpc>
                <a:spcPct val="150000"/>
              </a:lnSpc>
              <a:buFont typeface="Wingdings" panose="05000000000000000000" pitchFamily="2" charset="2"/>
              <a:buChar char="ü"/>
            </a:pPr>
            <a:r>
              <a:rPr lang="en-IN" sz="3200" dirty="0">
                <a:solidFill>
                  <a:schemeClr val="bg1"/>
                </a:solidFill>
                <a:latin typeface="Comic Sans MS" panose="030F0702030302020204" pitchFamily="66" charset="0"/>
                <a:ea typeface="Amperzand" pitchFamily="2" charset="0"/>
                <a:cs typeface="Times New Roman" panose="02020603050405020304" pitchFamily="18" charset="0"/>
              </a:rPr>
              <a:t>Push Buttons</a:t>
            </a:r>
          </a:p>
        </p:txBody>
      </p:sp>
      <p:grpSp>
        <p:nvGrpSpPr>
          <p:cNvPr id="7" name="Group 6">
            <a:extLst>
              <a:ext uri="{FF2B5EF4-FFF2-40B4-BE49-F238E27FC236}">
                <a16:creationId xmlns:a16="http://schemas.microsoft.com/office/drawing/2014/main" id="{50E2AEEE-474B-67C9-6988-44076A498538}"/>
              </a:ext>
            </a:extLst>
          </p:cNvPr>
          <p:cNvGrpSpPr/>
          <p:nvPr/>
        </p:nvGrpSpPr>
        <p:grpSpPr>
          <a:xfrm>
            <a:off x="7289526" y="651810"/>
            <a:ext cx="2799054" cy="2168315"/>
            <a:chOff x="-165070" y="-43733"/>
            <a:chExt cx="1864965" cy="1476665"/>
          </a:xfrm>
        </p:grpSpPr>
        <p:pic>
          <p:nvPicPr>
            <p:cNvPr id="8" name="Picture 7">
              <a:extLst>
                <a:ext uri="{FF2B5EF4-FFF2-40B4-BE49-F238E27FC236}">
                  <a16:creationId xmlns:a16="http://schemas.microsoft.com/office/drawing/2014/main" id="{36F34388-771B-DF36-6BF5-E0E553CEB7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00000">
              <a:off x="-165070" y="-43733"/>
              <a:ext cx="1795145" cy="1248410"/>
            </a:xfrm>
            <a:prstGeom prst="rect">
              <a:avLst/>
            </a:prstGeom>
          </p:spPr>
        </p:pic>
        <p:sp>
          <p:nvSpPr>
            <p:cNvPr id="9" name="Text Box 15">
              <a:extLst>
                <a:ext uri="{FF2B5EF4-FFF2-40B4-BE49-F238E27FC236}">
                  <a16:creationId xmlns:a16="http://schemas.microsoft.com/office/drawing/2014/main" id="{493FEB0E-6630-287B-9D68-0547E7155EBA}"/>
                </a:ext>
              </a:extLst>
            </p:cNvPr>
            <p:cNvSpPr txBox="1"/>
            <p:nvPr/>
          </p:nvSpPr>
          <p:spPr>
            <a:xfrm>
              <a:off x="152400" y="1212850"/>
              <a:ext cx="1547495" cy="220082"/>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05000"/>
                </a:lnSpc>
                <a:spcAft>
                  <a:spcPts val="800"/>
                </a:spcAft>
              </a:pPr>
              <a:r>
                <a:rPr lang="en-IN" sz="2000" b="1" dirty="0">
                  <a:solidFill>
                    <a:schemeClr val="bg1"/>
                  </a:solidFill>
                  <a:effectLst/>
                  <a:latin typeface="charlotte" panose="02000507000000020002" pitchFamily="50" charset="0"/>
                  <a:ea typeface="Times New Roman" panose="02020603050405020304" pitchFamily="18" charset="0"/>
                  <a:cs typeface="Times New Roman" panose="02020603050405020304" pitchFamily="18" charset="0"/>
                </a:rPr>
                <a:t> Relay Module</a:t>
              </a:r>
            </a:p>
          </p:txBody>
        </p:sp>
      </p:grpSp>
      <p:grpSp>
        <p:nvGrpSpPr>
          <p:cNvPr id="10" name="Group 9">
            <a:extLst>
              <a:ext uri="{FF2B5EF4-FFF2-40B4-BE49-F238E27FC236}">
                <a16:creationId xmlns:a16="http://schemas.microsoft.com/office/drawing/2014/main" id="{F8C0EC7D-0657-1DAA-29B1-54F3E52E0F3C}"/>
              </a:ext>
            </a:extLst>
          </p:cNvPr>
          <p:cNvGrpSpPr/>
          <p:nvPr/>
        </p:nvGrpSpPr>
        <p:grpSpPr>
          <a:xfrm>
            <a:off x="7289527" y="3278605"/>
            <a:ext cx="1824574" cy="1673855"/>
            <a:chOff x="0" y="0"/>
            <a:chExt cx="1132193" cy="1075112"/>
          </a:xfrm>
        </p:grpSpPr>
        <p:pic>
          <p:nvPicPr>
            <p:cNvPr id="11" name="Picture 10">
              <a:extLst>
                <a:ext uri="{FF2B5EF4-FFF2-40B4-BE49-F238E27FC236}">
                  <a16:creationId xmlns:a16="http://schemas.microsoft.com/office/drawing/2014/main" id="{AE15E255-DA0A-22BD-7628-7EDC7A09F82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694" b="93878" l="2703" r="95367">
                          <a14:foregroundMark x1="2703" y1="53571" x2="10039" y2="52041"/>
                          <a14:foregroundMark x1="49035" y1="83163" x2="49035" y2="73469"/>
                          <a14:foregroundMark x1="48649" y1="93878" x2="49421" y2="82143"/>
                          <a14:foregroundMark x1="53282" y1="92347" x2="52896" y2="77041"/>
                          <a14:foregroundMark x1="86873" y1="71939" x2="84942" y2="59694"/>
                          <a14:foregroundMark x1="95367" y1="48469" x2="95367" y2="49490"/>
                          <a14:foregroundMark x1="44015" y1="10204" x2="54440" y2="9694"/>
                          <a14:foregroundMark x1="20849" y1="71939" x2="20849" y2="63776"/>
                          <a14:foregroundMark x1="22780" y1="69388" x2="27027" y2="66837"/>
                          <a14:foregroundMark x1="37066" y1="76020" x2="35907" y2="66837"/>
                          <a14:foregroundMark x1="38610" y1="75000" x2="40927" y2="61735"/>
                          <a14:foregroundMark x1="42085" y1="75510" x2="44015" y2="70408"/>
                          <a14:foregroundMark x1="20849" y1="77041" x2="20849" y2="72449"/>
                          <a14:foregroundMark x1="40541" y1="84184" x2="42471" y2="82653"/>
                          <a14:foregroundMark x1="44015" y1="84184" x2="42471" y2="66837"/>
                          <a14:backgroundMark x1="95753" y1="46939" x2="95753" y2="46939"/>
                          <a14:backgroundMark x1="95753" y1="47959" x2="95753" y2="47959"/>
                          <a14:backgroundMark x1="95367" y1="47959" x2="95367" y2="47959"/>
                          <a14:backgroundMark x1="95753" y1="48469" x2="95753" y2="48469"/>
                          <a14:backgroundMark x1="95367" y1="48469" x2="95367" y2="48469"/>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1068070" cy="854075"/>
            </a:xfrm>
            <a:prstGeom prst="rect">
              <a:avLst/>
            </a:prstGeom>
            <a:noFill/>
            <a:ln>
              <a:noFill/>
            </a:ln>
          </p:spPr>
        </p:pic>
        <p:sp>
          <p:nvSpPr>
            <p:cNvPr id="12" name="Text Box 10">
              <a:extLst>
                <a:ext uri="{FF2B5EF4-FFF2-40B4-BE49-F238E27FC236}">
                  <a16:creationId xmlns:a16="http://schemas.microsoft.com/office/drawing/2014/main" id="{9B90AB26-CB42-D8E6-2393-4864071E3DAF}"/>
                </a:ext>
              </a:extLst>
            </p:cNvPr>
            <p:cNvSpPr txBox="1"/>
            <p:nvPr/>
          </p:nvSpPr>
          <p:spPr>
            <a:xfrm>
              <a:off x="64123" y="933406"/>
              <a:ext cx="1068070" cy="141706"/>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lnSpc>
                  <a:spcPct val="105000"/>
                </a:lnSpc>
                <a:spcAft>
                  <a:spcPts val="800"/>
                </a:spcAft>
              </a:pPr>
              <a:r>
                <a:rPr lang="en-IN" sz="2000" b="1" dirty="0">
                  <a:solidFill>
                    <a:schemeClr val="bg1"/>
                  </a:solidFill>
                  <a:latin typeface="charlotte" panose="02000507000000020002" pitchFamily="50" charset="0"/>
                  <a:cs typeface="Times New Roman" panose="02020603050405020304" pitchFamily="18" charset="0"/>
                </a:rPr>
                <a:t>PIR Sensor</a:t>
              </a:r>
            </a:p>
          </p:txBody>
        </p:sp>
      </p:grpSp>
      <p:grpSp>
        <p:nvGrpSpPr>
          <p:cNvPr id="16" name="Group 15">
            <a:extLst>
              <a:ext uri="{FF2B5EF4-FFF2-40B4-BE49-F238E27FC236}">
                <a16:creationId xmlns:a16="http://schemas.microsoft.com/office/drawing/2014/main" id="{BA81E797-4C1E-2AEF-3047-9B452CA49536}"/>
              </a:ext>
            </a:extLst>
          </p:cNvPr>
          <p:cNvGrpSpPr/>
          <p:nvPr/>
        </p:nvGrpSpPr>
        <p:grpSpPr>
          <a:xfrm>
            <a:off x="9014540" y="4115533"/>
            <a:ext cx="3065705" cy="2326512"/>
            <a:chOff x="8904765" y="4037876"/>
            <a:chExt cx="3065705" cy="2326512"/>
          </a:xfrm>
        </p:grpSpPr>
        <p:pic>
          <p:nvPicPr>
            <p:cNvPr id="15" name="Picture 14">
              <a:extLst>
                <a:ext uri="{FF2B5EF4-FFF2-40B4-BE49-F238E27FC236}">
                  <a16:creationId xmlns:a16="http://schemas.microsoft.com/office/drawing/2014/main" id="{1B14AF55-AAF2-3E33-4FE1-7D91E9063C2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17120" t="17099" r="22935" b="27358"/>
            <a:stretch/>
          </p:blipFill>
          <p:spPr bwMode="auto">
            <a:xfrm>
              <a:off x="8904765" y="4037876"/>
              <a:ext cx="2706397" cy="2326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81AEA9-4D39-197F-807F-45F1B08E47BD}"/>
                </a:ext>
              </a:extLst>
            </p:cNvPr>
            <p:cNvSpPr txBox="1"/>
            <p:nvPr/>
          </p:nvSpPr>
          <p:spPr>
            <a:xfrm>
              <a:off x="10058549" y="5964278"/>
              <a:ext cx="1911921" cy="400110"/>
            </a:xfrm>
            <a:prstGeom prst="rect">
              <a:avLst/>
            </a:prstGeom>
            <a:noFill/>
          </p:spPr>
          <p:txBody>
            <a:bodyPr wrap="square" rtlCol="0">
              <a:spAutoFit/>
            </a:bodyPr>
            <a:lstStyle/>
            <a:p>
              <a:r>
                <a:rPr lang="en-IN" sz="2000" b="1" dirty="0">
                  <a:solidFill>
                    <a:schemeClr val="bg1"/>
                  </a:solidFill>
                  <a:latin typeface="charlotte" panose="02000507000000020002" pitchFamily="50" charset="0"/>
                  <a:cs typeface="Times New Roman" panose="02020603050405020304" pitchFamily="18" charset="0"/>
                </a:rPr>
                <a:t>IR-Receiver</a:t>
              </a:r>
            </a:p>
          </p:txBody>
        </p:sp>
      </p:grpSp>
      <p:grpSp>
        <p:nvGrpSpPr>
          <p:cNvPr id="18" name="Group 17">
            <a:extLst>
              <a:ext uri="{FF2B5EF4-FFF2-40B4-BE49-F238E27FC236}">
                <a16:creationId xmlns:a16="http://schemas.microsoft.com/office/drawing/2014/main" id="{01F61815-0408-7421-FE4C-CF159C2030E6}"/>
              </a:ext>
            </a:extLst>
          </p:cNvPr>
          <p:cNvGrpSpPr/>
          <p:nvPr/>
        </p:nvGrpSpPr>
        <p:grpSpPr>
          <a:xfrm>
            <a:off x="10363850" y="297827"/>
            <a:ext cx="1609459" cy="3651242"/>
            <a:chOff x="10363850" y="297827"/>
            <a:chExt cx="1609459" cy="3651242"/>
          </a:xfrm>
        </p:grpSpPr>
        <p:pic>
          <p:nvPicPr>
            <p:cNvPr id="5" name="Picture 3" descr="C:\Users\Kalyan Ravula\Downloads\relay module (1).png">
              <a:extLst>
                <a:ext uri="{FF2B5EF4-FFF2-40B4-BE49-F238E27FC236}">
                  <a16:creationId xmlns:a16="http://schemas.microsoft.com/office/drawing/2014/main" id="{35EC260D-6D82-A180-570A-93DAF552F791}"/>
                </a:ext>
              </a:extLst>
            </p:cNvPr>
            <p:cNvPicPr>
              <a:picLocks noChangeAspect="1" noChangeArrowheads="1"/>
            </p:cNvPicPr>
            <p:nvPr/>
          </p:nvPicPr>
          <p:blipFill rotWithShape="1">
            <a:blip r:embed="rId7"/>
            <a:srcRect t="3745"/>
            <a:stretch/>
          </p:blipFill>
          <p:spPr bwMode="auto">
            <a:xfrm>
              <a:off x="10363850" y="297827"/>
              <a:ext cx="1609459" cy="3167376"/>
            </a:xfrm>
            <a:prstGeom prst="rect">
              <a:avLst/>
            </a:prstGeom>
          </p:spPr>
        </p:pic>
        <p:sp>
          <p:nvSpPr>
            <p:cNvPr id="17" name="TextBox 16">
              <a:extLst>
                <a:ext uri="{FF2B5EF4-FFF2-40B4-BE49-F238E27FC236}">
                  <a16:creationId xmlns:a16="http://schemas.microsoft.com/office/drawing/2014/main" id="{0EF747EB-E68C-1FCA-13DF-D60F988FB6CF}"/>
                </a:ext>
              </a:extLst>
            </p:cNvPr>
            <p:cNvSpPr txBox="1"/>
            <p:nvPr/>
          </p:nvSpPr>
          <p:spPr>
            <a:xfrm>
              <a:off x="10531225" y="3548959"/>
              <a:ext cx="1274708" cy="400110"/>
            </a:xfrm>
            <a:prstGeom prst="rect">
              <a:avLst/>
            </a:prstGeom>
            <a:noFill/>
          </p:spPr>
          <p:txBody>
            <a:bodyPr wrap="none" rtlCol="0">
              <a:spAutoFit/>
            </a:bodyPr>
            <a:lstStyle/>
            <a:p>
              <a:r>
                <a:rPr lang="en-IN" sz="2000" b="1" dirty="0">
                  <a:solidFill>
                    <a:schemeClr val="bg1"/>
                  </a:solidFill>
                  <a:latin typeface="charlotte" panose="02000507000000020002" pitchFamily="50" charset="0"/>
                  <a:cs typeface="Times New Roman" panose="02020603050405020304" pitchFamily="18" charset="0"/>
                </a:rPr>
                <a:t>ESP32</a:t>
              </a:r>
            </a:p>
          </p:txBody>
        </p:sp>
      </p:grpSp>
    </p:spTree>
    <p:extLst>
      <p:ext uri="{BB962C8B-B14F-4D97-AF65-F5344CB8AC3E}">
        <p14:creationId xmlns:p14="http://schemas.microsoft.com/office/powerpoint/2010/main" val="585758677"/>
      </p:ext>
    </p:extLst>
  </p:cSld>
  <p:clrMapOvr>
    <a:masterClrMapping/>
  </p:clrMapOvr>
  <mc:AlternateContent xmlns:mc="http://schemas.openxmlformats.org/markup-compatibility/2006" xmlns:p14="http://schemas.microsoft.com/office/powerpoint/2010/main">
    <mc:Choice Requires="p14">
      <p:transition spd="slow" p14:dur="225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750" fill="hold"/>
                                        <p:tgtEl>
                                          <p:spTgt spid="10"/>
                                        </p:tgtEl>
                                        <p:attrNameLst>
                                          <p:attrName>ppt_x</p:attrName>
                                        </p:attrNameLst>
                                      </p:cBhvr>
                                      <p:tavLst>
                                        <p:tav tm="0">
                                          <p:val>
                                            <p:strVal val="#ppt_x"/>
                                          </p:val>
                                        </p:tav>
                                        <p:tav tm="100000">
                                          <p:val>
                                            <p:strVal val="#ppt_x"/>
                                          </p:val>
                                        </p:tav>
                                      </p:tavLst>
                                    </p:anim>
                                    <p:anim calcmode="lin" valueType="num">
                                      <p:cBhvr additive="base">
                                        <p:cTn id="8" dur="1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750" fill="hold"/>
                                        <p:tgtEl>
                                          <p:spTgt spid="7"/>
                                        </p:tgtEl>
                                        <p:attrNameLst>
                                          <p:attrName>ppt_x</p:attrName>
                                        </p:attrNameLst>
                                      </p:cBhvr>
                                      <p:tavLst>
                                        <p:tav tm="0">
                                          <p:val>
                                            <p:strVal val="#ppt_x"/>
                                          </p:val>
                                        </p:tav>
                                        <p:tav tm="100000">
                                          <p:val>
                                            <p:strVal val="#ppt_x"/>
                                          </p:val>
                                        </p:tav>
                                      </p:tavLst>
                                    </p:anim>
                                    <p:anim calcmode="lin" valueType="num">
                                      <p:cBhvr additive="base">
                                        <p:cTn id="12" dur="1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750" fill="hold"/>
                                        <p:tgtEl>
                                          <p:spTgt spid="18"/>
                                        </p:tgtEl>
                                        <p:attrNameLst>
                                          <p:attrName>ppt_x</p:attrName>
                                        </p:attrNameLst>
                                      </p:cBhvr>
                                      <p:tavLst>
                                        <p:tav tm="0">
                                          <p:val>
                                            <p:strVal val="#ppt_x"/>
                                          </p:val>
                                        </p:tav>
                                        <p:tav tm="100000">
                                          <p:val>
                                            <p:strVal val="#ppt_x"/>
                                          </p:val>
                                        </p:tav>
                                      </p:tavLst>
                                    </p:anim>
                                    <p:anim calcmode="lin" valueType="num">
                                      <p:cBhvr additive="base">
                                        <p:cTn id="16" dur="1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750" fill="hold"/>
                                        <p:tgtEl>
                                          <p:spTgt spid="16"/>
                                        </p:tgtEl>
                                        <p:attrNameLst>
                                          <p:attrName>ppt_x</p:attrName>
                                        </p:attrNameLst>
                                      </p:cBhvr>
                                      <p:tavLst>
                                        <p:tav tm="0">
                                          <p:val>
                                            <p:strVal val="#ppt_x"/>
                                          </p:val>
                                        </p:tav>
                                        <p:tav tm="100000">
                                          <p:val>
                                            <p:strVal val="#ppt_x"/>
                                          </p:val>
                                        </p:tav>
                                      </p:tavLst>
                                    </p:anim>
                                    <p:anim calcmode="lin" valueType="num">
                                      <p:cBhvr additive="base">
                                        <p:cTn id="20" dur="1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F87F2A-1FA5-F911-E64F-176439E4E51E}"/>
              </a:ext>
            </a:extLst>
          </p:cNvPr>
          <p:cNvPicPr>
            <a:picLocks noChangeAspect="1"/>
          </p:cNvPicPr>
          <p:nvPr/>
        </p:nvPicPr>
        <p:blipFill>
          <a:blip r:embed="rId2"/>
          <a:stretch>
            <a:fillRect/>
          </a:stretch>
        </p:blipFill>
        <p:spPr>
          <a:xfrm rot="21086193">
            <a:off x="7202437" y="1319753"/>
            <a:ext cx="4749686" cy="5616182"/>
          </a:xfrm>
          <a:prstGeom prst="rect">
            <a:avLst/>
          </a:prstGeom>
        </p:spPr>
      </p:pic>
      <p:sp>
        <p:nvSpPr>
          <p:cNvPr id="4" name="TextBox 3">
            <a:extLst>
              <a:ext uri="{FF2B5EF4-FFF2-40B4-BE49-F238E27FC236}">
                <a16:creationId xmlns:a16="http://schemas.microsoft.com/office/drawing/2014/main" id="{5679BFEE-7BA8-27D2-C9B2-D8CCC491B058}"/>
              </a:ext>
            </a:extLst>
          </p:cNvPr>
          <p:cNvSpPr txBox="1"/>
          <p:nvPr/>
        </p:nvSpPr>
        <p:spPr>
          <a:xfrm>
            <a:off x="731838" y="549275"/>
            <a:ext cx="2341623" cy="707886"/>
          </a:xfrm>
          <a:prstGeom prst="rect">
            <a:avLst/>
          </a:prstGeom>
          <a:noFill/>
        </p:spPr>
        <p:txBody>
          <a:bodyPr wrap="square" rtlCol="0">
            <a:spAutoFit/>
          </a:bodyPr>
          <a:lstStyle/>
          <a:p>
            <a:r>
              <a:rPr lang="en-IN" sz="4000" b="1" u="sng"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mperzand" pitchFamily="2" charset="0"/>
                <a:ea typeface="Amperzand" pitchFamily="2"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4AA18174-97E1-1D33-639A-54DF85E6F0CD}"/>
              </a:ext>
            </a:extLst>
          </p:cNvPr>
          <p:cNvSpPr txBox="1"/>
          <p:nvPr/>
        </p:nvSpPr>
        <p:spPr>
          <a:xfrm>
            <a:off x="910947" y="1920151"/>
            <a:ext cx="7507189" cy="1754326"/>
          </a:xfrm>
          <a:prstGeom prst="rect">
            <a:avLst/>
          </a:prstGeom>
          <a:noFill/>
        </p:spPr>
        <p:txBody>
          <a:bodyPr wrap="square" rtlCol="0">
            <a:spAutoFit/>
          </a:bodyPr>
          <a:lstStyle/>
          <a:p>
            <a:pPr algn="just"/>
            <a:r>
              <a:rPr lang="en-IN" dirty="0">
                <a:solidFill>
                  <a:schemeClr val="bg1"/>
                </a:solidFill>
                <a:latin typeface="Comic Sans MS" panose="030F0702030302020204" pitchFamily="66" charset="0"/>
                <a:ea typeface="Amperzand" pitchFamily="2" charset="0"/>
                <a:cs typeface="Times New Roman" panose="02020603050405020304" pitchFamily="18" charset="0"/>
              </a:rPr>
              <a:t>The home automation system has been experimentally proven to work well by connecting sample appliances to it and the appliances were successfully controlled from a mobile device. In future this product has a potential demand in marketing and it may see in every house hold.</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solidFill>
                <a:schemeClr val="bg1"/>
              </a:solidFill>
            </a:endParaRPr>
          </a:p>
        </p:txBody>
      </p:sp>
    </p:spTree>
    <p:extLst>
      <p:ext uri="{BB962C8B-B14F-4D97-AF65-F5344CB8AC3E}">
        <p14:creationId xmlns:p14="http://schemas.microsoft.com/office/powerpoint/2010/main" val="22787729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76FAB-DDF8-18ED-4440-5BF29309C775}"/>
              </a:ext>
            </a:extLst>
          </p:cNvPr>
          <p:cNvSpPr txBox="1"/>
          <p:nvPr/>
        </p:nvSpPr>
        <p:spPr>
          <a:xfrm>
            <a:off x="783996" y="2497976"/>
            <a:ext cx="10624008" cy="1862048"/>
          </a:xfrm>
          <a:prstGeom prst="rect">
            <a:avLst/>
          </a:prstGeom>
          <a:noFill/>
        </p:spPr>
        <p:txBody>
          <a:bodyPr wrap="square" rtlCol="0" anchor="ctr">
            <a:spAutoFit/>
          </a:bodyPr>
          <a:lstStyle/>
          <a:p>
            <a:pPr algn="ctr"/>
            <a:r>
              <a:rPr lang="en-IN" sz="11500" b="1" dirty="0">
                <a:ln w="28575">
                  <a:solidFill>
                    <a:schemeClr val="bg1">
                      <a:lumMod val="95000"/>
                    </a:schemeClr>
                  </a:solidFill>
                  <a:prstDash val="solid"/>
                </a:ln>
                <a:solidFill>
                  <a:schemeClr val="tx1">
                    <a:lumMod val="95000"/>
                    <a:lumOff val="5000"/>
                  </a:schemeClr>
                </a:solidFill>
                <a:effectLst>
                  <a:outerShdw blurRad="50800" dist="38100" dir="13500000" algn="br" rotWithShape="0">
                    <a:prstClr val="black">
                      <a:alpha val="40000"/>
                    </a:prstClr>
                  </a:outerShdw>
                </a:effectLst>
                <a:latin typeface="charlotte" panose="02000507000000020002" pitchFamily="50" charset="0"/>
              </a:rPr>
              <a:t>Thank You</a:t>
            </a:r>
          </a:p>
        </p:txBody>
      </p:sp>
    </p:spTree>
    <p:extLst>
      <p:ext uri="{BB962C8B-B14F-4D97-AF65-F5344CB8AC3E}">
        <p14:creationId xmlns:p14="http://schemas.microsoft.com/office/powerpoint/2010/main" val="581634101"/>
      </p:ext>
    </p:extLst>
  </p:cSld>
  <p:clrMapOvr>
    <a:masterClrMapping/>
  </p:clrMapOvr>
  <mc:AlternateContent xmlns:mc="http://schemas.openxmlformats.org/markup-compatibility/2006" xmlns:p14="http://schemas.microsoft.com/office/powerpoint/2010/main">
    <mc:Choice Requires="p14">
      <p:transition spd="slow" p14:dur="2250">
        <p14:flythrough dir="ou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510</Words>
  <Application>Microsoft Office PowerPoint</Application>
  <PresentationFormat>Widescreen</PresentationFormat>
  <Paragraphs>42</Paragraphs>
  <Slides>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0" baseType="lpstr">
      <vt:lpstr>Amperzand</vt:lpstr>
      <vt:lpstr>Arial</vt:lpstr>
      <vt:lpstr>Calibri</vt:lpstr>
      <vt:lpstr>Calibri Light</vt:lpstr>
      <vt:lpstr>CalligraphyFLF</vt:lpstr>
      <vt:lpstr>charlotte</vt:lpstr>
      <vt:lpstr>Comic Sans MS</vt:lpstr>
      <vt:lpstr>Dhrifted</vt:lpstr>
      <vt:lpstr>Karmella</vt:lpstr>
      <vt:lpstr>Wingdings</vt:lpstr>
      <vt:lpstr>Office Theme</vt:lpstr>
      <vt:lpstr>Visio</vt:lpstr>
      <vt:lpstr>IoT Based Smart Home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Home System</dc:title>
  <dc:creator>Yaswanth Peyyala</dc:creator>
  <cp:lastModifiedBy>Yaswanth Peyyala</cp:lastModifiedBy>
  <cp:revision>19</cp:revision>
  <dcterms:created xsi:type="dcterms:W3CDTF">2023-03-17T07:09:52Z</dcterms:created>
  <dcterms:modified xsi:type="dcterms:W3CDTF">2023-03-17T13:52:54Z</dcterms:modified>
</cp:coreProperties>
</file>