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64" r:id="rId2"/>
    <p:sldId id="265" r:id="rId3"/>
    <p:sldId id="266" r:id="rId4"/>
    <p:sldId id="267" r:id="rId5"/>
    <p:sldId id="26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8BD"/>
    <a:srgbClr val="FFEADC"/>
    <a:srgbClr val="FEB789"/>
    <a:srgbClr val="F4B183"/>
    <a:srgbClr val="FFCFB5"/>
    <a:srgbClr val="FFFF00"/>
    <a:srgbClr val="FFF2CC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/>
    <p:restoredTop sz="94767"/>
  </p:normalViewPr>
  <p:slideViewPr>
    <p:cSldViewPr snapToGrid="0" snapToObjects="1">
      <p:cViewPr>
        <p:scale>
          <a:sx n="109" d="100"/>
          <a:sy n="109" d="100"/>
        </p:scale>
        <p:origin x="1200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07A06-019A-F84A-96D9-D5755684CB49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D149C-4A1F-4F4F-8A55-09343272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50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FEA9-26C5-364C-A6AE-C766C6055055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92AE-AF3C-B448-8B22-8DA0804D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6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FEA9-26C5-364C-A6AE-C766C6055055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92AE-AF3C-B448-8B22-8DA0804D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2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FEA9-26C5-364C-A6AE-C766C6055055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92AE-AF3C-B448-8B22-8DA0804D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FEA9-26C5-364C-A6AE-C766C6055055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92AE-AF3C-B448-8B22-8DA0804D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FEA9-26C5-364C-A6AE-C766C6055055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92AE-AF3C-B448-8B22-8DA0804D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5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FEA9-26C5-364C-A6AE-C766C6055055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92AE-AF3C-B448-8B22-8DA0804D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2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FEA9-26C5-364C-A6AE-C766C6055055}" type="datetimeFigureOut">
              <a:rPr lang="en-US" smtClean="0"/>
              <a:t>4/4/19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92AE-AF3C-B448-8B22-8DA0804D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FEA9-26C5-364C-A6AE-C766C6055055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92AE-AF3C-B448-8B22-8DA0804D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2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FEA9-26C5-364C-A6AE-C766C6055055}" type="datetimeFigureOut">
              <a:rPr lang="en-US" smtClean="0"/>
              <a:t>4/4/19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92AE-AF3C-B448-8B22-8DA0804D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9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FEA9-26C5-364C-A6AE-C766C6055055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92AE-AF3C-B448-8B22-8DA0804D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3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FEA9-26C5-364C-A6AE-C766C6055055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F92AE-AF3C-B448-8B22-8DA0804D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9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7FEA9-26C5-364C-A6AE-C766C6055055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F92AE-AF3C-B448-8B22-8DA0804D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8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3" Type="http://schemas.openxmlformats.org/officeDocument/2006/relationships/image" Target="../media/image6.tiff"/><Relationship Id="rId7" Type="http://schemas.openxmlformats.org/officeDocument/2006/relationships/image" Target="../media/image9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FC9C08-C44E-A84E-A8E5-B979DF8670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83"/>
          <a:stretch/>
        </p:blipFill>
        <p:spPr>
          <a:xfrm>
            <a:off x="77478" y="1318846"/>
            <a:ext cx="9066522" cy="40327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5620DDC-3648-4A48-BED5-0640CC534535}"/>
              </a:ext>
            </a:extLst>
          </p:cNvPr>
          <p:cNvSpPr txBox="1">
            <a:spLocks/>
          </p:cNvSpPr>
          <p:nvPr/>
        </p:nvSpPr>
        <p:spPr>
          <a:xfrm>
            <a:off x="780863" y="116376"/>
            <a:ext cx="81638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Writer Verification – Human Observed Dataset</a:t>
            </a:r>
          </a:p>
        </p:txBody>
      </p:sp>
    </p:spTree>
    <p:extLst>
      <p:ext uri="{BB962C8B-B14F-4D97-AF65-F5344CB8AC3E}">
        <p14:creationId xmlns:p14="http://schemas.microsoft.com/office/powerpoint/2010/main" val="200899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CDA491-AB0A-0743-8985-CA79D0F9C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6" y="1566862"/>
            <a:ext cx="8275515" cy="469820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A89B7DF-887D-B047-8572-E0ED72190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864" y="152399"/>
            <a:ext cx="6808272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PGM for human observed ‘AND’ dataset</a:t>
            </a:r>
          </a:p>
        </p:txBody>
      </p:sp>
    </p:spTree>
    <p:extLst>
      <p:ext uri="{BB962C8B-B14F-4D97-AF65-F5344CB8AC3E}">
        <p14:creationId xmlns:p14="http://schemas.microsoft.com/office/powerpoint/2010/main" val="482807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B26A9C5-DDE9-3A41-8252-88B82F174899}"/>
              </a:ext>
            </a:extLst>
          </p:cNvPr>
          <p:cNvGrpSpPr/>
          <p:nvPr/>
        </p:nvGrpSpPr>
        <p:grpSpPr>
          <a:xfrm>
            <a:off x="792764" y="1590309"/>
            <a:ext cx="7836127" cy="4943281"/>
            <a:chOff x="1640950" y="1270001"/>
            <a:chExt cx="8910099" cy="504613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EB6BA4A-CD50-514A-86FD-AFCA5B9562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88"/>
            <a:stretch/>
          </p:blipFill>
          <p:spPr>
            <a:xfrm>
              <a:off x="1640950" y="1270001"/>
              <a:ext cx="8910099" cy="504613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4329E88-0A05-514B-9FE5-CF4170979DDF}"/>
                </a:ext>
              </a:extLst>
            </p:cNvPr>
            <p:cNvSpPr/>
            <p:nvPr/>
          </p:nvSpPr>
          <p:spPr>
            <a:xfrm>
              <a:off x="8190411" y="2103120"/>
              <a:ext cx="688592" cy="52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EE7894A4-CD9C-A44F-ADB5-45850CF9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7513" y="124068"/>
            <a:ext cx="5342887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PGM for Writer Verification</a:t>
            </a:r>
          </a:p>
        </p:txBody>
      </p:sp>
    </p:spTree>
    <p:extLst>
      <p:ext uri="{BB962C8B-B14F-4D97-AF65-F5344CB8AC3E}">
        <p14:creationId xmlns:p14="http://schemas.microsoft.com/office/powerpoint/2010/main" val="53100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88CCCE-06D0-D748-87BB-4A21A0136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83" y="1735213"/>
            <a:ext cx="8282037" cy="433734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0C80C48-6CB5-1640-898E-FD405AEF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83" y="122664"/>
            <a:ext cx="8097811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Example CPDs for Writer Verification PGM</a:t>
            </a:r>
          </a:p>
        </p:txBody>
      </p:sp>
    </p:spTree>
    <p:extLst>
      <p:ext uri="{BB962C8B-B14F-4D97-AF65-F5344CB8AC3E}">
        <p14:creationId xmlns:p14="http://schemas.microsoft.com/office/powerpoint/2010/main" val="313827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3D46E7-1A86-1D48-9016-F8A64F020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48" r="49691"/>
          <a:stretch/>
        </p:blipFill>
        <p:spPr>
          <a:xfrm>
            <a:off x="761308" y="1014110"/>
            <a:ext cx="807064" cy="878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D57FD7-B2CA-8B41-95FA-FA71214F5C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0490" r="-3587" b="-7096"/>
          <a:stretch/>
        </p:blipFill>
        <p:spPr>
          <a:xfrm>
            <a:off x="2456985" y="968753"/>
            <a:ext cx="890844" cy="100637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4420B6-A21C-0745-8F64-832652489F25}"/>
              </a:ext>
            </a:extLst>
          </p:cNvPr>
          <p:cNvCxnSpPr>
            <a:cxnSpLocks/>
          </p:cNvCxnSpPr>
          <p:nvPr/>
        </p:nvCxnSpPr>
        <p:spPr>
          <a:xfrm>
            <a:off x="1164840" y="1837171"/>
            <a:ext cx="0" cy="23960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D81CB5-EF50-DB48-8D38-6FB90EC0BDB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838745" y="1845797"/>
            <a:ext cx="0" cy="2371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DF541F1-D515-CB44-B0F3-8633C877E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13" y="2082096"/>
            <a:ext cx="807064" cy="544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2C08C9-B170-034D-9153-EDE5DBCB5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213" y="2082922"/>
            <a:ext cx="807064" cy="54476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0A4502C-62CF-634F-B0E2-8867B9293588}"/>
              </a:ext>
            </a:extLst>
          </p:cNvPr>
          <p:cNvGrpSpPr/>
          <p:nvPr/>
        </p:nvGrpSpPr>
        <p:grpSpPr>
          <a:xfrm>
            <a:off x="359972" y="3283699"/>
            <a:ext cx="3320407" cy="2343378"/>
            <a:chOff x="1180587" y="3177777"/>
            <a:chExt cx="3320407" cy="234337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747A596-3A3A-9947-8FFB-D9C1572470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88"/>
            <a:stretch/>
          </p:blipFill>
          <p:spPr>
            <a:xfrm>
              <a:off x="1323624" y="3656289"/>
              <a:ext cx="3044934" cy="1724465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97F2FE7-8A79-DE4E-834B-9B071E3F8DFC}"/>
                </a:ext>
              </a:extLst>
            </p:cNvPr>
            <p:cNvGrpSpPr/>
            <p:nvPr/>
          </p:nvGrpSpPr>
          <p:grpSpPr>
            <a:xfrm>
              <a:off x="1180587" y="3177777"/>
              <a:ext cx="3320407" cy="2343378"/>
              <a:chOff x="1180587" y="3177777"/>
              <a:chExt cx="3320407" cy="234337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385D9BC-AFD8-B34B-BC92-6787BC5C5DDA}"/>
                  </a:ext>
                </a:extLst>
              </p:cNvPr>
              <p:cNvSpPr/>
              <p:nvPr/>
            </p:nvSpPr>
            <p:spPr>
              <a:xfrm>
                <a:off x="1180587" y="3181690"/>
                <a:ext cx="3320407" cy="2339465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1A67CA-402D-694B-8291-BA2C4F4EFCBB}"/>
                  </a:ext>
                </a:extLst>
              </p:cNvPr>
              <p:cNvSpPr txBox="1"/>
              <p:nvPr/>
            </p:nvSpPr>
            <p:spPr>
              <a:xfrm>
                <a:off x="1506360" y="3177777"/>
                <a:ext cx="2743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PGM for Writer Verification</a:t>
                </a:r>
              </a:p>
            </p:txBody>
          </p:sp>
        </p:grp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E13B2F-2ABC-5048-AAAE-2D3B7949D37A}"/>
              </a:ext>
            </a:extLst>
          </p:cNvPr>
          <p:cNvCxnSpPr>
            <a:cxnSpLocks/>
          </p:cNvCxnSpPr>
          <p:nvPr/>
        </p:nvCxnSpPr>
        <p:spPr>
          <a:xfrm>
            <a:off x="1173845" y="2626864"/>
            <a:ext cx="0" cy="23960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5AA4C0-C93E-B846-BFAF-DA89795FD889}"/>
              </a:ext>
            </a:extLst>
          </p:cNvPr>
          <p:cNvCxnSpPr>
            <a:cxnSpLocks/>
          </p:cNvCxnSpPr>
          <p:nvPr/>
        </p:nvCxnSpPr>
        <p:spPr>
          <a:xfrm>
            <a:off x="2847750" y="2635490"/>
            <a:ext cx="0" cy="2371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E40A28D-6A80-EF42-9BDE-378B78235368}"/>
              </a:ext>
            </a:extLst>
          </p:cNvPr>
          <p:cNvSpPr/>
          <p:nvPr/>
        </p:nvSpPr>
        <p:spPr>
          <a:xfrm>
            <a:off x="883724" y="2874020"/>
            <a:ext cx="562232" cy="1257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1x15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1E6119-FCDF-7649-8432-F3CFA16D4D90}"/>
              </a:ext>
            </a:extLst>
          </p:cNvPr>
          <p:cNvSpPr/>
          <p:nvPr/>
        </p:nvSpPr>
        <p:spPr>
          <a:xfrm>
            <a:off x="2566634" y="2881270"/>
            <a:ext cx="562232" cy="1257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1x15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A03FD5-E44E-404E-9C42-C478E578263C}"/>
              </a:ext>
            </a:extLst>
          </p:cNvPr>
          <p:cNvCxnSpPr>
            <a:cxnSpLocks/>
          </p:cNvCxnSpPr>
          <p:nvPr/>
        </p:nvCxnSpPr>
        <p:spPr>
          <a:xfrm>
            <a:off x="2847750" y="3028829"/>
            <a:ext cx="0" cy="2371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7AB14B-3186-2146-9887-8F20FE02085F}"/>
              </a:ext>
            </a:extLst>
          </p:cNvPr>
          <p:cNvCxnSpPr>
            <a:cxnSpLocks/>
          </p:cNvCxnSpPr>
          <p:nvPr/>
        </p:nvCxnSpPr>
        <p:spPr>
          <a:xfrm>
            <a:off x="1164840" y="3035688"/>
            <a:ext cx="0" cy="2371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A4D7BC-C2C9-5541-B6DC-F84F8944C923}"/>
              </a:ext>
            </a:extLst>
          </p:cNvPr>
          <p:cNvSpPr txBox="1"/>
          <p:nvPr/>
        </p:nvSpPr>
        <p:spPr>
          <a:xfrm>
            <a:off x="90710" y="216981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DQE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F1659-93F7-4141-B5D4-6DA71868FCF9}"/>
              </a:ext>
            </a:extLst>
          </p:cNvPr>
          <p:cNvSpPr txBox="1"/>
          <p:nvPr/>
        </p:nvSpPr>
        <p:spPr>
          <a:xfrm>
            <a:off x="3246408" y="215196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DQE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592771-2D0B-7B42-9C87-F3AAA2A627BE}"/>
              </a:ext>
            </a:extLst>
          </p:cNvPr>
          <p:cNvGrpSpPr/>
          <p:nvPr/>
        </p:nvGrpSpPr>
        <p:grpSpPr>
          <a:xfrm>
            <a:off x="3883588" y="910138"/>
            <a:ext cx="2276290" cy="2855100"/>
            <a:chOff x="390000" y="517066"/>
            <a:chExt cx="2276290" cy="63028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488130-B1BF-A645-88F8-86DF594A36D0}"/>
                </a:ext>
              </a:extLst>
            </p:cNvPr>
            <p:cNvSpPr/>
            <p:nvPr/>
          </p:nvSpPr>
          <p:spPr>
            <a:xfrm>
              <a:off x="390000" y="517066"/>
              <a:ext cx="2276290" cy="63028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B8CA08-B2A3-194E-AE38-331591065BB0}"/>
                </a:ext>
              </a:extLst>
            </p:cNvPr>
            <p:cNvSpPr txBox="1"/>
            <p:nvPr/>
          </p:nvSpPr>
          <p:spPr>
            <a:xfrm>
              <a:off x="598404" y="517066"/>
              <a:ext cx="18594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Intra Class Type 1 Error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98DC5D-8854-D040-ABB0-117AAF07748D}"/>
              </a:ext>
            </a:extLst>
          </p:cNvPr>
          <p:cNvGrpSpPr/>
          <p:nvPr/>
        </p:nvGrpSpPr>
        <p:grpSpPr>
          <a:xfrm>
            <a:off x="3883588" y="3842063"/>
            <a:ext cx="2276290" cy="2855099"/>
            <a:chOff x="3004048" y="517065"/>
            <a:chExt cx="2276290" cy="630282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8B1CA76-040B-B844-A7FC-0948A877DDD3}"/>
                </a:ext>
              </a:extLst>
            </p:cNvPr>
            <p:cNvSpPr/>
            <p:nvPr/>
          </p:nvSpPr>
          <p:spPr>
            <a:xfrm>
              <a:off x="3004048" y="517066"/>
              <a:ext cx="2276290" cy="63028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DA622BF-6D4C-534F-B875-D674A6D1627E}"/>
                </a:ext>
              </a:extLst>
            </p:cNvPr>
            <p:cNvSpPr txBox="1"/>
            <p:nvPr/>
          </p:nvSpPr>
          <p:spPr>
            <a:xfrm>
              <a:off x="3212709" y="517065"/>
              <a:ext cx="186442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Inter Class Type 2 Error</a:t>
              </a: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99F0D8A7-0EB9-004A-AEFB-61E9065D7D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783" b="-2889"/>
          <a:stretch/>
        </p:blipFill>
        <p:spPr>
          <a:xfrm>
            <a:off x="4067654" y="4284483"/>
            <a:ext cx="1905000" cy="10876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9DE6D31-49B0-D346-B1A1-8FA4551154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425"/>
          <a:stretch/>
        </p:blipFill>
        <p:spPr>
          <a:xfrm>
            <a:off x="4067654" y="5508798"/>
            <a:ext cx="1905000" cy="105740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F807281-DD9C-1A44-B249-2E7428E2F63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1425"/>
          <a:stretch/>
        </p:blipFill>
        <p:spPr>
          <a:xfrm>
            <a:off x="4071471" y="2576874"/>
            <a:ext cx="1905000" cy="105740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CFA2C81-E2DA-6740-8FFE-AC5F56A60BB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2882" b="-3989"/>
          <a:stretch/>
        </p:blipFill>
        <p:spPr>
          <a:xfrm>
            <a:off x="4088013" y="1390820"/>
            <a:ext cx="1905000" cy="108762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2B5F568-2DBE-574A-A58A-7E4E76DD1B9E}"/>
              </a:ext>
            </a:extLst>
          </p:cNvPr>
          <p:cNvSpPr txBox="1"/>
          <p:nvPr/>
        </p:nvSpPr>
        <p:spPr>
          <a:xfrm>
            <a:off x="3297516" y="133890"/>
            <a:ext cx="2548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PGM Results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9BDCD0-F713-5144-8372-B476C6F5B70C}"/>
              </a:ext>
            </a:extLst>
          </p:cNvPr>
          <p:cNvSpPr txBox="1"/>
          <p:nvPr/>
        </p:nvSpPr>
        <p:spPr>
          <a:xfrm>
            <a:off x="4548527" y="1143330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LLR: -0.3679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DBFD00-CD7C-1149-B2EC-6209EC1737B0}"/>
              </a:ext>
            </a:extLst>
          </p:cNvPr>
          <p:cNvSpPr txBox="1"/>
          <p:nvPr/>
        </p:nvSpPr>
        <p:spPr>
          <a:xfrm>
            <a:off x="4560309" y="2390248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LLR: -0.6021 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39A69CF5-E7BE-1A4E-84B6-FC85AD0B3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01425"/>
              </p:ext>
            </p:extLst>
          </p:nvPr>
        </p:nvGraphicFramePr>
        <p:xfrm>
          <a:off x="6343944" y="2881270"/>
          <a:ext cx="2678692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927">
                  <a:extLst>
                    <a:ext uri="{9D8B030D-6E8A-4147-A177-3AD203B41FA5}">
                      <a16:colId xmlns:a16="http://schemas.microsoft.com/office/drawing/2014/main" val="225630036"/>
                    </a:ext>
                  </a:extLst>
                </a:gridCol>
                <a:gridCol w="645765">
                  <a:extLst>
                    <a:ext uri="{9D8B030D-6E8A-4147-A177-3AD203B41FA5}">
                      <a16:colId xmlns:a16="http://schemas.microsoft.com/office/drawing/2014/main" val="220988165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Metric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Accuracy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7009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Intra Writer Accuracy (Type 1)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85.67%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00882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Inter Writer Accuracy (Type 2)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87.36%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90395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Overall Accuracy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83.15%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678772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EEA86019-FC87-CD44-920B-A3A8F18003AB}"/>
              </a:ext>
            </a:extLst>
          </p:cNvPr>
          <p:cNvSpPr txBox="1"/>
          <p:nvPr/>
        </p:nvSpPr>
        <p:spPr>
          <a:xfrm>
            <a:off x="6343944" y="4064886"/>
            <a:ext cx="2678692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50" dirty="0">
                <a:solidFill>
                  <a:srgbClr val="0D38BD"/>
                </a:solidFill>
              </a:rPr>
              <a:t>Performance Metrics based </a:t>
            </a:r>
          </a:p>
          <a:p>
            <a:pPr algn="ctr"/>
            <a:r>
              <a:rPr lang="en-US" sz="1350" dirty="0">
                <a:solidFill>
                  <a:srgbClr val="0D38BD"/>
                </a:solidFill>
              </a:rPr>
              <a:t>on Overall similarity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A7AF42-386C-D24F-B384-66C736F850C6}"/>
              </a:ext>
            </a:extLst>
          </p:cNvPr>
          <p:cNvSpPr/>
          <p:nvPr/>
        </p:nvSpPr>
        <p:spPr>
          <a:xfrm>
            <a:off x="1485352" y="5868353"/>
            <a:ext cx="732919" cy="3382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LLR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E758830-45A7-2642-B96E-D2D8A7BCF97C}"/>
              </a:ext>
            </a:extLst>
          </p:cNvPr>
          <p:cNvCxnSpPr>
            <a:cxnSpLocks/>
          </p:cNvCxnSpPr>
          <p:nvPr/>
        </p:nvCxnSpPr>
        <p:spPr>
          <a:xfrm>
            <a:off x="1851811" y="5486676"/>
            <a:ext cx="1" cy="38167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405E557-DB99-E441-81FA-A24AA224943F}"/>
              </a:ext>
            </a:extLst>
          </p:cNvPr>
          <p:cNvSpPr txBox="1"/>
          <p:nvPr/>
        </p:nvSpPr>
        <p:spPr>
          <a:xfrm>
            <a:off x="4536745" y="4069808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LLR: +0.268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760181C-72EA-2A4B-B63E-74A756C25CBC}"/>
              </a:ext>
            </a:extLst>
          </p:cNvPr>
          <p:cNvSpPr txBox="1"/>
          <p:nvPr/>
        </p:nvSpPr>
        <p:spPr>
          <a:xfrm>
            <a:off x="4548527" y="5316726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LLR: +0.087</a:t>
            </a:r>
          </a:p>
        </p:txBody>
      </p:sp>
    </p:spTree>
    <p:extLst>
      <p:ext uri="{BB962C8B-B14F-4D97-AF65-F5344CB8AC3E}">
        <p14:creationId xmlns:p14="http://schemas.microsoft.com/office/powerpoint/2010/main" val="169632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7053</TotalTime>
  <Words>91</Words>
  <Application>Microsoft Macintosh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PGM for human observed ‘AND’ dataset</vt:lpstr>
      <vt:lpstr>PGM for Writer Verification</vt:lpstr>
      <vt:lpstr>Example CPDs for Writer Verification PGM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Abuzar Shaikh</dc:creator>
  <cp:lastModifiedBy>Chauhan, Mihir</cp:lastModifiedBy>
  <cp:revision>148</cp:revision>
  <cp:lastPrinted>2019-04-02T21:47:27Z</cp:lastPrinted>
  <dcterms:created xsi:type="dcterms:W3CDTF">2019-03-29T21:35:19Z</dcterms:created>
  <dcterms:modified xsi:type="dcterms:W3CDTF">2019-04-04T19:59:19Z</dcterms:modified>
</cp:coreProperties>
</file>