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98ABD-C319-4E42-B7EF-8F1A8F86F978}" v="21" dt="2025-02-06T17:17:18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wanth Vinnakota" userId="051267f0dfd15562" providerId="LiveId" clId="{4FE98ABD-C319-4E42-B7EF-8F1A8F86F978}"/>
    <pc:docChg chg="undo redo custSel addSld modSld">
      <pc:chgData name="Yashwanth Vinnakota" userId="051267f0dfd15562" providerId="LiveId" clId="{4FE98ABD-C319-4E42-B7EF-8F1A8F86F978}" dt="2025-02-06T17:17:39.920" v="962" actId="1076"/>
      <pc:docMkLst>
        <pc:docMk/>
      </pc:docMkLst>
      <pc:sldChg chg="addSp delSp modSp mod setBg delDesignElem">
        <pc:chgData name="Yashwanth Vinnakota" userId="051267f0dfd15562" providerId="LiveId" clId="{4FE98ABD-C319-4E42-B7EF-8F1A8F86F978}" dt="2025-02-06T02:37:54.867" v="681" actId="20577"/>
        <pc:sldMkLst>
          <pc:docMk/>
          <pc:sldMk cId="3425486562" sldId="256"/>
        </pc:sldMkLst>
        <pc:spChg chg="mod">
          <ac:chgData name="Yashwanth Vinnakota" userId="051267f0dfd15562" providerId="LiveId" clId="{4FE98ABD-C319-4E42-B7EF-8F1A8F86F978}" dt="2025-02-03T23:24:58.417" v="535" actId="26606"/>
          <ac:spMkLst>
            <pc:docMk/>
            <pc:sldMk cId="3425486562" sldId="256"/>
            <ac:spMk id="2" creationId="{6F7D7C5E-91A0-498A-D0C2-0AD82D73FBC4}"/>
          </ac:spMkLst>
        </pc:spChg>
        <pc:spChg chg="mod">
          <ac:chgData name="Yashwanth Vinnakota" userId="051267f0dfd15562" providerId="LiveId" clId="{4FE98ABD-C319-4E42-B7EF-8F1A8F86F978}" dt="2025-02-06T02:37:54.867" v="681" actId="20577"/>
          <ac:spMkLst>
            <pc:docMk/>
            <pc:sldMk cId="3425486562" sldId="256"/>
            <ac:spMk id="3" creationId="{7D66B74D-665C-D698-78D6-8B42E89BC20E}"/>
          </ac:spMkLst>
        </pc:spChg>
        <pc:picChg chg="mod">
          <ac:chgData name="Yashwanth Vinnakota" userId="051267f0dfd15562" providerId="LiveId" clId="{4FE98ABD-C319-4E42-B7EF-8F1A8F86F978}" dt="2025-02-06T02:37:20.895" v="674" actId="1076"/>
          <ac:picMkLst>
            <pc:docMk/>
            <pc:sldMk cId="3425486562" sldId="256"/>
            <ac:picMk id="1026" creationId="{6C1B26B5-AFBA-33CA-61A2-5A148A6FE75F}"/>
          </ac:picMkLst>
        </pc:picChg>
      </pc:sldChg>
      <pc:sldChg chg="modSp mod">
        <pc:chgData name="Yashwanth Vinnakota" userId="051267f0dfd15562" providerId="LiveId" clId="{4FE98ABD-C319-4E42-B7EF-8F1A8F86F978}" dt="2025-02-03T23:35:56.612" v="645"/>
        <pc:sldMkLst>
          <pc:docMk/>
          <pc:sldMk cId="2695106992" sldId="257"/>
        </pc:sldMkLst>
        <pc:spChg chg="mod">
          <ac:chgData name="Yashwanth Vinnakota" userId="051267f0dfd15562" providerId="LiveId" clId="{4FE98ABD-C319-4E42-B7EF-8F1A8F86F978}" dt="2025-02-03T23:35:56.612" v="645"/>
          <ac:spMkLst>
            <pc:docMk/>
            <pc:sldMk cId="2695106992" sldId="257"/>
            <ac:spMk id="2" creationId="{BDB0674D-C0DC-445E-39B9-F90142FDC987}"/>
          </ac:spMkLst>
        </pc:spChg>
        <pc:spChg chg="mod">
          <ac:chgData name="Yashwanth Vinnakota" userId="051267f0dfd15562" providerId="LiveId" clId="{4FE98ABD-C319-4E42-B7EF-8F1A8F86F978}" dt="2025-02-03T23:35:56.612" v="645"/>
          <ac:spMkLst>
            <pc:docMk/>
            <pc:sldMk cId="2695106992" sldId="257"/>
            <ac:spMk id="3" creationId="{5F88363F-BC4B-AF95-26C5-A9372BA7D392}"/>
          </ac:spMkLst>
        </pc:spChg>
      </pc:sldChg>
      <pc:sldChg chg="modSp">
        <pc:chgData name="Yashwanth Vinnakota" userId="051267f0dfd15562" providerId="LiveId" clId="{4FE98ABD-C319-4E42-B7EF-8F1A8F86F978}" dt="2025-02-03T23:35:56.612" v="645"/>
        <pc:sldMkLst>
          <pc:docMk/>
          <pc:sldMk cId="2528417339" sldId="258"/>
        </pc:sldMkLst>
        <pc:spChg chg="mod">
          <ac:chgData name="Yashwanth Vinnakota" userId="051267f0dfd15562" providerId="LiveId" clId="{4FE98ABD-C319-4E42-B7EF-8F1A8F86F978}" dt="2025-02-03T23:35:56.612" v="645"/>
          <ac:spMkLst>
            <pc:docMk/>
            <pc:sldMk cId="2528417339" sldId="258"/>
            <ac:spMk id="2" creationId="{E5B90821-26BE-0EA0-4884-A459DE2614EC}"/>
          </ac:spMkLst>
        </pc:spChg>
        <pc:spChg chg="mod">
          <ac:chgData name="Yashwanth Vinnakota" userId="051267f0dfd15562" providerId="LiveId" clId="{4FE98ABD-C319-4E42-B7EF-8F1A8F86F978}" dt="2025-02-03T23:25:27.455" v="536" actId="1076"/>
          <ac:spMkLst>
            <pc:docMk/>
            <pc:sldMk cId="2528417339" sldId="258"/>
            <ac:spMk id="6" creationId="{EF775DE8-6DE4-63E2-2667-79723E6910CE}"/>
          </ac:spMkLst>
        </pc:spChg>
      </pc:sldChg>
      <pc:sldChg chg="modSp mod">
        <pc:chgData name="Yashwanth Vinnakota" userId="051267f0dfd15562" providerId="LiveId" clId="{4FE98ABD-C319-4E42-B7EF-8F1A8F86F978}" dt="2025-02-03T23:25:42.692" v="538" actId="14100"/>
        <pc:sldMkLst>
          <pc:docMk/>
          <pc:sldMk cId="1972653215" sldId="259"/>
        </pc:sldMkLst>
        <pc:picChg chg="mod">
          <ac:chgData name="Yashwanth Vinnakota" userId="051267f0dfd15562" providerId="LiveId" clId="{4FE98ABD-C319-4E42-B7EF-8F1A8F86F978}" dt="2025-02-03T23:25:42.692" v="538" actId="14100"/>
          <ac:picMkLst>
            <pc:docMk/>
            <pc:sldMk cId="1972653215" sldId="259"/>
            <ac:picMk id="5" creationId="{DCDC429D-44BC-EE50-9542-BED8637FB78F}"/>
          </ac:picMkLst>
        </pc:picChg>
      </pc:sldChg>
      <pc:sldChg chg="modSp mod">
        <pc:chgData name="Yashwanth Vinnakota" userId="051267f0dfd15562" providerId="LiveId" clId="{4FE98ABD-C319-4E42-B7EF-8F1A8F86F978}" dt="2025-02-03T23:26:34.768" v="543" actId="1076"/>
        <pc:sldMkLst>
          <pc:docMk/>
          <pc:sldMk cId="966310831" sldId="260"/>
        </pc:sldMkLst>
        <pc:spChg chg="mod">
          <ac:chgData name="Yashwanth Vinnakota" userId="051267f0dfd15562" providerId="LiveId" clId="{4FE98ABD-C319-4E42-B7EF-8F1A8F86F978}" dt="2025-02-03T23:26:34.768" v="543" actId="1076"/>
          <ac:spMkLst>
            <pc:docMk/>
            <pc:sldMk cId="966310831" sldId="260"/>
            <ac:spMk id="2" creationId="{8BAC7F17-FFD4-D938-6708-34F2CB9D709A}"/>
          </ac:spMkLst>
        </pc:spChg>
        <pc:spChg chg="mod">
          <ac:chgData name="Yashwanth Vinnakota" userId="051267f0dfd15562" providerId="LiveId" clId="{4FE98ABD-C319-4E42-B7EF-8F1A8F86F978}" dt="2025-02-03T23:26:18.223" v="541" actId="1076"/>
          <ac:spMkLst>
            <pc:docMk/>
            <pc:sldMk cId="966310831" sldId="260"/>
            <ac:spMk id="4" creationId="{A635EA78-3DA1-286C-AC38-1062F111DC65}"/>
          </ac:spMkLst>
        </pc:spChg>
      </pc:sldChg>
      <pc:sldChg chg="modSp mod">
        <pc:chgData name="Yashwanth Vinnakota" userId="051267f0dfd15562" providerId="LiveId" clId="{4FE98ABD-C319-4E42-B7EF-8F1A8F86F978}" dt="2025-02-03T23:29:28.354" v="585" actId="1076"/>
        <pc:sldMkLst>
          <pc:docMk/>
          <pc:sldMk cId="3256467829" sldId="261"/>
        </pc:sldMkLst>
        <pc:picChg chg="mod">
          <ac:chgData name="Yashwanth Vinnakota" userId="051267f0dfd15562" providerId="LiveId" clId="{4FE98ABD-C319-4E42-B7EF-8F1A8F86F978}" dt="2025-02-03T23:29:28.354" v="585" actId="1076"/>
          <ac:picMkLst>
            <pc:docMk/>
            <pc:sldMk cId="3256467829" sldId="261"/>
            <ac:picMk id="6" creationId="{831A1B83-F81B-DB69-6D86-0F8278A15292}"/>
          </ac:picMkLst>
        </pc:picChg>
      </pc:sldChg>
      <pc:sldChg chg="modSp mod">
        <pc:chgData name="Yashwanth Vinnakota" userId="051267f0dfd15562" providerId="LiveId" clId="{4FE98ABD-C319-4E42-B7EF-8F1A8F86F978}" dt="2025-02-03T23:35:56.612" v="645"/>
        <pc:sldMkLst>
          <pc:docMk/>
          <pc:sldMk cId="1850361322" sldId="262"/>
        </pc:sldMkLst>
        <pc:spChg chg="mod">
          <ac:chgData name="Yashwanth Vinnakota" userId="051267f0dfd15562" providerId="LiveId" clId="{4FE98ABD-C319-4E42-B7EF-8F1A8F86F978}" dt="2025-02-03T23:35:56.612" v="645"/>
          <ac:spMkLst>
            <pc:docMk/>
            <pc:sldMk cId="1850361322" sldId="262"/>
            <ac:spMk id="2" creationId="{665C2C87-44CF-B85C-DCE6-D59F3A351D36}"/>
          </ac:spMkLst>
        </pc:spChg>
        <pc:picChg chg="mod">
          <ac:chgData name="Yashwanth Vinnakota" userId="051267f0dfd15562" providerId="LiveId" clId="{4FE98ABD-C319-4E42-B7EF-8F1A8F86F978}" dt="2025-02-03T23:26:45.275" v="545" actId="14100"/>
          <ac:picMkLst>
            <pc:docMk/>
            <pc:sldMk cId="1850361322" sldId="262"/>
            <ac:picMk id="7" creationId="{3971AE5B-29E2-BE1E-173A-995D324ABE94}"/>
          </ac:picMkLst>
        </pc:picChg>
      </pc:sldChg>
      <pc:sldChg chg="modSp mod">
        <pc:chgData name="Yashwanth Vinnakota" userId="051267f0dfd15562" providerId="LiveId" clId="{4FE98ABD-C319-4E42-B7EF-8F1A8F86F978}" dt="2025-02-03T23:35:56.612" v="645"/>
        <pc:sldMkLst>
          <pc:docMk/>
          <pc:sldMk cId="410082013" sldId="263"/>
        </pc:sldMkLst>
        <pc:spChg chg="mod">
          <ac:chgData name="Yashwanth Vinnakota" userId="051267f0dfd15562" providerId="LiveId" clId="{4FE98ABD-C319-4E42-B7EF-8F1A8F86F978}" dt="2025-02-03T23:35:56.612" v="645"/>
          <ac:spMkLst>
            <pc:docMk/>
            <pc:sldMk cId="410082013" sldId="263"/>
            <ac:spMk id="2" creationId="{08CE9A80-190D-353B-D044-F266F31E5C6C}"/>
          </ac:spMkLst>
        </pc:spChg>
        <pc:spChg chg="mod">
          <ac:chgData name="Yashwanth Vinnakota" userId="051267f0dfd15562" providerId="LiveId" clId="{4FE98ABD-C319-4E42-B7EF-8F1A8F86F978}" dt="2025-02-03T23:35:56.612" v="645"/>
          <ac:spMkLst>
            <pc:docMk/>
            <pc:sldMk cId="410082013" sldId="263"/>
            <ac:spMk id="3" creationId="{DAC7EA04-7F38-80DD-55ED-8C80808EABD8}"/>
          </ac:spMkLst>
        </pc:spChg>
        <pc:picChg chg="mod">
          <ac:chgData name="Yashwanth Vinnakota" userId="051267f0dfd15562" providerId="LiveId" clId="{4FE98ABD-C319-4E42-B7EF-8F1A8F86F978}" dt="2025-02-03T23:26:56.309" v="547" actId="1036"/>
          <ac:picMkLst>
            <pc:docMk/>
            <pc:sldMk cId="410082013" sldId="263"/>
            <ac:picMk id="5" creationId="{DA70FD60-2600-54D7-2ECB-1EAD48737895}"/>
          </ac:picMkLst>
        </pc:picChg>
      </pc:sldChg>
      <pc:sldChg chg="modSp mod">
        <pc:chgData name="Yashwanth Vinnakota" userId="051267f0dfd15562" providerId="LiveId" clId="{4FE98ABD-C319-4E42-B7EF-8F1A8F86F978}" dt="2025-02-06T02:53:28.324" v="851" actId="14100"/>
        <pc:sldMkLst>
          <pc:docMk/>
          <pc:sldMk cId="2117337107" sldId="264"/>
        </pc:sldMkLst>
        <pc:spChg chg="mod">
          <ac:chgData name="Yashwanth Vinnakota" userId="051267f0dfd15562" providerId="LiveId" clId="{4FE98ABD-C319-4E42-B7EF-8F1A8F86F978}" dt="2025-02-06T02:53:17.765" v="850" actId="20577"/>
          <ac:spMkLst>
            <pc:docMk/>
            <pc:sldMk cId="2117337107" sldId="264"/>
            <ac:spMk id="2" creationId="{34EDE376-1179-C368-8AFE-69E92B540F1F}"/>
          </ac:spMkLst>
        </pc:spChg>
        <pc:spChg chg="mod">
          <ac:chgData name="Yashwanth Vinnakota" userId="051267f0dfd15562" providerId="LiveId" clId="{4FE98ABD-C319-4E42-B7EF-8F1A8F86F978}" dt="2025-02-06T02:53:28.324" v="851" actId="14100"/>
          <ac:spMkLst>
            <pc:docMk/>
            <pc:sldMk cId="2117337107" sldId="264"/>
            <ac:spMk id="3" creationId="{9C2DB474-8A0C-BB17-9DDC-02E08611C40F}"/>
          </ac:spMkLst>
        </pc:spChg>
        <pc:picChg chg="mod">
          <ac:chgData name="Yashwanth Vinnakota" userId="051267f0dfd15562" providerId="LiveId" clId="{4FE98ABD-C319-4E42-B7EF-8F1A8F86F978}" dt="2025-02-06T02:52:56.229" v="846" actId="1076"/>
          <ac:picMkLst>
            <pc:docMk/>
            <pc:sldMk cId="2117337107" sldId="264"/>
            <ac:picMk id="5" creationId="{A9678758-4953-3369-1584-7A760911BBF2}"/>
          </ac:picMkLst>
        </pc:picChg>
        <pc:picChg chg="mod">
          <ac:chgData name="Yashwanth Vinnakota" userId="051267f0dfd15562" providerId="LiveId" clId="{4FE98ABD-C319-4E42-B7EF-8F1A8F86F978}" dt="2025-02-03T23:27:53.229" v="559" actId="14100"/>
          <ac:picMkLst>
            <pc:docMk/>
            <pc:sldMk cId="2117337107" sldId="264"/>
            <ac:picMk id="7" creationId="{CFE34AF4-F29F-0B46-15B5-E639ACBEC348}"/>
          </ac:picMkLst>
        </pc:picChg>
      </pc:sldChg>
      <pc:sldChg chg="addSp delSp modSp mod setBg">
        <pc:chgData name="Yashwanth Vinnakota" userId="051267f0dfd15562" providerId="LiveId" clId="{4FE98ABD-C319-4E42-B7EF-8F1A8F86F978}" dt="2025-02-03T23:29:13.531" v="582" actId="27636"/>
        <pc:sldMkLst>
          <pc:docMk/>
          <pc:sldMk cId="798768367" sldId="265"/>
        </pc:sldMkLst>
        <pc:spChg chg="mod ord">
          <ac:chgData name="Yashwanth Vinnakota" userId="051267f0dfd15562" providerId="LiveId" clId="{4FE98ABD-C319-4E42-B7EF-8F1A8F86F978}" dt="2025-02-03T23:29:13.531" v="582" actId="27636"/>
          <ac:spMkLst>
            <pc:docMk/>
            <pc:sldMk cId="798768367" sldId="265"/>
            <ac:spMk id="3" creationId="{59124A70-9BC3-7E4C-DE62-B97441997C92}"/>
          </ac:spMkLst>
        </pc:spChg>
        <pc:picChg chg="mod">
          <ac:chgData name="Yashwanth Vinnakota" userId="051267f0dfd15562" providerId="LiveId" clId="{4FE98ABD-C319-4E42-B7EF-8F1A8F86F978}" dt="2025-02-03T23:29:01.422" v="578" actId="1076"/>
          <ac:picMkLst>
            <pc:docMk/>
            <pc:sldMk cId="798768367" sldId="265"/>
            <ac:picMk id="6" creationId="{057622B0-4A95-5999-DA2D-E8D0E0A56D2E}"/>
          </ac:picMkLst>
        </pc:picChg>
      </pc:sldChg>
      <pc:sldChg chg="addSp delSp modSp new mod">
        <pc:chgData name="Yashwanth Vinnakota" userId="051267f0dfd15562" providerId="LiveId" clId="{4FE98ABD-C319-4E42-B7EF-8F1A8F86F978}" dt="2025-02-03T23:30:36.778" v="600" actId="20577"/>
        <pc:sldMkLst>
          <pc:docMk/>
          <pc:sldMk cId="3325640771" sldId="266"/>
        </pc:sldMkLst>
        <pc:spChg chg="mod">
          <ac:chgData name="Yashwanth Vinnakota" userId="051267f0dfd15562" providerId="LiveId" clId="{4FE98ABD-C319-4E42-B7EF-8F1A8F86F978}" dt="2025-02-03T23:30:36.778" v="600" actId="20577"/>
          <ac:spMkLst>
            <pc:docMk/>
            <pc:sldMk cId="3325640771" sldId="266"/>
            <ac:spMk id="3" creationId="{E328756E-C537-F096-F906-510B3E9D545E}"/>
          </ac:spMkLst>
        </pc:spChg>
        <pc:picChg chg="add mod">
          <ac:chgData name="Yashwanth Vinnakota" userId="051267f0dfd15562" providerId="LiveId" clId="{4FE98ABD-C319-4E42-B7EF-8F1A8F86F978}" dt="2025-02-03T23:30:25.919" v="598" actId="14100"/>
          <ac:picMkLst>
            <pc:docMk/>
            <pc:sldMk cId="3325640771" sldId="266"/>
            <ac:picMk id="5" creationId="{532F1288-3A04-CEC5-BC1A-E861DADDC6CB}"/>
          </ac:picMkLst>
        </pc:picChg>
      </pc:sldChg>
      <pc:sldChg chg="addSp delSp modSp new mod">
        <pc:chgData name="Yashwanth Vinnakota" userId="051267f0dfd15562" providerId="LiveId" clId="{4FE98ABD-C319-4E42-B7EF-8F1A8F86F978}" dt="2025-02-03T23:31:05.931" v="608" actId="20577"/>
        <pc:sldMkLst>
          <pc:docMk/>
          <pc:sldMk cId="3680257729" sldId="267"/>
        </pc:sldMkLst>
        <pc:spChg chg="add mod">
          <ac:chgData name="Yashwanth Vinnakota" userId="051267f0dfd15562" providerId="LiveId" clId="{4FE98ABD-C319-4E42-B7EF-8F1A8F86F978}" dt="2025-02-03T23:31:05.931" v="608" actId="20577"/>
          <ac:spMkLst>
            <pc:docMk/>
            <pc:sldMk cId="3680257729" sldId="267"/>
            <ac:spMk id="4" creationId="{377F40A6-F7AD-3BBD-5314-67719E977D2C}"/>
          </ac:spMkLst>
        </pc:spChg>
        <pc:picChg chg="add mod">
          <ac:chgData name="Yashwanth Vinnakota" userId="051267f0dfd15562" providerId="LiveId" clId="{4FE98ABD-C319-4E42-B7EF-8F1A8F86F978}" dt="2025-02-03T23:30:53.486" v="604" actId="1076"/>
          <ac:picMkLst>
            <pc:docMk/>
            <pc:sldMk cId="3680257729" sldId="267"/>
            <ac:picMk id="6" creationId="{F2F1A995-EFC5-112B-A49C-B5FD2436965C}"/>
          </ac:picMkLst>
        </pc:picChg>
      </pc:sldChg>
      <pc:sldChg chg="addSp delSp modSp new mod">
        <pc:chgData name="Yashwanth Vinnakota" userId="051267f0dfd15562" providerId="LiveId" clId="{4FE98ABD-C319-4E42-B7EF-8F1A8F86F978}" dt="2025-02-03T23:31:48.348" v="615" actId="1076"/>
        <pc:sldMkLst>
          <pc:docMk/>
          <pc:sldMk cId="1322637060" sldId="268"/>
        </pc:sldMkLst>
        <pc:spChg chg="mod">
          <ac:chgData name="Yashwanth Vinnakota" userId="051267f0dfd15562" providerId="LiveId" clId="{4FE98ABD-C319-4E42-B7EF-8F1A8F86F978}" dt="2025-02-03T23:31:26.908" v="612" actId="20577"/>
          <ac:spMkLst>
            <pc:docMk/>
            <pc:sldMk cId="1322637060" sldId="268"/>
            <ac:spMk id="3" creationId="{BF6BF124-3E6C-8A55-B3A3-BFD9F3C9D788}"/>
          </ac:spMkLst>
        </pc:spChg>
        <pc:picChg chg="add mod">
          <ac:chgData name="Yashwanth Vinnakota" userId="051267f0dfd15562" providerId="LiveId" clId="{4FE98ABD-C319-4E42-B7EF-8F1A8F86F978}" dt="2025-02-03T23:31:48.348" v="615" actId="1076"/>
          <ac:picMkLst>
            <pc:docMk/>
            <pc:sldMk cId="1322637060" sldId="268"/>
            <ac:picMk id="5" creationId="{FCF2290F-60F2-BBEC-489F-D3A23D48A191}"/>
          </ac:picMkLst>
        </pc:picChg>
      </pc:sldChg>
      <pc:sldChg chg="addSp delSp modSp new mod">
        <pc:chgData name="Yashwanth Vinnakota" userId="051267f0dfd15562" providerId="LiveId" clId="{4FE98ABD-C319-4E42-B7EF-8F1A8F86F978}" dt="2025-02-03T23:32:02.004" v="618" actId="14100"/>
        <pc:sldMkLst>
          <pc:docMk/>
          <pc:sldMk cId="2840713297" sldId="269"/>
        </pc:sldMkLst>
        <pc:spChg chg="add del mod">
          <ac:chgData name="Yashwanth Vinnakota" userId="051267f0dfd15562" providerId="LiveId" clId="{4FE98ABD-C319-4E42-B7EF-8F1A8F86F978}" dt="2025-02-02T20:24:13.255" v="226"/>
          <ac:spMkLst>
            <pc:docMk/>
            <pc:sldMk cId="2840713297" sldId="269"/>
            <ac:spMk id="3" creationId="{B1354BAD-3D49-6638-47DF-382FF60D82D2}"/>
          </ac:spMkLst>
        </pc:spChg>
        <pc:picChg chg="add mod">
          <ac:chgData name="Yashwanth Vinnakota" userId="051267f0dfd15562" providerId="LiveId" clId="{4FE98ABD-C319-4E42-B7EF-8F1A8F86F978}" dt="2025-02-03T23:32:02.004" v="618" actId="14100"/>
          <ac:picMkLst>
            <pc:docMk/>
            <pc:sldMk cId="2840713297" sldId="269"/>
            <ac:picMk id="6" creationId="{543BE538-B685-FEBB-83EE-5354EC58DBB8}"/>
          </ac:picMkLst>
        </pc:picChg>
      </pc:sldChg>
      <pc:sldChg chg="addSp delSp modSp new mod">
        <pc:chgData name="Yashwanth Vinnakota" userId="051267f0dfd15562" providerId="LiveId" clId="{4FE98ABD-C319-4E42-B7EF-8F1A8F86F978}" dt="2025-02-03T23:32:52.757" v="631" actId="14100"/>
        <pc:sldMkLst>
          <pc:docMk/>
          <pc:sldMk cId="578740074" sldId="270"/>
        </pc:sldMkLst>
        <pc:spChg chg="mod">
          <ac:chgData name="Yashwanth Vinnakota" userId="051267f0dfd15562" providerId="LiveId" clId="{4FE98ABD-C319-4E42-B7EF-8F1A8F86F978}" dt="2025-02-02T20:24:09.224" v="224"/>
          <ac:spMkLst>
            <pc:docMk/>
            <pc:sldMk cId="578740074" sldId="270"/>
            <ac:spMk id="3" creationId="{59284A94-5A43-D859-FDA9-26FEDE54D04C}"/>
          </ac:spMkLst>
        </pc:spChg>
        <pc:picChg chg="add mod">
          <ac:chgData name="Yashwanth Vinnakota" userId="051267f0dfd15562" providerId="LiveId" clId="{4FE98ABD-C319-4E42-B7EF-8F1A8F86F978}" dt="2025-02-03T23:32:39.189" v="628" actId="1076"/>
          <ac:picMkLst>
            <pc:docMk/>
            <pc:sldMk cId="578740074" sldId="270"/>
            <ac:picMk id="5" creationId="{0892976F-5B3D-BCEB-7FD9-193C82B3892D}"/>
          </ac:picMkLst>
        </pc:picChg>
        <pc:picChg chg="add mod">
          <ac:chgData name="Yashwanth Vinnakota" userId="051267f0dfd15562" providerId="LiveId" clId="{4FE98ABD-C319-4E42-B7EF-8F1A8F86F978}" dt="2025-02-03T23:32:52.757" v="631" actId="14100"/>
          <ac:picMkLst>
            <pc:docMk/>
            <pc:sldMk cId="578740074" sldId="270"/>
            <ac:picMk id="7" creationId="{0DC971B7-2998-20F1-157D-C8343E21EF18}"/>
          </ac:picMkLst>
        </pc:picChg>
      </pc:sldChg>
      <pc:sldChg chg="modSp new mod">
        <pc:chgData name="Yashwanth Vinnakota" userId="051267f0dfd15562" providerId="LiveId" clId="{4FE98ABD-C319-4E42-B7EF-8F1A8F86F978}" dt="2025-02-03T23:35:56.612" v="645"/>
        <pc:sldMkLst>
          <pc:docMk/>
          <pc:sldMk cId="3431658477" sldId="271"/>
        </pc:sldMkLst>
        <pc:spChg chg="mod">
          <ac:chgData name="Yashwanth Vinnakota" userId="051267f0dfd15562" providerId="LiveId" clId="{4FE98ABD-C319-4E42-B7EF-8F1A8F86F978}" dt="2025-02-03T23:35:56.612" v="645"/>
          <ac:spMkLst>
            <pc:docMk/>
            <pc:sldMk cId="3431658477" sldId="271"/>
            <ac:spMk id="2" creationId="{1AE49C3A-7890-1CEE-D0F9-84D97DBFDE35}"/>
          </ac:spMkLst>
        </pc:spChg>
        <pc:spChg chg="mod">
          <ac:chgData name="Yashwanth Vinnakota" userId="051267f0dfd15562" providerId="LiveId" clId="{4FE98ABD-C319-4E42-B7EF-8F1A8F86F978}" dt="2025-02-03T23:35:56.612" v="645"/>
          <ac:spMkLst>
            <pc:docMk/>
            <pc:sldMk cId="3431658477" sldId="271"/>
            <ac:spMk id="3" creationId="{464EDCD8-337B-554D-E39E-895ED0D9D128}"/>
          </ac:spMkLst>
        </pc:spChg>
      </pc:sldChg>
      <pc:sldChg chg="delSp modSp new mod">
        <pc:chgData name="Yashwanth Vinnakota" userId="051267f0dfd15562" providerId="LiveId" clId="{4FE98ABD-C319-4E42-B7EF-8F1A8F86F978}" dt="2025-02-06T02:51:38.540" v="833" actId="20577"/>
        <pc:sldMkLst>
          <pc:docMk/>
          <pc:sldMk cId="3776839271" sldId="272"/>
        </pc:sldMkLst>
        <pc:spChg chg="mod">
          <ac:chgData name="Yashwanth Vinnakota" userId="051267f0dfd15562" providerId="LiveId" clId="{4FE98ABD-C319-4E42-B7EF-8F1A8F86F978}" dt="2025-02-06T02:51:38.540" v="833" actId="20577"/>
          <ac:spMkLst>
            <pc:docMk/>
            <pc:sldMk cId="3776839271" sldId="272"/>
            <ac:spMk id="3" creationId="{FF6D7E8E-B903-7F52-6EBC-802048A8E4B2}"/>
          </ac:spMkLst>
        </pc:spChg>
      </pc:sldChg>
      <pc:sldChg chg="addSp delSp modSp new mod">
        <pc:chgData name="Yashwanth Vinnakota" userId="051267f0dfd15562" providerId="LiveId" clId="{4FE98ABD-C319-4E42-B7EF-8F1A8F86F978}" dt="2025-02-06T02:51:07.304" v="828" actId="113"/>
        <pc:sldMkLst>
          <pc:docMk/>
          <pc:sldMk cId="3771489084" sldId="273"/>
        </pc:sldMkLst>
        <pc:spChg chg="mod">
          <ac:chgData name="Yashwanth Vinnakota" userId="051267f0dfd15562" providerId="LiveId" clId="{4FE98ABD-C319-4E42-B7EF-8F1A8F86F978}" dt="2025-02-06T02:51:07.304" v="828" actId="113"/>
          <ac:spMkLst>
            <pc:docMk/>
            <pc:sldMk cId="3771489084" sldId="273"/>
            <ac:spMk id="3" creationId="{10EB1674-5721-EA6B-A40A-DA06D5FCF33D}"/>
          </ac:spMkLst>
        </pc:spChg>
        <pc:picChg chg="add mod">
          <ac:chgData name="Yashwanth Vinnakota" userId="051267f0dfd15562" providerId="LiveId" clId="{4FE98ABD-C319-4E42-B7EF-8F1A8F86F978}" dt="2025-02-03T23:35:04.173" v="642" actId="1076"/>
          <ac:picMkLst>
            <pc:docMk/>
            <pc:sldMk cId="3771489084" sldId="273"/>
            <ac:picMk id="5" creationId="{C91AF331-21DC-A124-2A53-448B6D4E7C4A}"/>
          </ac:picMkLst>
        </pc:picChg>
      </pc:sldChg>
      <pc:sldChg chg="addSp delSp modSp new mod">
        <pc:chgData name="Yashwanth Vinnakota" userId="051267f0dfd15562" providerId="LiveId" clId="{4FE98ABD-C319-4E42-B7EF-8F1A8F86F978}" dt="2025-02-06T02:50:49.365" v="827" actId="113"/>
        <pc:sldMkLst>
          <pc:docMk/>
          <pc:sldMk cId="3305906667" sldId="274"/>
        </pc:sldMkLst>
        <pc:spChg chg="mod">
          <ac:chgData name="Yashwanth Vinnakota" userId="051267f0dfd15562" providerId="LiveId" clId="{4FE98ABD-C319-4E42-B7EF-8F1A8F86F978}" dt="2025-02-06T02:50:49.365" v="827" actId="113"/>
          <ac:spMkLst>
            <pc:docMk/>
            <pc:sldMk cId="3305906667" sldId="274"/>
            <ac:spMk id="3" creationId="{06011736-DBAF-9877-D10E-E856E8D8A7C5}"/>
          </ac:spMkLst>
        </pc:spChg>
        <pc:picChg chg="add mod">
          <ac:chgData name="Yashwanth Vinnakota" userId="051267f0dfd15562" providerId="LiveId" clId="{4FE98ABD-C319-4E42-B7EF-8F1A8F86F978}" dt="2025-02-03T23:36:38.194" v="649" actId="1076"/>
          <ac:picMkLst>
            <pc:docMk/>
            <pc:sldMk cId="3305906667" sldId="274"/>
            <ac:picMk id="5" creationId="{8536279E-5495-FF82-9D11-8A322358FB4F}"/>
          </ac:picMkLst>
        </pc:picChg>
      </pc:sldChg>
      <pc:sldChg chg="addSp delSp modSp new mod">
        <pc:chgData name="Yashwanth Vinnakota" userId="051267f0dfd15562" providerId="LiveId" clId="{4FE98ABD-C319-4E42-B7EF-8F1A8F86F978}" dt="2025-02-06T02:50:10.602" v="821" actId="113"/>
        <pc:sldMkLst>
          <pc:docMk/>
          <pc:sldMk cId="2600499101" sldId="275"/>
        </pc:sldMkLst>
        <pc:spChg chg="mod">
          <ac:chgData name="Yashwanth Vinnakota" userId="051267f0dfd15562" providerId="LiveId" clId="{4FE98ABD-C319-4E42-B7EF-8F1A8F86F978}" dt="2025-02-06T02:50:10.602" v="821" actId="113"/>
          <ac:spMkLst>
            <pc:docMk/>
            <pc:sldMk cId="2600499101" sldId="275"/>
            <ac:spMk id="3" creationId="{3C0A7AC8-049C-5DAC-2472-57C8C1C5ACE5}"/>
          </ac:spMkLst>
        </pc:spChg>
        <pc:spChg chg="add mod">
          <ac:chgData name="Yashwanth Vinnakota" userId="051267f0dfd15562" providerId="LiveId" clId="{4FE98ABD-C319-4E42-B7EF-8F1A8F86F978}" dt="2025-02-02T20:37:33.604" v="318" actId="1076"/>
          <ac:spMkLst>
            <pc:docMk/>
            <pc:sldMk cId="2600499101" sldId="275"/>
            <ac:spMk id="4" creationId="{64678F6E-D5FC-B097-E3A0-88FD8BACECA7}"/>
          </ac:spMkLst>
        </pc:spChg>
        <pc:picChg chg="add mod">
          <ac:chgData name="Yashwanth Vinnakota" userId="051267f0dfd15562" providerId="LiveId" clId="{4FE98ABD-C319-4E42-B7EF-8F1A8F86F978}" dt="2025-02-03T23:37:58.477" v="671" actId="1076"/>
          <ac:picMkLst>
            <pc:docMk/>
            <pc:sldMk cId="2600499101" sldId="275"/>
            <ac:picMk id="6" creationId="{8E224C61-763A-23A5-75DE-FB161146C6C1}"/>
          </ac:picMkLst>
        </pc:picChg>
      </pc:sldChg>
      <pc:sldChg chg="addSp delSp modSp new mod">
        <pc:chgData name="Yashwanth Vinnakota" userId="051267f0dfd15562" providerId="LiveId" clId="{4FE98ABD-C319-4E42-B7EF-8F1A8F86F978}" dt="2025-02-06T02:49:24.682" v="815" actId="113"/>
        <pc:sldMkLst>
          <pc:docMk/>
          <pc:sldMk cId="1595173807" sldId="276"/>
        </pc:sldMkLst>
        <pc:spChg chg="mod">
          <ac:chgData name="Yashwanth Vinnakota" userId="051267f0dfd15562" providerId="LiveId" clId="{4FE98ABD-C319-4E42-B7EF-8F1A8F86F978}" dt="2025-02-06T02:49:17.727" v="814" actId="113"/>
          <ac:spMkLst>
            <pc:docMk/>
            <pc:sldMk cId="1595173807" sldId="276"/>
            <ac:spMk id="3" creationId="{28B5B8C2-B649-636E-6070-F855E62500B3}"/>
          </ac:spMkLst>
        </pc:spChg>
        <pc:spChg chg="add mod">
          <ac:chgData name="Yashwanth Vinnakota" userId="051267f0dfd15562" providerId="LiveId" clId="{4FE98ABD-C319-4E42-B7EF-8F1A8F86F978}" dt="2025-02-06T02:49:24.682" v="815" actId="113"/>
          <ac:spMkLst>
            <pc:docMk/>
            <pc:sldMk cId="1595173807" sldId="276"/>
            <ac:spMk id="4" creationId="{60C938EF-C404-79BA-12A9-7DB722069A93}"/>
          </ac:spMkLst>
        </pc:spChg>
      </pc:sldChg>
      <pc:sldChg chg="addSp delSp modSp new mod">
        <pc:chgData name="Yashwanth Vinnakota" userId="051267f0dfd15562" providerId="LiveId" clId="{4FE98ABD-C319-4E42-B7EF-8F1A8F86F978}" dt="2025-02-03T22:55:34.023" v="372" actId="14100"/>
        <pc:sldMkLst>
          <pc:docMk/>
          <pc:sldMk cId="2063828783" sldId="277"/>
        </pc:sldMkLst>
        <pc:picChg chg="add mod ord">
          <ac:chgData name="Yashwanth Vinnakota" userId="051267f0dfd15562" providerId="LiveId" clId="{4FE98ABD-C319-4E42-B7EF-8F1A8F86F978}" dt="2025-02-03T22:55:23.987" v="369" actId="14100"/>
          <ac:picMkLst>
            <pc:docMk/>
            <pc:sldMk cId="2063828783" sldId="277"/>
            <ac:picMk id="6" creationId="{D2D40FA1-1324-2DA0-786C-0121021CBB8A}"/>
          </ac:picMkLst>
        </pc:picChg>
        <pc:picChg chg="add mod">
          <ac:chgData name="Yashwanth Vinnakota" userId="051267f0dfd15562" providerId="LiveId" clId="{4FE98ABD-C319-4E42-B7EF-8F1A8F86F978}" dt="2025-02-03T22:55:34.023" v="372" actId="14100"/>
          <ac:picMkLst>
            <pc:docMk/>
            <pc:sldMk cId="2063828783" sldId="277"/>
            <ac:picMk id="8" creationId="{79E1D030-A559-0DD3-B363-5B5FBE134044}"/>
          </ac:picMkLst>
        </pc:picChg>
      </pc:sldChg>
      <pc:sldChg chg="delSp modSp new mod">
        <pc:chgData name="Yashwanth Vinnakota" userId="051267f0dfd15562" providerId="LiveId" clId="{4FE98ABD-C319-4E42-B7EF-8F1A8F86F978}" dt="2025-02-06T02:48:45.152" v="810" actId="113"/>
        <pc:sldMkLst>
          <pc:docMk/>
          <pc:sldMk cId="4173252992" sldId="278"/>
        </pc:sldMkLst>
        <pc:spChg chg="mod">
          <ac:chgData name="Yashwanth Vinnakota" userId="051267f0dfd15562" providerId="LiveId" clId="{4FE98ABD-C319-4E42-B7EF-8F1A8F86F978}" dt="2025-02-06T02:48:45.152" v="810" actId="113"/>
          <ac:spMkLst>
            <pc:docMk/>
            <pc:sldMk cId="4173252992" sldId="278"/>
            <ac:spMk id="3" creationId="{97EFD494-FA3C-4ED0-D953-ACEB6BB16B4F}"/>
          </ac:spMkLst>
        </pc:spChg>
      </pc:sldChg>
      <pc:sldChg chg="addSp delSp modSp new mod">
        <pc:chgData name="Yashwanth Vinnakota" userId="051267f0dfd15562" providerId="LiveId" clId="{4FE98ABD-C319-4E42-B7EF-8F1A8F86F978}" dt="2025-02-03T22:59:02.147" v="401" actId="1076"/>
        <pc:sldMkLst>
          <pc:docMk/>
          <pc:sldMk cId="212427743" sldId="279"/>
        </pc:sldMkLst>
        <pc:picChg chg="add mod">
          <ac:chgData name="Yashwanth Vinnakota" userId="051267f0dfd15562" providerId="LiveId" clId="{4FE98ABD-C319-4E42-B7EF-8F1A8F86F978}" dt="2025-02-03T22:58:12.382" v="397" actId="14100"/>
          <ac:picMkLst>
            <pc:docMk/>
            <pc:sldMk cId="212427743" sldId="279"/>
            <ac:picMk id="6" creationId="{1BFA69F5-C894-0068-5070-6C72CD5C9239}"/>
          </ac:picMkLst>
        </pc:picChg>
        <pc:picChg chg="add mod">
          <ac:chgData name="Yashwanth Vinnakota" userId="051267f0dfd15562" providerId="LiveId" clId="{4FE98ABD-C319-4E42-B7EF-8F1A8F86F978}" dt="2025-02-03T22:59:02.147" v="401" actId="1076"/>
          <ac:picMkLst>
            <pc:docMk/>
            <pc:sldMk cId="212427743" sldId="279"/>
            <ac:picMk id="10" creationId="{261218D0-3358-05A4-20AF-D84FBC5B4078}"/>
          </ac:picMkLst>
        </pc:picChg>
      </pc:sldChg>
      <pc:sldChg chg="addSp delSp modSp new mod">
        <pc:chgData name="Yashwanth Vinnakota" userId="051267f0dfd15562" providerId="LiveId" clId="{4FE98ABD-C319-4E42-B7EF-8F1A8F86F978}" dt="2025-02-06T02:48:14.395" v="809" actId="113"/>
        <pc:sldMkLst>
          <pc:docMk/>
          <pc:sldMk cId="35497093" sldId="280"/>
        </pc:sldMkLst>
        <pc:spChg chg="mod">
          <ac:chgData name="Yashwanth Vinnakota" userId="051267f0dfd15562" providerId="LiveId" clId="{4FE98ABD-C319-4E42-B7EF-8F1A8F86F978}" dt="2025-02-06T02:48:14.395" v="809" actId="113"/>
          <ac:spMkLst>
            <pc:docMk/>
            <pc:sldMk cId="35497093" sldId="280"/>
            <ac:spMk id="3" creationId="{B11314E4-77ED-B1A3-6983-08716065CE95}"/>
          </ac:spMkLst>
        </pc:spChg>
        <pc:picChg chg="add mod">
          <ac:chgData name="Yashwanth Vinnakota" userId="051267f0dfd15562" providerId="LiveId" clId="{4FE98ABD-C319-4E42-B7EF-8F1A8F86F978}" dt="2025-02-06T02:41:55.056" v="749" actId="1076"/>
          <ac:picMkLst>
            <pc:docMk/>
            <pc:sldMk cId="35497093" sldId="280"/>
            <ac:picMk id="5" creationId="{BB185AF4-86F7-F1B1-8C9E-584EA045BE8C}"/>
          </ac:picMkLst>
        </pc:picChg>
      </pc:sldChg>
      <pc:sldChg chg="addSp delSp modSp new mod">
        <pc:chgData name="Yashwanth Vinnakota" userId="051267f0dfd15562" providerId="LiveId" clId="{4FE98ABD-C319-4E42-B7EF-8F1A8F86F978}" dt="2025-02-06T02:43:38.626" v="758" actId="207"/>
        <pc:sldMkLst>
          <pc:docMk/>
          <pc:sldMk cId="536456606" sldId="281"/>
        </pc:sldMkLst>
        <pc:spChg chg="add mod">
          <ac:chgData name="Yashwanth Vinnakota" userId="051267f0dfd15562" providerId="LiveId" clId="{4FE98ABD-C319-4E42-B7EF-8F1A8F86F978}" dt="2025-02-06T02:43:32.815" v="757" actId="207"/>
          <ac:spMkLst>
            <pc:docMk/>
            <pc:sldMk cId="536456606" sldId="281"/>
            <ac:spMk id="2" creationId="{3609BCD1-A9A1-C437-2C20-BC11AA0D9A2D}"/>
          </ac:spMkLst>
        </pc:spChg>
        <pc:spChg chg="mod">
          <ac:chgData name="Yashwanth Vinnakota" userId="051267f0dfd15562" providerId="LiveId" clId="{4FE98ABD-C319-4E42-B7EF-8F1A8F86F978}" dt="2025-02-03T23:03:41.514" v="434" actId="20577"/>
          <ac:spMkLst>
            <pc:docMk/>
            <pc:sldMk cId="536456606" sldId="281"/>
            <ac:spMk id="3" creationId="{510A0B14-4CAF-E770-87A6-2F5703A432E4}"/>
          </ac:spMkLst>
        </pc:spChg>
        <pc:spChg chg="add mod">
          <ac:chgData name="Yashwanth Vinnakota" userId="051267f0dfd15562" providerId="LiveId" clId="{4FE98ABD-C319-4E42-B7EF-8F1A8F86F978}" dt="2025-02-06T02:43:38.626" v="758" actId="207"/>
          <ac:spMkLst>
            <pc:docMk/>
            <pc:sldMk cId="536456606" sldId="281"/>
            <ac:spMk id="4" creationId="{3DE321B2-6565-D40C-2DDA-138E55674F72}"/>
          </ac:spMkLst>
        </pc:spChg>
        <pc:picChg chg="add mod">
          <ac:chgData name="Yashwanth Vinnakota" userId="051267f0dfd15562" providerId="LiveId" clId="{4FE98ABD-C319-4E42-B7EF-8F1A8F86F978}" dt="2025-02-06T02:42:31.128" v="750" actId="1076"/>
          <ac:picMkLst>
            <pc:docMk/>
            <pc:sldMk cId="536456606" sldId="281"/>
            <ac:picMk id="5" creationId="{855F0C9B-6180-4C77-008E-378A6E4F925F}"/>
          </ac:picMkLst>
        </pc:picChg>
        <pc:picChg chg="add mod">
          <ac:chgData name="Yashwanth Vinnakota" userId="051267f0dfd15562" providerId="LiveId" clId="{4FE98ABD-C319-4E42-B7EF-8F1A8F86F978}" dt="2025-02-06T02:42:37.751" v="753" actId="1076"/>
          <ac:picMkLst>
            <pc:docMk/>
            <pc:sldMk cId="536456606" sldId="281"/>
            <ac:picMk id="7" creationId="{98BDF64F-A097-53A3-CDF9-DD5CC6A9BC38}"/>
          </ac:picMkLst>
        </pc:picChg>
        <pc:picChg chg="add mod">
          <ac:chgData name="Yashwanth Vinnakota" userId="051267f0dfd15562" providerId="LiveId" clId="{4FE98ABD-C319-4E42-B7EF-8F1A8F86F978}" dt="2025-02-06T02:42:35.942" v="752" actId="1076"/>
          <ac:picMkLst>
            <pc:docMk/>
            <pc:sldMk cId="536456606" sldId="281"/>
            <ac:picMk id="9" creationId="{A0AEFB2D-4E2A-B263-738F-B1974519F2FF}"/>
          </ac:picMkLst>
        </pc:picChg>
      </pc:sldChg>
      <pc:sldChg chg="addSp delSp modSp new mod">
        <pc:chgData name="Yashwanth Vinnakota" userId="051267f0dfd15562" providerId="LiveId" clId="{4FE98ABD-C319-4E42-B7EF-8F1A8F86F978}" dt="2025-02-06T02:46:16.216" v="791" actId="207"/>
        <pc:sldMkLst>
          <pc:docMk/>
          <pc:sldMk cId="2037075008" sldId="282"/>
        </pc:sldMkLst>
        <pc:spChg chg="add mod">
          <ac:chgData name="Yashwanth Vinnakota" userId="051267f0dfd15562" providerId="LiveId" clId="{4FE98ABD-C319-4E42-B7EF-8F1A8F86F978}" dt="2025-02-06T02:45:45.916" v="786" actId="207"/>
          <ac:spMkLst>
            <pc:docMk/>
            <pc:sldMk cId="2037075008" sldId="282"/>
            <ac:spMk id="2" creationId="{34B79F81-AFE3-AEFB-C73B-477E92F35845}"/>
          </ac:spMkLst>
        </pc:spChg>
        <pc:spChg chg="add mod">
          <ac:chgData name="Yashwanth Vinnakota" userId="051267f0dfd15562" providerId="LiveId" clId="{4FE98ABD-C319-4E42-B7EF-8F1A8F86F978}" dt="2025-02-06T02:46:16.216" v="791" actId="207"/>
          <ac:spMkLst>
            <pc:docMk/>
            <pc:sldMk cId="2037075008" sldId="282"/>
            <ac:spMk id="3" creationId="{3ABA9F7C-3BC4-7528-78C9-2826B190FC6E}"/>
          </ac:spMkLst>
        </pc:spChg>
        <pc:spChg chg="add mod">
          <ac:chgData name="Yashwanth Vinnakota" userId="051267f0dfd15562" providerId="LiveId" clId="{4FE98ABD-C319-4E42-B7EF-8F1A8F86F978}" dt="2025-02-06T02:45:16.201" v="780" actId="255"/>
          <ac:spMkLst>
            <pc:docMk/>
            <pc:sldMk cId="2037075008" sldId="282"/>
            <ac:spMk id="4" creationId="{BB9C7AEB-0E6E-76FD-0CF7-F8F287775399}"/>
          </ac:spMkLst>
        </pc:spChg>
        <pc:picChg chg="add mod">
          <ac:chgData name="Yashwanth Vinnakota" userId="051267f0dfd15562" providerId="LiveId" clId="{4FE98ABD-C319-4E42-B7EF-8F1A8F86F978}" dt="2025-02-06T02:43:49.143" v="759" actId="1076"/>
          <ac:picMkLst>
            <pc:docMk/>
            <pc:sldMk cId="2037075008" sldId="282"/>
            <ac:picMk id="6" creationId="{E60F89D7-E189-FBE9-6679-89082F27AC19}"/>
          </ac:picMkLst>
        </pc:picChg>
        <pc:picChg chg="add mod">
          <ac:chgData name="Yashwanth Vinnakota" userId="051267f0dfd15562" providerId="LiveId" clId="{4FE98ABD-C319-4E42-B7EF-8F1A8F86F978}" dt="2025-02-06T02:44:01.397" v="764" actId="1076"/>
          <ac:picMkLst>
            <pc:docMk/>
            <pc:sldMk cId="2037075008" sldId="282"/>
            <ac:picMk id="8" creationId="{1DC537D5-20CA-DE97-5551-CD0B1BDF5178}"/>
          </ac:picMkLst>
        </pc:picChg>
        <pc:picChg chg="add mod">
          <ac:chgData name="Yashwanth Vinnakota" userId="051267f0dfd15562" providerId="LiveId" clId="{4FE98ABD-C319-4E42-B7EF-8F1A8F86F978}" dt="2025-02-06T02:44:05.847" v="765" actId="1076"/>
          <ac:picMkLst>
            <pc:docMk/>
            <pc:sldMk cId="2037075008" sldId="282"/>
            <ac:picMk id="10" creationId="{9804B034-B97F-EB6F-3EE2-46C20379BB98}"/>
          </ac:picMkLst>
        </pc:picChg>
      </pc:sldChg>
      <pc:sldChg chg="addSp delSp modSp new mod">
        <pc:chgData name="Yashwanth Vinnakota" userId="051267f0dfd15562" providerId="LiveId" clId="{4FE98ABD-C319-4E42-B7EF-8F1A8F86F978}" dt="2025-02-06T02:47:55.084" v="808" actId="20578"/>
        <pc:sldMkLst>
          <pc:docMk/>
          <pc:sldMk cId="3555293899" sldId="283"/>
        </pc:sldMkLst>
        <pc:spChg chg="mod">
          <ac:chgData name="Yashwanth Vinnakota" userId="051267f0dfd15562" providerId="LiveId" clId="{4FE98ABD-C319-4E42-B7EF-8F1A8F86F978}" dt="2025-02-06T02:47:55.084" v="808" actId="20578"/>
          <ac:spMkLst>
            <pc:docMk/>
            <pc:sldMk cId="3555293899" sldId="283"/>
            <ac:spMk id="3" creationId="{15DAE3BF-0FA2-E849-3292-2146E5E56EFF}"/>
          </ac:spMkLst>
        </pc:spChg>
        <pc:picChg chg="add mod">
          <ac:chgData name="Yashwanth Vinnakota" userId="051267f0dfd15562" providerId="LiveId" clId="{4FE98ABD-C319-4E42-B7EF-8F1A8F86F978}" dt="2025-02-06T02:46:51.607" v="796" actId="14100"/>
          <ac:picMkLst>
            <pc:docMk/>
            <pc:sldMk cId="3555293899" sldId="283"/>
            <ac:picMk id="5" creationId="{46CE0C8D-3EAA-841A-8BEC-2331CA144413}"/>
          </ac:picMkLst>
        </pc:picChg>
      </pc:sldChg>
      <pc:sldChg chg="addSp delSp modSp new mod">
        <pc:chgData name="Yashwanth Vinnakota" userId="051267f0dfd15562" providerId="LiveId" clId="{4FE98ABD-C319-4E42-B7EF-8F1A8F86F978}" dt="2025-02-06T02:47:16.215" v="801" actId="1036"/>
        <pc:sldMkLst>
          <pc:docMk/>
          <pc:sldMk cId="1528431719" sldId="284"/>
        </pc:sldMkLst>
        <pc:spChg chg="mod">
          <ac:chgData name="Yashwanth Vinnakota" userId="051267f0dfd15562" providerId="LiveId" clId="{4FE98ABD-C319-4E42-B7EF-8F1A8F86F978}" dt="2025-02-06T02:47:16.215" v="801" actId="1036"/>
          <ac:spMkLst>
            <pc:docMk/>
            <pc:sldMk cId="1528431719" sldId="284"/>
            <ac:spMk id="3" creationId="{CD2A94FF-9EDD-219F-28E7-B77F0A57E778}"/>
          </ac:spMkLst>
        </pc:spChg>
        <pc:picChg chg="add mod">
          <ac:chgData name="Yashwanth Vinnakota" userId="051267f0dfd15562" providerId="LiveId" clId="{4FE98ABD-C319-4E42-B7EF-8F1A8F86F978}" dt="2025-02-06T02:47:13.405" v="800" actId="14100"/>
          <ac:picMkLst>
            <pc:docMk/>
            <pc:sldMk cId="1528431719" sldId="284"/>
            <ac:picMk id="5" creationId="{81C2C2C7-A917-175D-D67C-F32C7211B4BB}"/>
          </ac:picMkLst>
        </pc:picChg>
      </pc:sldChg>
      <pc:sldChg chg="addSp delSp modSp new mod">
        <pc:chgData name="Yashwanth Vinnakota" userId="051267f0dfd15562" providerId="LiveId" clId="{4FE98ABD-C319-4E42-B7EF-8F1A8F86F978}" dt="2025-02-06T02:47:46.581" v="806" actId="255"/>
        <pc:sldMkLst>
          <pc:docMk/>
          <pc:sldMk cId="2820498992" sldId="285"/>
        </pc:sldMkLst>
        <pc:spChg chg="mod">
          <ac:chgData name="Yashwanth Vinnakota" userId="051267f0dfd15562" providerId="LiveId" clId="{4FE98ABD-C319-4E42-B7EF-8F1A8F86F978}" dt="2025-02-06T02:47:46.581" v="806" actId="255"/>
          <ac:spMkLst>
            <pc:docMk/>
            <pc:sldMk cId="2820498992" sldId="285"/>
            <ac:spMk id="3" creationId="{EA2460DA-467E-3402-BBA3-379280F10B52}"/>
          </ac:spMkLst>
        </pc:spChg>
        <pc:picChg chg="add mod">
          <ac:chgData name="Yashwanth Vinnakota" userId="051267f0dfd15562" providerId="LiveId" clId="{4FE98ABD-C319-4E42-B7EF-8F1A8F86F978}" dt="2025-02-03T23:22:07.344" v="524" actId="1076"/>
          <ac:picMkLst>
            <pc:docMk/>
            <pc:sldMk cId="2820498992" sldId="285"/>
            <ac:picMk id="5" creationId="{B52A31A2-A6DA-4393-27FD-45A6749A56EE}"/>
          </ac:picMkLst>
        </pc:picChg>
      </pc:sldChg>
      <pc:sldChg chg="modSp new mod">
        <pc:chgData name="Yashwanth Vinnakota" userId="051267f0dfd15562" providerId="LiveId" clId="{4FE98ABD-C319-4E42-B7EF-8F1A8F86F978}" dt="2025-02-06T17:13:50.377" v="910" actId="1076"/>
        <pc:sldMkLst>
          <pc:docMk/>
          <pc:sldMk cId="115187146" sldId="286"/>
        </pc:sldMkLst>
        <pc:spChg chg="mod">
          <ac:chgData name="Yashwanth Vinnakota" userId="051267f0dfd15562" providerId="LiveId" clId="{4FE98ABD-C319-4E42-B7EF-8F1A8F86F978}" dt="2025-02-06T17:12:20.633" v="866" actId="27636"/>
          <ac:spMkLst>
            <pc:docMk/>
            <pc:sldMk cId="115187146" sldId="286"/>
            <ac:spMk id="2" creationId="{6922DB2F-4F41-8C70-DD33-63D2596ED28E}"/>
          </ac:spMkLst>
        </pc:spChg>
        <pc:spChg chg="mod">
          <ac:chgData name="Yashwanth Vinnakota" userId="051267f0dfd15562" providerId="LiveId" clId="{4FE98ABD-C319-4E42-B7EF-8F1A8F86F978}" dt="2025-02-06T17:13:50.377" v="910" actId="1076"/>
          <ac:spMkLst>
            <pc:docMk/>
            <pc:sldMk cId="115187146" sldId="286"/>
            <ac:spMk id="3" creationId="{7751CEB2-C6CF-57CE-8CA9-2A456CBC18C3}"/>
          </ac:spMkLst>
        </pc:spChg>
      </pc:sldChg>
      <pc:sldChg chg="new">
        <pc:chgData name="Yashwanth Vinnakota" userId="051267f0dfd15562" providerId="LiveId" clId="{4FE98ABD-C319-4E42-B7EF-8F1A8F86F978}" dt="2025-02-06T17:13:57.228" v="911" actId="680"/>
        <pc:sldMkLst>
          <pc:docMk/>
          <pc:sldMk cId="159260672" sldId="287"/>
        </pc:sldMkLst>
      </pc:sldChg>
      <pc:sldChg chg="addSp modSp add mod">
        <pc:chgData name="Yashwanth Vinnakota" userId="051267f0dfd15562" providerId="LiveId" clId="{4FE98ABD-C319-4E42-B7EF-8F1A8F86F978}" dt="2025-02-06T17:17:39.920" v="962" actId="1076"/>
        <pc:sldMkLst>
          <pc:docMk/>
          <pc:sldMk cId="569585369" sldId="288"/>
        </pc:sldMkLst>
        <pc:spChg chg="mod">
          <ac:chgData name="Yashwanth Vinnakota" userId="051267f0dfd15562" providerId="LiveId" clId="{4FE98ABD-C319-4E42-B7EF-8F1A8F86F978}" dt="2025-02-06T17:16:08.704" v="930" actId="27636"/>
          <ac:spMkLst>
            <pc:docMk/>
            <pc:sldMk cId="569585369" sldId="288"/>
            <ac:spMk id="2" creationId="{F2752BB0-CD64-DBD7-E8BB-F5EE23261FF5}"/>
          </ac:spMkLst>
        </pc:spChg>
        <pc:spChg chg="mod">
          <ac:chgData name="Yashwanth Vinnakota" userId="051267f0dfd15562" providerId="LiveId" clId="{4FE98ABD-C319-4E42-B7EF-8F1A8F86F978}" dt="2025-02-06T17:17:27.452" v="960" actId="255"/>
          <ac:spMkLst>
            <pc:docMk/>
            <pc:sldMk cId="569585369" sldId="288"/>
            <ac:spMk id="3" creationId="{1CB70D2F-0B2C-A1DC-9C07-434305822464}"/>
          </ac:spMkLst>
        </pc:spChg>
        <pc:spChg chg="add mod">
          <ac:chgData name="Yashwanth Vinnakota" userId="051267f0dfd15562" providerId="LiveId" clId="{4FE98ABD-C319-4E42-B7EF-8F1A8F86F978}" dt="2025-02-06T17:17:39.920" v="962" actId="1076"/>
          <ac:spMkLst>
            <pc:docMk/>
            <pc:sldMk cId="569585369" sldId="288"/>
            <ac:spMk id="4" creationId="{7B87DD1B-10D4-6A1E-D5E5-172B642425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7351C-3D6D-44F7-B650-61B97009711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717E2-1411-457D-BAD7-EF8E1030B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1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85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5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7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2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4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2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24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1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99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0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5DEA-CA03-4F99-AD94-C3E79282684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0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7C5E-91A0-498A-D0C2-0AD82D73F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7" y="976508"/>
            <a:ext cx="5525305" cy="2367221"/>
          </a:xfrm>
        </p:spPr>
        <p:txBody>
          <a:bodyPr>
            <a:normAutofit/>
          </a:bodyPr>
          <a:lstStyle/>
          <a:p>
            <a:r>
              <a:rPr lang="en-US" sz="5400"/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6B74D-665C-D698-78D6-8B42E89BC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5530919" cy="1606576"/>
          </a:xfrm>
        </p:spPr>
        <p:txBody>
          <a:bodyPr>
            <a:normAutofit/>
          </a:bodyPr>
          <a:lstStyle/>
          <a:p>
            <a:r>
              <a:rPr lang="en-US" sz="2400" dirty="0"/>
              <a:t>Finance Analytics, </a:t>
            </a:r>
          </a:p>
          <a:p>
            <a:r>
              <a:rPr lang="en-US" sz="2400" dirty="0"/>
              <a:t>Top Customers, Markets, Products</a:t>
            </a:r>
          </a:p>
        </p:txBody>
      </p:sp>
      <p:pic>
        <p:nvPicPr>
          <p:cNvPr id="1026" name="Picture 2" descr="AtliQ Technologies Vadiwadi, Vadodara - IT Services | Joonsquare India">
            <a:extLst>
              <a:ext uri="{FF2B5EF4-FFF2-40B4-BE49-F238E27FC236}">
                <a16:creationId xmlns:a16="http://schemas.microsoft.com/office/drawing/2014/main" id="{6C1B26B5-AFBA-33CA-61A2-5A148A6F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2741" y="629897"/>
            <a:ext cx="2799103" cy="279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8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2E56-2399-0D9E-A256-B5A37D4D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23713"/>
            <a:ext cx="12021671" cy="6648226"/>
          </a:xfrm>
        </p:spPr>
        <p:txBody>
          <a:bodyPr/>
          <a:lstStyle/>
          <a:p>
            <a:r>
              <a:rPr lang="en-US" b="1" dirty="0"/>
              <a:t>D . </a:t>
            </a:r>
            <a:r>
              <a:rPr lang="en-US" dirty="0"/>
              <a:t>Replacing the function created in the </a:t>
            </a:r>
            <a:r>
              <a:rPr lang="en-US" dirty="0" err="1"/>
              <a:t>step:b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Query: </a:t>
            </a:r>
            <a:r>
              <a:rPr lang="en-US" dirty="0"/>
              <a:t>SELECT * FROM </a:t>
            </a:r>
            <a:r>
              <a:rPr lang="en-US" dirty="0" err="1"/>
              <a:t>fact_sales_monthly</a:t>
            </a:r>
            <a:r>
              <a:rPr lang="en-US" dirty="0"/>
              <a:t> WHERE </a:t>
            </a:r>
            <a:r>
              <a:rPr lang="en-US" dirty="0" err="1"/>
              <a:t>customer_code</a:t>
            </a:r>
            <a:r>
              <a:rPr lang="en-US" dirty="0"/>
              <a:t>=90002002 AND </a:t>
            </a:r>
            <a:r>
              <a:rPr lang="en-US" dirty="0" err="1"/>
              <a:t>get_fiscal_year</a:t>
            </a:r>
            <a:r>
              <a:rPr lang="en-US" dirty="0"/>
              <a:t>(date)=2021 ORDER BY date </a:t>
            </a:r>
            <a:r>
              <a:rPr lang="en-US" dirty="0" err="1"/>
              <a:t>asc</a:t>
            </a:r>
            <a:r>
              <a:rPr lang="en-US" dirty="0"/>
              <a:t> LIMIT 100000;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A1B83-F81B-DB69-6D86-0F8278A1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78" y="1914862"/>
            <a:ext cx="7563939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6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756E-C537-F096-F906-510B3E9D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❑ </a:t>
            </a:r>
            <a:r>
              <a:rPr lang="en-US" b="1" dirty="0"/>
              <a:t>Module: </a:t>
            </a:r>
            <a:r>
              <a:rPr lang="en-US" dirty="0"/>
              <a:t>Gross Sales Report: Monthly Product Transactions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b="1" dirty="0"/>
              <a:t>A. </a:t>
            </a:r>
            <a:r>
              <a:rPr lang="en-US" sz="2000" dirty="0"/>
              <a:t>Perform joins to pull product information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SELECT </a:t>
            </a:r>
            <a:r>
              <a:rPr lang="en-US" sz="2000" dirty="0" err="1"/>
              <a:t>s.date</a:t>
            </a:r>
            <a:r>
              <a:rPr lang="en-US" sz="2000" dirty="0"/>
              <a:t>, </a:t>
            </a:r>
            <a:r>
              <a:rPr lang="en-US" sz="2000" dirty="0" err="1"/>
              <a:t>s.product_code</a:t>
            </a:r>
            <a:r>
              <a:rPr lang="en-US" sz="2000" dirty="0"/>
              <a:t>, </a:t>
            </a:r>
            <a:r>
              <a:rPr lang="en-US" sz="2000" dirty="0" err="1"/>
              <a:t>p.product</a:t>
            </a:r>
            <a:r>
              <a:rPr lang="en-US" sz="2000" dirty="0"/>
              <a:t>, </a:t>
            </a:r>
            <a:r>
              <a:rPr lang="en-US" sz="2000" dirty="0" err="1"/>
              <a:t>p.variant</a:t>
            </a:r>
            <a:r>
              <a:rPr lang="en-US" sz="2000" dirty="0"/>
              <a:t>, </a:t>
            </a:r>
            <a:r>
              <a:rPr lang="en-US" sz="2000" dirty="0" err="1"/>
              <a:t>s.sold_quantity</a:t>
            </a:r>
            <a:r>
              <a:rPr lang="en-US" sz="2000" dirty="0"/>
              <a:t> FROM </a:t>
            </a:r>
            <a:r>
              <a:rPr lang="en-US" sz="2000" dirty="0" err="1"/>
              <a:t>fact_sales_monthly</a:t>
            </a:r>
            <a:r>
              <a:rPr lang="en-US" sz="2000" dirty="0"/>
              <a:t> s JOIN </a:t>
            </a:r>
            <a:r>
              <a:rPr lang="en-US" sz="2000" dirty="0" err="1"/>
              <a:t>dim_product</a:t>
            </a:r>
            <a:r>
              <a:rPr lang="en-US" sz="2000" dirty="0"/>
              <a:t> p ON </a:t>
            </a:r>
            <a:r>
              <a:rPr lang="en-US" sz="2000" dirty="0" err="1"/>
              <a:t>s.product_code</a:t>
            </a:r>
            <a:r>
              <a:rPr lang="en-US" sz="2000" dirty="0"/>
              <a:t>=</a:t>
            </a:r>
            <a:r>
              <a:rPr lang="en-US" sz="2000" dirty="0" err="1"/>
              <a:t>p.product_code</a:t>
            </a:r>
            <a:r>
              <a:rPr lang="en-US" sz="2000" dirty="0"/>
              <a:t> WHERE </a:t>
            </a:r>
            <a:r>
              <a:rPr lang="en-US" sz="2000" dirty="0" err="1"/>
              <a:t>customer_code</a:t>
            </a:r>
            <a:r>
              <a:rPr lang="en-US" sz="2000" dirty="0"/>
              <a:t>=90002002 AND </a:t>
            </a:r>
            <a:r>
              <a:rPr lang="en-US" sz="2000" dirty="0" err="1"/>
              <a:t>get_fiscal_year</a:t>
            </a:r>
            <a:r>
              <a:rPr lang="en-US" sz="2000" dirty="0"/>
              <a:t>(date)=2021 LIMIT 1000000;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F1288-3A04-CEC5-BC1A-E861DADD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97" y="3383280"/>
            <a:ext cx="6594438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4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7F40A6-F7AD-3BBD-5314-67719E97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75" y="171450"/>
            <a:ext cx="11688763" cy="6600825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B. </a:t>
            </a:r>
            <a:r>
              <a:rPr lang="en-US" sz="2000" dirty="0"/>
              <a:t>Performing join with '</a:t>
            </a:r>
            <a:r>
              <a:rPr lang="en-US" sz="2000" dirty="0" err="1"/>
              <a:t>fact_gross_price</a:t>
            </a:r>
            <a:r>
              <a:rPr lang="en-US" sz="2000" dirty="0"/>
              <a:t>' table with the above query and generating required fields </a:t>
            </a:r>
            <a:br>
              <a:rPr lang="en-US" dirty="0"/>
            </a:br>
            <a:br>
              <a:rPr lang="en-US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s.date</a:t>
            </a:r>
            <a:r>
              <a:rPr lang="en-US" sz="1800" dirty="0"/>
              <a:t>, </a:t>
            </a:r>
            <a:r>
              <a:rPr lang="en-US" sz="1800" dirty="0" err="1"/>
              <a:t>s.product_code</a:t>
            </a:r>
            <a:r>
              <a:rPr lang="en-US" sz="1800" dirty="0"/>
              <a:t>, </a:t>
            </a:r>
            <a:r>
              <a:rPr lang="en-US" sz="1800" dirty="0" err="1"/>
              <a:t>p.product</a:t>
            </a:r>
            <a:r>
              <a:rPr lang="en-US" sz="1800" dirty="0"/>
              <a:t>, </a:t>
            </a:r>
            <a:r>
              <a:rPr lang="en-US" sz="1800" dirty="0" err="1"/>
              <a:t>p.variant</a:t>
            </a:r>
            <a:r>
              <a:rPr lang="en-US" sz="1800" dirty="0"/>
              <a:t>, </a:t>
            </a:r>
            <a:r>
              <a:rPr lang="en-US" sz="1800" dirty="0" err="1"/>
              <a:t>s.sold_quantity</a:t>
            </a:r>
            <a:r>
              <a:rPr lang="en-US" sz="1800" dirty="0"/>
              <a:t>, </a:t>
            </a:r>
            <a:r>
              <a:rPr lang="en-US" sz="1800" dirty="0" err="1"/>
              <a:t>g.gross_price</a:t>
            </a:r>
            <a:r>
              <a:rPr lang="en-US" sz="1800" dirty="0"/>
              <a:t>, ROUND(</a:t>
            </a:r>
            <a:r>
              <a:rPr lang="en-US" sz="1800" dirty="0" err="1"/>
              <a:t>s.sold_quantity</a:t>
            </a:r>
            <a:r>
              <a:rPr lang="en-US" sz="1800" dirty="0"/>
              <a:t>*g.gross_price,2) as </a:t>
            </a:r>
            <a:r>
              <a:rPr lang="en-US" sz="1800" dirty="0" err="1"/>
              <a:t>gross_price_total</a:t>
            </a:r>
            <a:r>
              <a:rPr lang="en-US" sz="1800" dirty="0"/>
              <a:t> FROM </a:t>
            </a:r>
            <a:r>
              <a:rPr lang="en-US" sz="1800" dirty="0" err="1"/>
              <a:t>fact_sales_monthly</a:t>
            </a:r>
            <a:r>
              <a:rPr lang="en-US" sz="1800" dirty="0"/>
              <a:t> s JOIN </a:t>
            </a:r>
            <a:r>
              <a:rPr lang="en-US" sz="1800" dirty="0" err="1"/>
              <a:t>dim_product</a:t>
            </a:r>
            <a:r>
              <a:rPr lang="en-US" sz="1800" dirty="0"/>
              <a:t> p ON </a:t>
            </a:r>
            <a:r>
              <a:rPr lang="en-US" sz="1800" dirty="0" err="1"/>
              <a:t>s.product_code</a:t>
            </a:r>
            <a:r>
              <a:rPr lang="en-US" sz="1800" dirty="0"/>
              <a:t>=</a:t>
            </a:r>
            <a:r>
              <a:rPr lang="en-US" sz="1800" dirty="0" err="1"/>
              <a:t>p.product_code</a:t>
            </a:r>
            <a:r>
              <a:rPr lang="en-US" sz="1800" dirty="0"/>
              <a:t> JOIN </a:t>
            </a:r>
            <a:r>
              <a:rPr lang="en-US" sz="1800" dirty="0" err="1"/>
              <a:t>fact_gross_price</a:t>
            </a:r>
            <a:r>
              <a:rPr lang="en-US" sz="1800" dirty="0"/>
              <a:t> g ON </a:t>
            </a:r>
            <a:r>
              <a:rPr lang="en-US" sz="1800" dirty="0" err="1"/>
              <a:t>g.fiscal_year</a:t>
            </a:r>
            <a:r>
              <a:rPr lang="en-US" sz="1800" dirty="0"/>
              <a:t>=</a:t>
            </a:r>
            <a:r>
              <a:rPr lang="en-US" sz="1800" dirty="0" err="1"/>
              <a:t>get_fiscal_year</a:t>
            </a:r>
            <a:r>
              <a:rPr lang="en-US" sz="1800" dirty="0"/>
              <a:t>(</a:t>
            </a:r>
            <a:r>
              <a:rPr lang="en-US" sz="1800" dirty="0" err="1"/>
              <a:t>s.date</a:t>
            </a:r>
            <a:r>
              <a:rPr lang="en-US" sz="1800" dirty="0"/>
              <a:t>) AND </a:t>
            </a:r>
            <a:r>
              <a:rPr lang="en-US" sz="1800" dirty="0" err="1"/>
              <a:t>g.product_code</a:t>
            </a:r>
            <a:r>
              <a:rPr lang="en-US" sz="1800" dirty="0"/>
              <a:t>=</a:t>
            </a:r>
            <a:r>
              <a:rPr lang="en-US" sz="1800" dirty="0" err="1"/>
              <a:t>s.product_code</a:t>
            </a:r>
            <a:r>
              <a:rPr lang="en-US" sz="1800" dirty="0"/>
              <a:t> WHERE </a:t>
            </a:r>
            <a:r>
              <a:rPr lang="en-US" sz="1800" dirty="0" err="1"/>
              <a:t>customer_code</a:t>
            </a:r>
            <a:r>
              <a:rPr lang="en-US" sz="1800" dirty="0"/>
              <a:t>=90002002 AND </a:t>
            </a:r>
            <a:r>
              <a:rPr lang="en-US" sz="1800" dirty="0" err="1"/>
              <a:t>get_fiscal_year</a:t>
            </a:r>
            <a:r>
              <a:rPr lang="en-US" sz="1800" dirty="0"/>
              <a:t>(</a:t>
            </a:r>
            <a:r>
              <a:rPr lang="en-US" sz="1800" dirty="0" err="1"/>
              <a:t>s.date</a:t>
            </a:r>
            <a:r>
              <a:rPr lang="en-US" sz="1800" dirty="0"/>
              <a:t>)=2021 LIMIT 1000000; 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1A995-EFC5-112B-A49C-B5FD2436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99" y="3302597"/>
            <a:ext cx="759724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5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F124-3E6C-8A55-B3A3-BFD9F3C9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49" y="172122"/>
            <a:ext cx="11865685" cy="6583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❑ </a:t>
            </a:r>
            <a:r>
              <a:rPr lang="en-US" b="1" dirty="0"/>
              <a:t>Module:</a:t>
            </a:r>
            <a:r>
              <a:rPr lang="en-US" dirty="0"/>
              <a:t> Gross Sales Report: Total Sales Amount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/>
              <a:t>Generate monthly gross sales report for Croma India for all the years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SELECT </a:t>
            </a:r>
            <a:r>
              <a:rPr lang="en-US" sz="1800" dirty="0" err="1"/>
              <a:t>s.date</a:t>
            </a:r>
            <a:r>
              <a:rPr lang="en-US" sz="1800" dirty="0"/>
              <a:t>, SUM(ROUND(</a:t>
            </a:r>
            <a:r>
              <a:rPr lang="en-US" sz="1800" dirty="0" err="1"/>
              <a:t>s.sold_quantity</a:t>
            </a:r>
            <a:r>
              <a:rPr lang="en-US" sz="1800" dirty="0"/>
              <a:t>*g.gross_price,2)) as </a:t>
            </a:r>
            <a:r>
              <a:rPr lang="en-US" sz="1800" dirty="0" err="1"/>
              <a:t>monthly_sales</a:t>
            </a:r>
            <a:r>
              <a:rPr lang="en-US" sz="1800" dirty="0"/>
              <a:t> FROM </a:t>
            </a:r>
            <a:r>
              <a:rPr lang="en-US" sz="1800" dirty="0" err="1"/>
              <a:t>fact_sales_monthly</a:t>
            </a:r>
            <a:r>
              <a:rPr lang="en-US" sz="1800" dirty="0"/>
              <a:t> s JOIN </a:t>
            </a:r>
            <a:r>
              <a:rPr lang="en-US" sz="1800" dirty="0" err="1"/>
              <a:t>fact_gross_price</a:t>
            </a:r>
            <a:r>
              <a:rPr lang="en-US" sz="1800" dirty="0"/>
              <a:t> g ON </a:t>
            </a:r>
            <a:r>
              <a:rPr lang="en-US" sz="1800" dirty="0" err="1"/>
              <a:t>g.fiscal_year</a:t>
            </a:r>
            <a:r>
              <a:rPr lang="en-US" sz="1800" dirty="0"/>
              <a:t>=</a:t>
            </a:r>
            <a:r>
              <a:rPr lang="en-US" sz="1800" dirty="0" err="1"/>
              <a:t>get_fiscal_year</a:t>
            </a:r>
            <a:r>
              <a:rPr lang="en-US" sz="1800" dirty="0"/>
              <a:t>(</a:t>
            </a:r>
            <a:r>
              <a:rPr lang="en-US" sz="1800" dirty="0" err="1"/>
              <a:t>s.date</a:t>
            </a:r>
            <a:r>
              <a:rPr lang="en-US" sz="1800" dirty="0"/>
              <a:t>) AND </a:t>
            </a:r>
            <a:r>
              <a:rPr lang="en-US" sz="1800" dirty="0" err="1"/>
              <a:t>g.product_code</a:t>
            </a:r>
            <a:r>
              <a:rPr lang="en-US" sz="1800" dirty="0"/>
              <a:t>=</a:t>
            </a:r>
            <a:r>
              <a:rPr lang="en-US" sz="1800" dirty="0" err="1"/>
              <a:t>s.product_code</a:t>
            </a:r>
            <a:r>
              <a:rPr lang="en-US" sz="1800" dirty="0"/>
              <a:t> WHERE </a:t>
            </a:r>
            <a:r>
              <a:rPr lang="en-US" sz="1800" dirty="0" err="1"/>
              <a:t>customer_code</a:t>
            </a:r>
            <a:r>
              <a:rPr lang="en-US" sz="1800" dirty="0"/>
              <a:t>=90002002 GROUP BY date;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2290F-60F2-BBEC-489F-D3A23D48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748" y="2893807"/>
            <a:ext cx="2785403" cy="30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3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4BAD-3D49-6638-47DF-382FF60D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236668"/>
            <a:ext cx="11881821" cy="65245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❑ </a:t>
            </a:r>
            <a:r>
              <a:rPr lang="en-US" b="1" dirty="0"/>
              <a:t>Module: </a:t>
            </a:r>
            <a:r>
              <a:rPr lang="en-US" dirty="0"/>
              <a:t>Stored Procedures: Monthly Gross Sales Report Generate monthly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/>
              <a:t>Gross sales report for any customer using </a:t>
            </a:r>
            <a:r>
              <a:rPr lang="en-US" sz="2000" b="1" dirty="0"/>
              <a:t>stored procedure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BE538-B685-FEBB-83EE-5354EC58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26" y="1892105"/>
            <a:ext cx="7750885" cy="41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1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4A94-5A43-D859-FDA9-26FEDE54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50607"/>
            <a:ext cx="11989398" cy="6594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❑ </a:t>
            </a:r>
            <a:r>
              <a:rPr lang="en-US" b="1" dirty="0"/>
              <a:t>Module: </a:t>
            </a:r>
            <a:r>
              <a:rPr lang="en-US" dirty="0"/>
              <a:t>Stored Procedure: Market Badge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2976F-5B3D-BCEB-7FD9-193C82B3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59" y="812202"/>
            <a:ext cx="7498081" cy="420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971B7-2998-20F1-157D-C8343E21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891" y="4913706"/>
            <a:ext cx="3056361" cy="11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4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9C3A-7890-1CEE-D0F9-84D97D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Customers, Products,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DCD8-337B-554D-E39E-895ED0D9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:- 2 </a:t>
            </a:r>
            <a:br>
              <a:rPr lang="en-US" dirty="0"/>
            </a:br>
            <a:r>
              <a:rPr lang="en-US" dirty="0"/>
              <a:t>1. Report For Top market </a:t>
            </a:r>
            <a:br>
              <a:rPr lang="en-US" dirty="0"/>
            </a:br>
            <a:r>
              <a:rPr lang="en-US" dirty="0"/>
              <a:t>2. Report for Top products </a:t>
            </a:r>
            <a:br>
              <a:rPr lang="en-US" dirty="0"/>
            </a:br>
            <a:r>
              <a:rPr lang="en-US" dirty="0"/>
              <a:t>3. Report for Top customers </a:t>
            </a:r>
          </a:p>
        </p:txBody>
      </p:sp>
    </p:spTree>
    <p:extLst>
      <p:ext uri="{BB962C8B-B14F-4D97-AF65-F5344CB8AC3E}">
        <p14:creationId xmlns:p14="http://schemas.microsoft.com/office/powerpoint/2010/main" val="343165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7E8E-B903-7F52-6EBC-802048A8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66744"/>
            <a:ext cx="11962503" cy="65944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❑ </a:t>
            </a:r>
            <a:r>
              <a:rPr lang="en-US" b="1" dirty="0"/>
              <a:t>Module: Problem Statement and Pre-Invoice Discount Report</a:t>
            </a:r>
          </a:p>
          <a:p>
            <a:pPr marL="0" indent="0">
              <a:buNone/>
            </a:pPr>
            <a:r>
              <a:rPr lang="en-US" sz="2000" dirty="0"/>
              <a:t>Include pre-invoice deductions in Croma detailed report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SELECT </a:t>
            </a:r>
            <a:r>
              <a:rPr lang="en-US" sz="1800" dirty="0" err="1"/>
              <a:t>s.date</a:t>
            </a:r>
            <a:r>
              <a:rPr lang="en-US" sz="1800" dirty="0"/>
              <a:t>, </a:t>
            </a:r>
            <a:r>
              <a:rPr lang="en-US" sz="1800" dirty="0" err="1"/>
              <a:t>s.product_code</a:t>
            </a:r>
            <a:r>
              <a:rPr lang="en-US" sz="1800" dirty="0"/>
              <a:t>, </a:t>
            </a:r>
            <a:r>
              <a:rPr lang="en-US" sz="1800" dirty="0" err="1"/>
              <a:t>p.product</a:t>
            </a:r>
            <a:r>
              <a:rPr lang="en-US" sz="1800" dirty="0"/>
              <a:t>, </a:t>
            </a:r>
            <a:r>
              <a:rPr lang="en-US" sz="1800" dirty="0" err="1"/>
              <a:t>p.variant</a:t>
            </a:r>
            <a:r>
              <a:rPr lang="en-US" sz="1800" dirty="0"/>
              <a:t>, </a:t>
            </a:r>
            <a:r>
              <a:rPr lang="en-US" sz="1800" dirty="0" err="1"/>
              <a:t>s.sold_quantity</a:t>
            </a:r>
            <a:r>
              <a:rPr lang="en-US" sz="1800" dirty="0"/>
              <a:t>, </a:t>
            </a:r>
            <a:r>
              <a:rPr lang="en-US" sz="1800" dirty="0" err="1"/>
              <a:t>g.gross_price</a:t>
            </a:r>
            <a:r>
              <a:rPr lang="en-US" sz="1800" dirty="0"/>
              <a:t> as </a:t>
            </a:r>
            <a:r>
              <a:rPr lang="en-US" sz="1800" dirty="0" err="1"/>
              <a:t>gross_price_per_item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ROUND(</a:t>
            </a:r>
            <a:r>
              <a:rPr lang="en-US" sz="1800" dirty="0" err="1"/>
              <a:t>s.sold_quantity</a:t>
            </a:r>
            <a:r>
              <a:rPr lang="en-US" sz="1800" dirty="0"/>
              <a:t>*g.gross_price,2) as </a:t>
            </a:r>
            <a:r>
              <a:rPr lang="en-US" sz="1800" dirty="0" err="1"/>
              <a:t>gross_price_total</a:t>
            </a:r>
            <a:r>
              <a:rPr lang="en-US" sz="1800" dirty="0"/>
              <a:t>, </a:t>
            </a:r>
            <a:r>
              <a:rPr lang="en-US" sz="1800" dirty="0" err="1"/>
              <a:t>pre.pre_invoice_discount_pct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 err="1"/>
              <a:t>fact_sales_monthly</a:t>
            </a:r>
            <a:r>
              <a:rPr lang="en-US" sz="1800" dirty="0"/>
              <a:t> s JOIN </a:t>
            </a:r>
            <a:r>
              <a:rPr lang="en-US" sz="1800" dirty="0" err="1"/>
              <a:t>dim_product</a:t>
            </a:r>
            <a:r>
              <a:rPr lang="en-US" sz="1800" dirty="0"/>
              <a:t> p</a:t>
            </a:r>
          </a:p>
          <a:p>
            <a:pPr marL="0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s.product_code</a:t>
            </a:r>
            <a:r>
              <a:rPr lang="en-US" sz="1800" dirty="0"/>
              <a:t>=</a:t>
            </a:r>
            <a:r>
              <a:rPr lang="en-US" sz="1800" dirty="0" err="1"/>
              <a:t>p.product_code</a:t>
            </a:r>
            <a:r>
              <a:rPr lang="en-US" sz="1800" dirty="0"/>
              <a:t> JOIN </a:t>
            </a:r>
            <a:r>
              <a:rPr lang="en-US" sz="1800" dirty="0" err="1"/>
              <a:t>fact_gross_price</a:t>
            </a:r>
            <a:r>
              <a:rPr lang="en-US" sz="1800" dirty="0"/>
              <a:t> g </a:t>
            </a:r>
          </a:p>
          <a:p>
            <a:pPr marL="0" indent="0">
              <a:buNone/>
            </a:pPr>
            <a:r>
              <a:rPr lang="en-US" sz="1800" dirty="0"/>
              <a:t>ON </a:t>
            </a:r>
            <a:r>
              <a:rPr lang="en-US" sz="1800" dirty="0" err="1"/>
              <a:t>g.fiscal_year</a:t>
            </a:r>
            <a:r>
              <a:rPr lang="en-US" sz="1800" dirty="0"/>
              <a:t>=</a:t>
            </a:r>
            <a:r>
              <a:rPr lang="en-US" sz="1800" dirty="0" err="1"/>
              <a:t>get_fiscal_year</a:t>
            </a:r>
            <a:r>
              <a:rPr lang="en-US" sz="1800" dirty="0"/>
              <a:t>(</a:t>
            </a:r>
            <a:r>
              <a:rPr lang="en-US" sz="1800" dirty="0" err="1"/>
              <a:t>s.date</a:t>
            </a:r>
            <a:r>
              <a:rPr lang="en-US" sz="1800" dirty="0"/>
              <a:t>) </a:t>
            </a:r>
          </a:p>
          <a:p>
            <a:pPr marL="0" indent="0">
              <a:buNone/>
            </a:pPr>
            <a:r>
              <a:rPr lang="en-US" sz="1800" dirty="0"/>
              <a:t>AND </a:t>
            </a:r>
            <a:r>
              <a:rPr lang="en-US" sz="1800" dirty="0" err="1"/>
              <a:t>g.product_code</a:t>
            </a:r>
            <a:r>
              <a:rPr lang="en-US" sz="1800" dirty="0"/>
              <a:t>=</a:t>
            </a:r>
            <a:r>
              <a:rPr lang="en-US" sz="1800" dirty="0" err="1"/>
              <a:t>s.product_code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JOIN </a:t>
            </a:r>
            <a:r>
              <a:rPr lang="en-US" sz="1800" dirty="0" err="1"/>
              <a:t>fact_pre_invoice_deductions</a:t>
            </a:r>
            <a:r>
              <a:rPr lang="en-US" sz="1800" dirty="0"/>
              <a:t> as pre </a:t>
            </a:r>
            <a:br>
              <a:rPr lang="en-US" sz="1800" dirty="0"/>
            </a:br>
            <a:r>
              <a:rPr lang="en-US" sz="1800" dirty="0"/>
              <a:t>ON </a:t>
            </a:r>
            <a:r>
              <a:rPr lang="en-US" sz="1800" dirty="0" err="1"/>
              <a:t>pre.customer_code</a:t>
            </a:r>
            <a:r>
              <a:rPr lang="en-US" sz="1800" dirty="0"/>
              <a:t> = </a:t>
            </a:r>
            <a:r>
              <a:rPr lang="en-US" sz="1800" dirty="0" err="1"/>
              <a:t>s.customer_code</a:t>
            </a:r>
            <a:r>
              <a:rPr lang="en-US" sz="1800" dirty="0"/>
              <a:t> AND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err="1"/>
              <a:t>pre.fiscal_year</a:t>
            </a:r>
            <a:r>
              <a:rPr lang="en-US" sz="1800" dirty="0"/>
              <a:t>=</a:t>
            </a:r>
            <a:r>
              <a:rPr lang="en-US" sz="1800" dirty="0" err="1"/>
              <a:t>get_fiscal_year</a:t>
            </a:r>
            <a:r>
              <a:rPr lang="en-US" sz="1800" dirty="0"/>
              <a:t>(</a:t>
            </a:r>
            <a:r>
              <a:rPr lang="en-US" sz="1800" dirty="0" err="1"/>
              <a:t>s.date</a:t>
            </a:r>
            <a:r>
              <a:rPr lang="en-US" sz="1800" dirty="0"/>
              <a:t>)  WHERE </a:t>
            </a:r>
            <a:r>
              <a:rPr lang="en-US" sz="1800" dirty="0" err="1"/>
              <a:t>s.customer_code</a:t>
            </a:r>
            <a:r>
              <a:rPr lang="en-US" sz="1800" dirty="0"/>
              <a:t>=90002002 AND </a:t>
            </a:r>
            <a:r>
              <a:rPr lang="en-US" sz="1800" dirty="0" err="1"/>
              <a:t>get_fiscal_year</a:t>
            </a:r>
            <a:r>
              <a:rPr lang="en-US" sz="1800" dirty="0"/>
              <a:t>(</a:t>
            </a:r>
            <a:r>
              <a:rPr lang="en-US" sz="1800" dirty="0" err="1"/>
              <a:t>s.date</a:t>
            </a:r>
            <a:r>
              <a:rPr lang="en-US" sz="1800" dirty="0"/>
              <a:t>)=2021 LIMIT 1000000;</a:t>
            </a:r>
          </a:p>
        </p:txBody>
      </p:sp>
    </p:spTree>
    <p:extLst>
      <p:ext uri="{BB962C8B-B14F-4D97-AF65-F5344CB8AC3E}">
        <p14:creationId xmlns:p14="http://schemas.microsoft.com/office/powerpoint/2010/main" val="377683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1674-5721-EA6B-A40A-DA06D5FC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82880"/>
            <a:ext cx="11892578" cy="654064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000" b="1" dirty="0"/>
              <a:t>❑Module: Performance Improvement # 1</a:t>
            </a:r>
          </a:p>
          <a:p>
            <a:pPr marL="0" indent="0">
              <a:buNone/>
            </a:pPr>
            <a:r>
              <a:rPr lang="en-US" dirty="0"/>
              <a:t>creating </a:t>
            </a:r>
            <a:r>
              <a:rPr lang="en-US" dirty="0" err="1"/>
              <a:t>dim_date</a:t>
            </a:r>
            <a:r>
              <a:rPr lang="en-US" dirty="0"/>
              <a:t> and joining with this table and avoid using the function '</a:t>
            </a:r>
            <a:r>
              <a:rPr lang="en-US" dirty="0" err="1"/>
              <a:t>get_fiscal_year</a:t>
            </a:r>
            <a:r>
              <a:rPr lang="en-US" dirty="0"/>
              <a:t>()' to reduce the amount of time taking to run the query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 err="1"/>
              <a:t>s.date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s.customer_code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s.product_code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p.product</a:t>
            </a:r>
            <a:r>
              <a:rPr lang="en-US" dirty="0"/>
              <a:t>, </a:t>
            </a:r>
            <a:r>
              <a:rPr lang="en-US" dirty="0" err="1"/>
              <a:t>p.variant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s.sold_quantity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g.gross_price</a:t>
            </a:r>
            <a:r>
              <a:rPr lang="en-US" dirty="0"/>
              <a:t> as </a:t>
            </a:r>
            <a:r>
              <a:rPr lang="en-US" dirty="0" err="1"/>
              <a:t>gross_price_per_item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ROUND(</a:t>
            </a:r>
            <a:r>
              <a:rPr lang="en-US" dirty="0" err="1"/>
              <a:t>s.sold_quantity</a:t>
            </a:r>
            <a:r>
              <a:rPr lang="en-US" dirty="0"/>
              <a:t>*g.gross_price,2) as </a:t>
            </a:r>
            <a:r>
              <a:rPr lang="en-US" dirty="0" err="1"/>
              <a:t>gross_price_total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pre.pre_invoice_discount_pct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FROM </a:t>
            </a:r>
            <a:r>
              <a:rPr lang="en-US" dirty="0" err="1"/>
              <a:t>fact_sales_monthly</a:t>
            </a:r>
            <a:r>
              <a:rPr lang="en-US" dirty="0"/>
              <a:t> s</a:t>
            </a:r>
          </a:p>
          <a:p>
            <a:pPr marL="0" indent="0">
              <a:buNone/>
            </a:pPr>
            <a:r>
              <a:rPr lang="en-US" dirty="0"/>
              <a:t> JOIN </a:t>
            </a:r>
            <a:r>
              <a:rPr lang="en-US" dirty="0" err="1"/>
              <a:t>dim_date</a:t>
            </a:r>
            <a:r>
              <a:rPr lang="en-US" dirty="0"/>
              <a:t> dt</a:t>
            </a:r>
          </a:p>
          <a:p>
            <a:pPr marL="0" indent="0">
              <a:buNone/>
            </a:pPr>
            <a:r>
              <a:rPr lang="en-US" dirty="0"/>
              <a:t> ON </a:t>
            </a:r>
            <a:r>
              <a:rPr lang="en-US" dirty="0" err="1"/>
              <a:t>dt.calendar_date</a:t>
            </a:r>
            <a:r>
              <a:rPr lang="en-US" dirty="0"/>
              <a:t> = </a:t>
            </a:r>
            <a:r>
              <a:rPr lang="en-US" dirty="0" err="1"/>
              <a:t>s.date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JOIN </a:t>
            </a:r>
            <a:r>
              <a:rPr lang="en-US" dirty="0" err="1"/>
              <a:t>dim_product</a:t>
            </a:r>
            <a:r>
              <a:rPr lang="en-US" dirty="0"/>
              <a:t> p ON </a:t>
            </a:r>
            <a:r>
              <a:rPr lang="en-US" dirty="0" err="1"/>
              <a:t>s.product_code</a:t>
            </a:r>
            <a:r>
              <a:rPr lang="en-US" dirty="0"/>
              <a:t>=</a:t>
            </a:r>
            <a:r>
              <a:rPr lang="en-US" dirty="0" err="1"/>
              <a:t>p.product_code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JOIN </a:t>
            </a:r>
            <a:r>
              <a:rPr lang="en-US" dirty="0" err="1"/>
              <a:t>fact_gross_price</a:t>
            </a:r>
            <a:r>
              <a:rPr lang="en-US" dirty="0"/>
              <a:t> g</a:t>
            </a:r>
          </a:p>
          <a:p>
            <a:pPr marL="0" indent="0">
              <a:buNone/>
            </a:pPr>
            <a:r>
              <a:rPr lang="en-US" dirty="0"/>
              <a:t> ON </a:t>
            </a:r>
            <a:r>
              <a:rPr lang="en-US" dirty="0" err="1"/>
              <a:t>g.fiscal_year</a:t>
            </a:r>
            <a:r>
              <a:rPr lang="en-US" dirty="0"/>
              <a:t>=</a:t>
            </a:r>
            <a:r>
              <a:rPr lang="en-US" dirty="0" err="1"/>
              <a:t>dt.fiscal_year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AND </a:t>
            </a:r>
            <a:r>
              <a:rPr lang="en-US" dirty="0" err="1"/>
              <a:t>g.product_code</a:t>
            </a:r>
            <a:r>
              <a:rPr lang="en-US" dirty="0"/>
              <a:t>=</a:t>
            </a:r>
            <a:r>
              <a:rPr lang="en-US" dirty="0" err="1"/>
              <a:t>s.product_code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JOIN </a:t>
            </a:r>
            <a:r>
              <a:rPr lang="en-US" dirty="0" err="1"/>
              <a:t>fact_pre_invoice_deductions</a:t>
            </a:r>
            <a:r>
              <a:rPr lang="en-US" dirty="0"/>
              <a:t> as pre</a:t>
            </a:r>
          </a:p>
          <a:p>
            <a:pPr marL="0" indent="0">
              <a:buNone/>
            </a:pPr>
            <a:r>
              <a:rPr lang="en-US" dirty="0"/>
              <a:t> ON </a:t>
            </a:r>
            <a:r>
              <a:rPr lang="en-US" dirty="0" err="1"/>
              <a:t>pre.customer_code</a:t>
            </a:r>
            <a:r>
              <a:rPr lang="en-US" dirty="0"/>
              <a:t> = </a:t>
            </a:r>
            <a:r>
              <a:rPr lang="en-US" dirty="0" err="1"/>
              <a:t>s.customer_code</a:t>
            </a:r>
            <a:r>
              <a:rPr lang="en-US" dirty="0"/>
              <a:t> AND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pre.fiscal_year</a:t>
            </a:r>
            <a:r>
              <a:rPr lang="en-US" dirty="0"/>
              <a:t>=</a:t>
            </a:r>
            <a:r>
              <a:rPr lang="en-US" dirty="0" err="1"/>
              <a:t>dt.fiscal_year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WHERE </a:t>
            </a:r>
          </a:p>
          <a:p>
            <a:pPr marL="0" indent="0">
              <a:buNone/>
            </a:pPr>
            <a:r>
              <a:rPr lang="en-US" dirty="0" err="1"/>
              <a:t>dt.fiscal_year</a:t>
            </a:r>
            <a:r>
              <a:rPr lang="en-US" dirty="0"/>
              <a:t>=2021     </a:t>
            </a:r>
          </a:p>
          <a:p>
            <a:pPr marL="0" indent="0">
              <a:buNone/>
            </a:pPr>
            <a:r>
              <a:rPr lang="en-US" dirty="0"/>
              <a:t>LIMIT 1000000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AF331-21DC-A124-2A53-448B6D4E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61" y="2086984"/>
            <a:ext cx="7347473" cy="37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8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1736-DBAF-9877-D10E-E856E8D8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34471"/>
            <a:ext cx="12027050" cy="67235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b="1" dirty="0"/>
              <a:t>❑Module: Performance Improvement # 2</a:t>
            </a:r>
          </a:p>
          <a:p>
            <a:pPr marL="0" indent="0">
              <a:buNone/>
            </a:pPr>
            <a:r>
              <a:rPr lang="en-US" sz="2900" dirty="0"/>
              <a:t>Added the fiscal year in the </a:t>
            </a:r>
            <a:r>
              <a:rPr lang="en-US" sz="2900" dirty="0" err="1"/>
              <a:t>fact_sales_monthly</a:t>
            </a:r>
            <a:r>
              <a:rPr lang="en-US" sz="2900" dirty="0"/>
              <a:t> table itself</a:t>
            </a:r>
            <a:br>
              <a:rPr lang="en-US" sz="2000" dirty="0"/>
            </a:br>
            <a:br>
              <a:rPr lang="en-US" sz="2000" dirty="0"/>
            </a:br>
            <a:r>
              <a:rPr lang="en-US" sz="2200" dirty="0"/>
              <a:t>SELECT </a:t>
            </a:r>
          </a:p>
          <a:p>
            <a:pPr marL="0" indent="0">
              <a:buNone/>
            </a:pPr>
            <a:r>
              <a:rPr lang="en-US" sz="2200" dirty="0" err="1"/>
              <a:t>s.date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s.customer_code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s.product_code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p.product</a:t>
            </a:r>
            <a:r>
              <a:rPr lang="en-US" sz="2200" dirty="0"/>
              <a:t>, </a:t>
            </a:r>
            <a:r>
              <a:rPr lang="en-US" sz="2200" dirty="0" err="1"/>
              <a:t>p.variant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s.sold_quantity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g.gross_price</a:t>
            </a:r>
            <a:r>
              <a:rPr lang="en-US" sz="2200" dirty="0"/>
              <a:t> as </a:t>
            </a:r>
            <a:r>
              <a:rPr lang="en-US" sz="2200" dirty="0" err="1"/>
              <a:t>gross_price_per_item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ROUND(</a:t>
            </a:r>
            <a:r>
              <a:rPr lang="en-US" sz="2200" dirty="0" err="1"/>
              <a:t>s.sold_quantity</a:t>
            </a:r>
            <a:r>
              <a:rPr lang="en-US" sz="2200" dirty="0"/>
              <a:t>*g.gross_price,2) as </a:t>
            </a:r>
            <a:r>
              <a:rPr lang="en-US" sz="2200" dirty="0" err="1"/>
              <a:t>gross_price_total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pre.pre_invoice_discount_pct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FROM </a:t>
            </a:r>
            <a:r>
              <a:rPr lang="en-US" sz="2200" dirty="0" err="1"/>
              <a:t>fact_sales_monthly</a:t>
            </a:r>
            <a:r>
              <a:rPr lang="en-US" sz="2200" dirty="0"/>
              <a:t> s</a:t>
            </a:r>
          </a:p>
          <a:p>
            <a:pPr marL="0" indent="0">
              <a:buNone/>
            </a:pPr>
            <a:r>
              <a:rPr lang="en-US" sz="2200" dirty="0"/>
              <a:t> JOIN </a:t>
            </a:r>
            <a:r>
              <a:rPr lang="en-US" sz="2200" dirty="0" err="1"/>
              <a:t>dim_product</a:t>
            </a:r>
            <a:r>
              <a:rPr lang="en-US" sz="2200" dirty="0"/>
              <a:t> p</a:t>
            </a:r>
          </a:p>
          <a:p>
            <a:pPr marL="0" indent="0">
              <a:buNone/>
            </a:pPr>
            <a:r>
              <a:rPr lang="en-US" sz="2200" dirty="0"/>
              <a:t> ON </a:t>
            </a:r>
            <a:r>
              <a:rPr lang="en-US" sz="2200" dirty="0" err="1"/>
              <a:t>s.product_code</a:t>
            </a:r>
            <a:r>
              <a:rPr lang="en-US" sz="2200" dirty="0"/>
              <a:t>=</a:t>
            </a:r>
            <a:r>
              <a:rPr lang="en-US" sz="2200" dirty="0" err="1"/>
              <a:t>p.product_code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JOIN </a:t>
            </a:r>
            <a:r>
              <a:rPr lang="en-US" sz="2200" dirty="0" err="1"/>
              <a:t>fact_gross_price</a:t>
            </a:r>
            <a:r>
              <a:rPr lang="en-US" sz="2200" dirty="0"/>
              <a:t> g</a:t>
            </a:r>
          </a:p>
          <a:p>
            <a:pPr marL="0" indent="0">
              <a:buNone/>
            </a:pPr>
            <a:r>
              <a:rPr lang="en-US" sz="2200" dirty="0"/>
              <a:t> ON </a:t>
            </a:r>
            <a:r>
              <a:rPr lang="en-US" sz="2200" dirty="0" err="1"/>
              <a:t>g.fiscal_year</a:t>
            </a:r>
            <a:r>
              <a:rPr lang="en-US" sz="2200" dirty="0"/>
              <a:t>=</a:t>
            </a:r>
            <a:r>
              <a:rPr lang="en-US" sz="2200" dirty="0" err="1"/>
              <a:t>s.fiscal_year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AND </a:t>
            </a:r>
            <a:r>
              <a:rPr lang="en-US" sz="2200" dirty="0" err="1"/>
              <a:t>g.product_code</a:t>
            </a:r>
            <a:r>
              <a:rPr lang="en-US" sz="2200" dirty="0"/>
              <a:t>=</a:t>
            </a:r>
            <a:r>
              <a:rPr lang="en-US" sz="2200" dirty="0" err="1"/>
              <a:t>s.product_code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JOIN </a:t>
            </a:r>
            <a:r>
              <a:rPr lang="en-US" sz="2200" dirty="0" err="1"/>
              <a:t>fact_pre_invoice_deductions</a:t>
            </a:r>
            <a:r>
              <a:rPr lang="en-US" sz="2200" dirty="0"/>
              <a:t> as pre</a:t>
            </a:r>
          </a:p>
          <a:p>
            <a:pPr marL="0" indent="0">
              <a:buNone/>
            </a:pPr>
            <a:r>
              <a:rPr lang="en-US" sz="2200" dirty="0"/>
              <a:t> ON </a:t>
            </a:r>
            <a:r>
              <a:rPr lang="en-US" sz="2200" dirty="0" err="1"/>
              <a:t>pre.customer_code</a:t>
            </a:r>
            <a:r>
              <a:rPr lang="en-US" sz="2200" dirty="0"/>
              <a:t> = </a:t>
            </a:r>
            <a:r>
              <a:rPr lang="en-US" sz="2200" dirty="0" err="1"/>
              <a:t>s.customer_code</a:t>
            </a:r>
            <a:r>
              <a:rPr lang="en-US" sz="2200" dirty="0"/>
              <a:t> AND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pre.fiscal_year</a:t>
            </a:r>
            <a:r>
              <a:rPr lang="en-US" sz="2200" dirty="0"/>
              <a:t>=</a:t>
            </a:r>
            <a:r>
              <a:rPr lang="en-US" sz="2200" dirty="0" err="1"/>
              <a:t>s.fiscal_year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WHERE </a:t>
            </a:r>
          </a:p>
          <a:p>
            <a:pPr marL="0" indent="0">
              <a:buNone/>
            </a:pPr>
            <a:r>
              <a:rPr lang="en-US" sz="2200" b="1" dirty="0"/>
              <a:t>s.fiscal_year=2021     </a:t>
            </a:r>
          </a:p>
          <a:p>
            <a:pPr marL="0" indent="0">
              <a:buNone/>
            </a:pPr>
            <a:r>
              <a:rPr lang="en-US" sz="2200" b="1" dirty="0"/>
              <a:t>LIMIT 1500000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6279E-5495-FF82-9D11-8A322358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45" y="2312894"/>
            <a:ext cx="7121562" cy="35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674D-C0DC-445E-39B9-F90142FD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363F-BC4B-AF95-26C5-A9372BA7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AtliQ</a:t>
            </a:r>
            <a:r>
              <a:rPr lang="en-US" sz="1800" dirty="0"/>
              <a:t> Hardware is a global computer hardware manufacturer that specializes in producing high-performance computer components and peripherals. </a:t>
            </a:r>
          </a:p>
          <a:p>
            <a:r>
              <a:rPr lang="en-US" sz="1800" dirty="0"/>
              <a:t>The company operates across major international markets, including APAC (Asia-Pacific), EU (Europe), NA (North America), and LATAM (Latin America). </a:t>
            </a:r>
          </a:p>
          <a:p>
            <a:r>
              <a:rPr lang="en-US" sz="1800" dirty="0" err="1"/>
              <a:t>AtliQ’s</a:t>
            </a:r>
            <a:r>
              <a:rPr lang="en-US" sz="1800" dirty="0"/>
              <a:t> product portfolio includes processors, motherboards, graphics cards, RAM, storage solutions (SSDs, HDDs), and peripherals such as keyboards, mice, and monitors. </a:t>
            </a:r>
          </a:p>
          <a:p>
            <a:r>
              <a:rPr lang="en-US" sz="1800" dirty="0"/>
              <a:t>With a commitment to innovation and quality, the company caters to both individual consumers and businesses, ensuring reliable and efficient hardware solutions for diverse computing needs.</a:t>
            </a:r>
          </a:p>
        </p:txBody>
      </p:sp>
    </p:spTree>
    <p:extLst>
      <p:ext uri="{BB962C8B-B14F-4D97-AF65-F5344CB8AC3E}">
        <p14:creationId xmlns:p14="http://schemas.microsoft.com/office/powerpoint/2010/main" val="269510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7AC8-049C-5DAC-2472-57C8C1C5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8" y="96819"/>
            <a:ext cx="11978640" cy="60834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b="1" dirty="0"/>
              <a:t>❑Module: Database Views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Get the </a:t>
            </a:r>
            <a:r>
              <a:rPr lang="en-US" sz="2200" b="1" dirty="0" err="1"/>
              <a:t>net_invoice_sales</a:t>
            </a:r>
            <a:r>
              <a:rPr lang="en-US" sz="2200" b="1" dirty="0"/>
              <a:t> amount using the CTE’s</a:t>
            </a:r>
            <a:endParaRPr lang="en-US" sz="2000" b="1" dirty="0"/>
          </a:p>
          <a:p>
            <a:pPr marL="0" indent="0">
              <a:buNone/>
            </a:pPr>
            <a:r>
              <a:rPr lang="en-US" sz="1800" dirty="0"/>
              <a:t>WITH cte1 AS (</a:t>
            </a:r>
          </a:p>
          <a:p>
            <a:pPr marL="0" indent="0">
              <a:buNone/>
            </a:pPr>
            <a:r>
              <a:rPr lang="en-US" sz="1800" dirty="0"/>
              <a:t> SELECT </a:t>
            </a:r>
          </a:p>
          <a:p>
            <a:pPr marL="0" indent="0">
              <a:buNone/>
            </a:pPr>
            <a:r>
              <a:rPr lang="en-US" sz="1800" dirty="0" err="1"/>
              <a:t>s.date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s.customer_code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s.product_code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p.product</a:t>
            </a:r>
            <a:r>
              <a:rPr lang="en-US" sz="1800" dirty="0"/>
              <a:t>, </a:t>
            </a:r>
            <a:r>
              <a:rPr lang="en-US" sz="1800" dirty="0" err="1"/>
              <a:t>p.variant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s.sold_quantity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 err="1"/>
              <a:t>g.gross_price</a:t>
            </a:r>
            <a:r>
              <a:rPr lang="en-US" sz="1800" dirty="0"/>
              <a:t> as </a:t>
            </a:r>
            <a:r>
              <a:rPr lang="en-US" sz="1800" dirty="0" err="1"/>
              <a:t>gross_price_per_item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ROUND(</a:t>
            </a:r>
            <a:r>
              <a:rPr lang="en-US" sz="1800" dirty="0" err="1"/>
              <a:t>s.sold_quantity</a:t>
            </a:r>
            <a:r>
              <a:rPr lang="en-US" sz="1800" dirty="0"/>
              <a:t>*g.gross_price,2) as </a:t>
            </a:r>
            <a:r>
              <a:rPr lang="en-US" sz="1800" dirty="0" err="1"/>
              <a:t>gross_price_total</a:t>
            </a:r>
            <a:r>
              <a:rPr lang="en-US" sz="1800" dirty="0"/>
              <a:t>,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pre.pre_invoice_discount_pct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FROM </a:t>
            </a:r>
            <a:r>
              <a:rPr lang="en-US" sz="1800" dirty="0" err="1"/>
              <a:t>fact_sales_monthly</a:t>
            </a:r>
            <a:r>
              <a:rPr lang="en-US" sz="1800" dirty="0"/>
              <a:t> s</a:t>
            </a:r>
          </a:p>
          <a:p>
            <a:pPr marL="0" indent="0">
              <a:buNone/>
            </a:pPr>
            <a:r>
              <a:rPr lang="en-US" sz="1800" dirty="0"/>
              <a:t> JOIN </a:t>
            </a:r>
            <a:r>
              <a:rPr lang="en-US" sz="1800" dirty="0" err="1"/>
              <a:t>dim_product</a:t>
            </a:r>
            <a:r>
              <a:rPr lang="en-US" sz="1800" dirty="0"/>
              <a:t> p</a:t>
            </a:r>
          </a:p>
          <a:p>
            <a:pPr marL="0" indent="0">
              <a:buNone/>
            </a:pPr>
            <a:r>
              <a:rPr lang="en-US" sz="1800" dirty="0"/>
              <a:t> ON </a:t>
            </a:r>
            <a:r>
              <a:rPr lang="en-US" sz="1800" dirty="0" err="1"/>
              <a:t>s.product_code</a:t>
            </a:r>
            <a:r>
              <a:rPr lang="en-US" sz="1800" dirty="0"/>
              <a:t>=</a:t>
            </a:r>
            <a:r>
              <a:rPr lang="en-US" sz="1800" dirty="0" err="1"/>
              <a:t>p.product_code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JOIN </a:t>
            </a:r>
            <a:r>
              <a:rPr lang="en-US" sz="1800" dirty="0" err="1"/>
              <a:t>fact_gross_price</a:t>
            </a:r>
            <a:r>
              <a:rPr lang="en-US" sz="1800" dirty="0"/>
              <a:t> g</a:t>
            </a:r>
          </a:p>
          <a:p>
            <a:pPr marL="0" indent="0">
              <a:buNone/>
            </a:pPr>
            <a:r>
              <a:rPr lang="en-US" sz="1800" dirty="0"/>
              <a:t> ON </a:t>
            </a:r>
            <a:r>
              <a:rPr lang="en-US" sz="1800" dirty="0" err="1"/>
              <a:t>g.fiscal_year</a:t>
            </a:r>
            <a:r>
              <a:rPr lang="en-US" sz="1800" dirty="0"/>
              <a:t>=</a:t>
            </a:r>
            <a:r>
              <a:rPr lang="en-US" sz="1800" dirty="0" err="1"/>
              <a:t>s.fiscal_year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AND </a:t>
            </a:r>
            <a:r>
              <a:rPr lang="en-US" sz="1800" dirty="0" err="1"/>
              <a:t>g.product_code</a:t>
            </a:r>
            <a:r>
              <a:rPr lang="en-US" sz="1800" dirty="0"/>
              <a:t>=</a:t>
            </a:r>
            <a:r>
              <a:rPr lang="en-US" sz="1800" dirty="0" err="1"/>
              <a:t>s.product_code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JOIN </a:t>
            </a:r>
            <a:r>
              <a:rPr lang="en-US" sz="1800" dirty="0" err="1"/>
              <a:t>fact_pre_invoice_deductions</a:t>
            </a:r>
            <a:r>
              <a:rPr lang="en-US" sz="1800" dirty="0"/>
              <a:t> as pre</a:t>
            </a:r>
          </a:p>
          <a:p>
            <a:pPr marL="0" indent="0">
              <a:buNone/>
            </a:pPr>
            <a:r>
              <a:rPr lang="en-US" sz="1800" dirty="0"/>
              <a:t> ON </a:t>
            </a:r>
            <a:r>
              <a:rPr lang="en-US" sz="1800" dirty="0" err="1"/>
              <a:t>pre.customer_code</a:t>
            </a:r>
            <a:r>
              <a:rPr lang="en-US" sz="1800" dirty="0"/>
              <a:t> = </a:t>
            </a:r>
            <a:r>
              <a:rPr lang="en-US" sz="1800" dirty="0" err="1"/>
              <a:t>s.customer_code</a:t>
            </a:r>
            <a:r>
              <a:rPr lang="en-US" sz="1800" dirty="0"/>
              <a:t> AND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pre.fiscal_year</a:t>
            </a:r>
            <a:r>
              <a:rPr lang="en-US" sz="1800" dirty="0"/>
              <a:t>=</a:t>
            </a:r>
            <a:r>
              <a:rPr lang="en-US" sz="1800" dirty="0" err="1"/>
              <a:t>s.fiscal_year</a:t>
            </a:r>
            <a:r>
              <a:rPr lang="en-US" sz="1800" dirty="0"/>
              <a:t> WHERE </a:t>
            </a:r>
            <a:r>
              <a:rPr lang="en-US" sz="1800" dirty="0" err="1"/>
              <a:t>s.fiscal_year</a:t>
            </a:r>
            <a:r>
              <a:rPr lang="en-US" sz="1800" dirty="0"/>
              <a:t>=2021)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78F6E-D5FC-B097-E3A0-88FD8BACECA7}"/>
              </a:ext>
            </a:extLst>
          </p:cNvPr>
          <p:cNvSpPr txBox="1"/>
          <p:nvPr/>
        </p:nvSpPr>
        <p:spPr>
          <a:xfrm>
            <a:off x="4147071" y="4843630"/>
            <a:ext cx="4641925" cy="1722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/>
              <a:t>SELECT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/>
              <a:t>*,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/>
              <a:t>(</a:t>
            </a:r>
            <a:r>
              <a:rPr lang="en-US" sz="1300" dirty="0" err="1"/>
              <a:t>gross_price_total</a:t>
            </a:r>
            <a:endParaRPr lang="en-US" sz="1300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 err="1"/>
              <a:t>pre_invoice_discount_pct</a:t>
            </a:r>
            <a:r>
              <a:rPr lang="en-US" sz="1300" dirty="0"/>
              <a:t>*</a:t>
            </a:r>
            <a:r>
              <a:rPr lang="en-US" sz="1300" dirty="0" err="1"/>
              <a:t>gross_price_total</a:t>
            </a:r>
            <a:r>
              <a:rPr lang="en-US" sz="1300" dirty="0"/>
              <a:t>) as </a:t>
            </a:r>
            <a:r>
              <a:rPr lang="en-US" sz="1300" dirty="0" err="1"/>
              <a:t>net_invoice_sales</a:t>
            </a:r>
            <a:endParaRPr lang="en-US" sz="1300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/>
              <a:t> FROM cte1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24C61-763A-23A5-75DE-FB161146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82" y="1944444"/>
            <a:ext cx="7132320" cy="28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B8C2-B649-636E-6070-F855E625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72122"/>
            <a:ext cx="11876442" cy="597049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Creating the view `</a:t>
            </a:r>
            <a:r>
              <a:rPr lang="en-US" sz="2000" b="1" dirty="0" err="1"/>
              <a:t>sales_preinv_discount</a:t>
            </a:r>
            <a:r>
              <a:rPr lang="en-US" sz="2000" b="1" dirty="0"/>
              <a:t>` and store all the data in like a virtual table</a:t>
            </a:r>
          </a:p>
          <a:p>
            <a:pPr marL="0" indent="0">
              <a:buNone/>
            </a:pPr>
            <a:r>
              <a:rPr lang="en-US" sz="2200" dirty="0"/>
              <a:t>CREATE  VIEW `</a:t>
            </a:r>
            <a:r>
              <a:rPr lang="en-US" sz="2200" dirty="0" err="1"/>
              <a:t>sales_preinv_discount</a:t>
            </a:r>
            <a:r>
              <a:rPr lang="en-US" sz="2200" dirty="0"/>
              <a:t>` AS</a:t>
            </a:r>
          </a:p>
          <a:p>
            <a:pPr marL="0" indent="0">
              <a:buNone/>
            </a:pPr>
            <a:r>
              <a:rPr lang="en-US" sz="2200" dirty="0"/>
              <a:t> SELECT </a:t>
            </a:r>
          </a:p>
          <a:p>
            <a:pPr marL="0" indent="0">
              <a:buNone/>
            </a:pPr>
            <a:r>
              <a:rPr lang="en-US" sz="2200" dirty="0" err="1"/>
              <a:t>s.date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s.fiscal_year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s.customer_code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c.market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s.product_code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p.product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p.variant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s.sold_quantity</a:t>
            </a:r>
            <a:r>
              <a:rPr lang="en-US" sz="2200" dirty="0"/>
              <a:t>, </a:t>
            </a:r>
          </a:p>
          <a:p>
            <a:pPr marL="0" indent="0">
              <a:buNone/>
            </a:pPr>
            <a:r>
              <a:rPr lang="en-US" sz="2200" dirty="0" err="1"/>
              <a:t>g.gross_price</a:t>
            </a:r>
            <a:r>
              <a:rPr lang="en-US" sz="2200" dirty="0"/>
              <a:t> as </a:t>
            </a:r>
            <a:r>
              <a:rPr lang="en-US" sz="2200" dirty="0" err="1"/>
              <a:t>gross_price_per_item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ROUND(</a:t>
            </a:r>
            <a:r>
              <a:rPr lang="en-US" sz="2200" dirty="0" err="1"/>
              <a:t>s.sold_quantity</a:t>
            </a:r>
            <a:r>
              <a:rPr lang="en-US" sz="2200" dirty="0"/>
              <a:t>*g.gross_price,2) as </a:t>
            </a:r>
            <a:r>
              <a:rPr lang="en-US" sz="2200" dirty="0" err="1"/>
              <a:t>gross_price_total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err="1"/>
              <a:t>pre.pre_invoice_discount_pct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FROM </a:t>
            </a:r>
            <a:r>
              <a:rPr lang="en-US" sz="2200" dirty="0" err="1"/>
              <a:t>fact_sales_monthly</a:t>
            </a:r>
            <a:r>
              <a:rPr lang="en-US" sz="2200" dirty="0"/>
              <a:t> s</a:t>
            </a:r>
          </a:p>
          <a:p>
            <a:pPr marL="0" indent="0">
              <a:buNone/>
            </a:pPr>
            <a:r>
              <a:rPr lang="en-US" sz="2200" dirty="0"/>
              <a:t> JOIN </a:t>
            </a:r>
            <a:r>
              <a:rPr lang="en-US" sz="2200" dirty="0" err="1"/>
              <a:t>dim_customer</a:t>
            </a:r>
            <a:r>
              <a:rPr lang="en-US" sz="2200" dirty="0"/>
              <a:t> c </a:t>
            </a:r>
          </a:p>
          <a:p>
            <a:pPr marL="0" indent="0">
              <a:buNone/>
            </a:pPr>
            <a:r>
              <a:rPr lang="en-US" sz="2200" dirty="0"/>
              <a:t>ON </a:t>
            </a:r>
            <a:r>
              <a:rPr lang="en-US" sz="2200" dirty="0" err="1"/>
              <a:t>s.customer_code</a:t>
            </a:r>
            <a:r>
              <a:rPr lang="en-US" sz="2200" dirty="0"/>
              <a:t> = </a:t>
            </a:r>
            <a:r>
              <a:rPr lang="en-US" sz="2200" dirty="0" err="1"/>
              <a:t>c.customer_code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JOIN </a:t>
            </a:r>
            <a:r>
              <a:rPr lang="en-US" sz="2200" dirty="0" err="1"/>
              <a:t>dim_product</a:t>
            </a:r>
            <a:r>
              <a:rPr lang="en-US" sz="2200" dirty="0"/>
              <a:t> p</a:t>
            </a:r>
          </a:p>
          <a:p>
            <a:pPr marL="0" indent="0">
              <a:buNone/>
            </a:pPr>
            <a:r>
              <a:rPr lang="en-US" sz="2200" dirty="0"/>
              <a:t> ON </a:t>
            </a:r>
            <a:r>
              <a:rPr lang="en-US" sz="2200" dirty="0" err="1"/>
              <a:t>s.product_code</a:t>
            </a:r>
            <a:r>
              <a:rPr lang="en-US" sz="2200" dirty="0"/>
              <a:t>=</a:t>
            </a:r>
            <a:r>
              <a:rPr lang="en-US" sz="2200" dirty="0" err="1"/>
              <a:t>p.product_code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JOIN </a:t>
            </a:r>
            <a:r>
              <a:rPr lang="en-US" sz="2200" dirty="0" err="1"/>
              <a:t>fact_gross_price</a:t>
            </a:r>
            <a:r>
              <a:rPr lang="en-US" sz="2200" dirty="0"/>
              <a:t> ON </a:t>
            </a:r>
            <a:r>
              <a:rPr lang="en-US" sz="2200" dirty="0" err="1"/>
              <a:t>g.fiscal_year</a:t>
            </a:r>
            <a:r>
              <a:rPr lang="en-US" sz="2200" dirty="0"/>
              <a:t>=</a:t>
            </a:r>
            <a:r>
              <a:rPr lang="en-US" sz="2200" dirty="0" err="1"/>
              <a:t>s.fiscal_year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AND </a:t>
            </a:r>
            <a:r>
              <a:rPr lang="en-US" sz="2200" dirty="0" err="1"/>
              <a:t>g.product_code</a:t>
            </a:r>
            <a:r>
              <a:rPr lang="en-US" sz="2200" dirty="0"/>
              <a:t>=</a:t>
            </a:r>
            <a:r>
              <a:rPr lang="en-US" sz="2200" dirty="0" err="1"/>
              <a:t>s.product_code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938EF-C404-79BA-12A9-7DB722069A93}"/>
              </a:ext>
            </a:extLst>
          </p:cNvPr>
          <p:cNvSpPr txBox="1"/>
          <p:nvPr/>
        </p:nvSpPr>
        <p:spPr>
          <a:xfrm>
            <a:off x="4943139" y="5831405"/>
            <a:ext cx="5437990" cy="3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200" dirty="0"/>
              <a:t>JOIN </a:t>
            </a:r>
            <a:r>
              <a:rPr lang="en-US" sz="1200" dirty="0" err="1"/>
              <a:t>fact_pre_invoice_deductions</a:t>
            </a:r>
            <a:r>
              <a:rPr lang="en-US" sz="1200" dirty="0"/>
              <a:t> as pre ON </a:t>
            </a:r>
            <a:r>
              <a:rPr lang="en-US" sz="1200" dirty="0" err="1"/>
              <a:t>pre.customer_code</a:t>
            </a:r>
            <a:r>
              <a:rPr lang="en-US" sz="1200" dirty="0"/>
              <a:t> = </a:t>
            </a:r>
            <a:r>
              <a:rPr lang="en-US" sz="1200" dirty="0" err="1"/>
              <a:t>s.customer_code</a:t>
            </a:r>
            <a:r>
              <a:rPr lang="en-US" sz="1200" dirty="0"/>
              <a:t> AND </a:t>
            </a:r>
            <a:r>
              <a:rPr lang="en-US" sz="1200" dirty="0" err="1"/>
              <a:t>pre.fiscal_year</a:t>
            </a:r>
            <a:r>
              <a:rPr lang="en-US" sz="1200" dirty="0"/>
              <a:t>=</a:t>
            </a:r>
            <a:r>
              <a:rPr lang="en-US" sz="1200" dirty="0" err="1"/>
              <a:t>s.fiscal_year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17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D40FA1-1324-2DA0-786C-0121021CB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5" y="104325"/>
            <a:ext cx="11019969" cy="484419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1D030-A559-0DD3-B363-5B5FBE13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2" y="4948518"/>
            <a:ext cx="9112279" cy="1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D494-FA3C-4ED0-D953-ACEB6BB1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39849"/>
            <a:ext cx="11978640" cy="60189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❑Module: Database Views: Post Invoice Discount, Net Sales</a:t>
            </a:r>
          </a:p>
          <a:p>
            <a:pPr marL="0" indent="0">
              <a:buNone/>
            </a:pPr>
            <a:r>
              <a:rPr lang="en-US" sz="2000" dirty="0"/>
              <a:t>Create a view for post invoice deductions: `</a:t>
            </a:r>
            <a:r>
              <a:rPr lang="en-US" sz="2000" dirty="0" err="1"/>
              <a:t>sales_postinv_discount</a:t>
            </a:r>
            <a:r>
              <a:rPr lang="en-US" sz="2000" dirty="0"/>
              <a:t>`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100" dirty="0"/>
              <a:t>CREATE VIEW `</a:t>
            </a:r>
            <a:r>
              <a:rPr lang="en-US" sz="2100" dirty="0" err="1"/>
              <a:t>sales_postinv_discount</a:t>
            </a:r>
            <a:r>
              <a:rPr lang="en-US" sz="2100" dirty="0"/>
              <a:t>` AS</a:t>
            </a:r>
          </a:p>
          <a:p>
            <a:pPr marL="0" indent="0">
              <a:buNone/>
            </a:pPr>
            <a:r>
              <a:rPr lang="en-US" sz="2100" dirty="0"/>
              <a:t> SELECT </a:t>
            </a:r>
          </a:p>
          <a:p>
            <a:pPr marL="0" indent="0">
              <a:buNone/>
            </a:pPr>
            <a:r>
              <a:rPr lang="en-US" sz="2100" dirty="0" err="1"/>
              <a:t>s.date</a:t>
            </a:r>
            <a:r>
              <a:rPr lang="en-US" sz="2100" dirty="0"/>
              <a:t>, </a:t>
            </a:r>
            <a:r>
              <a:rPr lang="en-US" sz="2100" dirty="0" err="1"/>
              <a:t>s.fiscal_year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err="1"/>
              <a:t>s.customer_code</a:t>
            </a:r>
            <a:r>
              <a:rPr lang="en-US" sz="2100" dirty="0"/>
              <a:t>, </a:t>
            </a:r>
            <a:r>
              <a:rPr lang="en-US" sz="2100" dirty="0" err="1"/>
              <a:t>s.market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err="1"/>
              <a:t>s.product_code</a:t>
            </a:r>
            <a:r>
              <a:rPr lang="en-US" sz="2100" dirty="0"/>
              <a:t>, </a:t>
            </a:r>
            <a:r>
              <a:rPr lang="en-US" sz="2100" dirty="0" err="1"/>
              <a:t>s.product</a:t>
            </a:r>
            <a:r>
              <a:rPr lang="en-US" sz="2100" dirty="0"/>
              <a:t>, </a:t>
            </a:r>
            <a:r>
              <a:rPr lang="en-US" sz="2100" dirty="0" err="1"/>
              <a:t>s.variant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err="1"/>
              <a:t>s.sold_quantity</a:t>
            </a:r>
            <a:r>
              <a:rPr lang="en-US" sz="2100" dirty="0"/>
              <a:t>, </a:t>
            </a:r>
            <a:r>
              <a:rPr lang="en-US" sz="2100" dirty="0" err="1"/>
              <a:t>s.gross_price_total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</a:t>
            </a:r>
            <a:r>
              <a:rPr lang="en-US" sz="2100" dirty="0" err="1"/>
              <a:t>s.pre_invoice_discount_pct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(</a:t>
            </a:r>
            <a:r>
              <a:rPr lang="en-US" sz="2100" dirty="0" err="1"/>
              <a:t>s.gross_price_total-s.pre_invoice_discount_pct</a:t>
            </a:r>
            <a:r>
              <a:rPr lang="en-US" sz="2100" dirty="0"/>
              <a:t>*</a:t>
            </a:r>
            <a:r>
              <a:rPr lang="en-US" sz="2100" dirty="0" err="1"/>
              <a:t>s.gross_price_total</a:t>
            </a:r>
            <a:r>
              <a:rPr lang="en-US" sz="2100" dirty="0"/>
              <a:t>) as </a:t>
            </a:r>
            <a:r>
              <a:rPr lang="en-US" sz="2100" dirty="0" err="1"/>
              <a:t>net_invoice_sales</a:t>
            </a:r>
            <a:r>
              <a:rPr lang="en-US" sz="2100" dirty="0"/>
              <a:t>,</a:t>
            </a:r>
          </a:p>
          <a:p>
            <a:pPr marL="0" indent="0">
              <a:buNone/>
            </a:pPr>
            <a:r>
              <a:rPr lang="en-US" sz="2100" dirty="0"/>
              <a:t> (</a:t>
            </a:r>
            <a:r>
              <a:rPr lang="en-US" sz="2100" dirty="0" err="1"/>
              <a:t>po.discounts_pct+po.other_deductions_pct</a:t>
            </a:r>
            <a:r>
              <a:rPr lang="en-US" sz="2100" dirty="0"/>
              <a:t>) as </a:t>
            </a:r>
            <a:r>
              <a:rPr lang="en-US" sz="2100" dirty="0" err="1"/>
              <a:t>post_invoice_discount_pct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 FROM </a:t>
            </a:r>
            <a:r>
              <a:rPr lang="en-US" sz="2100" dirty="0" err="1"/>
              <a:t>sales_preinv_discount</a:t>
            </a:r>
            <a:r>
              <a:rPr lang="en-US" sz="2100" dirty="0"/>
              <a:t> s</a:t>
            </a:r>
          </a:p>
          <a:p>
            <a:pPr marL="0" indent="0">
              <a:buNone/>
            </a:pPr>
            <a:r>
              <a:rPr lang="en-US" sz="2100" dirty="0"/>
              <a:t> JOIN </a:t>
            </a:r>
            <a:r>
              <a:rPr lang="en-US" sz="2100" dirty="0" err="1"/>
              <a:t>fact_post_invoice_deductions</a:t>
            </a:r>
            <a:r>
              <a:rPr lang="en-US" sz="2100" dirty="0"/>
              <a:t> po</a:t>
            </a:r>
          </a:p>
          <a:p>
            <a:pPr marL="0" indent="0">
              <a:buNone/>
            </a:pPr>
            <a:r>
              <a:rPr lang="en-US" sz="2100" dirty="0"/>
              <a:t> ON </a:t>
            </a:r>
            <a:r>
              <a:rPr lang="en-US" sz="2100" dirty="0" err="1"/>
              <a:t>po.customer_code</a:t>
            </a:r>
            <a:r>
              <a:rPr lang="en-US" sz="2100" dirty="0"/>
              <a:t> = </a:t>
            </a:r>
            <a:r>
              <a:rPr lang="en-US" sz="2100" dirty="0" err="1"/>
              <a:t>s.customer_code</a:t>
            </a:r>
            <a:r>
              <a:rPr lang="en-US" sz="2100" dirty="0"/>
              <a:t> AND </a:t>
            </a:r>
            <a:r>
              <a:rPr lang="en-US" sz="2100" dirty="0" err="1"/>
              <a:t>po.product_code</a:t>
            </a:r>
            <a:r>
              <a:rPr lang="en-US" sz="2100" dirty="0"/>
              <a:t> = </a:t>
            </a:r>
            <a:r>
              <a:rPr lang="en-US" sz="2100" dirty="0" err="1"/>
              <a:t>s.product_code</a:t>
            </a:r>
            <a:r>
              <a:rPr lang="en-US" sz="2100" dirty="0"/>
              <a:t> AND</a:t>
            </a:r>
          </a:p>
          <a:p>
            <a:pPr marL="0" indent="0">
              <a:buNone/>
            </a:pPr>
            <a:r>
              <a:rPr lang="en-US" sz="2100" b="1" dirty="0"/>
              <a:t> </a:t>
            </a:r>
            <a:r>
              <a:rPr lang="en-US" sz="2100" dirty="0" err="1"/>
              <a:t>po.date</a:t>
            </a:r>
            <a:r>
              <a:rPr lang="en-US" sz="2100" dirty="0"/>
              <a:t> = </a:t>
            </a:r>
            <a:r>
              <a:rPr lang="en-US" sz="2100" dirty="0" err="1"/>
              <a:t>s.date</a:t>
            </a:r>
            <a:r>
              <a:rPr lang="en-US" sz="2100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5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FA69F5-C894-0068-5070-6C72CD5C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6" y="21668"/>
            <a:ext cx="10408024" cy="5663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218D0-3358-05A4-20AF-D84FBC5B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4" y="5685416"/>
            <a:ext cx="9258368" cy="5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14E4-77ED-B1A3-6983-08716065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3" y="96819"/>
            <a:ext cx="11951746" cy="59489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➢ Create a report for net sales</a:t>
            </a: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SELECT </a:t>
            </a:r>
          </a:p>
          <a:p>
            <a:pPr marL="0" indent="0">
              <a:buNone/>
            </a:pPr>
            <a:r>
              <a:rPr lang="en-US" sz="1800" dirty="0"/>
              <a:t>*, </a:t>
            </a:r>
          </a:p>
          <a:p>
            <a:pPr marL="0" indent="0">
              <a:buNone/>
            </a:pPr>
            <a:r>
              <a:rPr lang="en-US" sz="1800" dirty="0" err="1"/>
              <a:t>net_invoice_sales</a:t>
            </a:r>
            <a:r>
              <a:rPr lang="en-US" sz="1800" dirty="0"/>
              <a:t>*(1-post_invoice_discount_pct) as </a:t>
            </a:r>
            <a:r>
              <a:rPr lang="en-US" sz="1800" dirty="0" err="1"/>
              <a:t>net_sales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FROM gdb0041.sales_postinv_discount;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-- Finally creating the view `</a:t>
            </a:r>
            <a:r>
              <a:rPr lang="en-US" sz="1800" dirty="0" err="1"/>
              <a:t>net_sales</a:t>
            </a:r>
            <a:r>
              <a:rPr lang="en-US" sz="1800" dirty="0"/>
              <a:t>` which </a:t>
            </a:r>
            <a:r>
              <a:rPr lang="en-US" sz="1800" dirty="0" err="1"/>
              <a:t>inbuiltly</a:t>
            </a:r>
            <a:r>
              <a:rPr lang="en-US" sz="1800" dirty="0"/>
              <a:t> use/include all the previous created view and gives </a:t>
            </a:r>
          </a:p>
          <a:p>
            <a:pPr marL="0" indent="0">
              <a:buNone/>
            </a:pPr>
            <a:r>
              <a:rPr lang="en-US" sz="1800" dirty="0"/>
              <a:t>the final result</a:t>
            </a:r>
          </a:p>
          <a:p>
            <a:pPr marL="0" indent="0">
              <a:buNone/>
            </a:pPr>
            <a:r>
              <a:rPr lang="en-US" sz="1800" dirty="0"/>
              <a:t> CREATE VIEW `</a:t>
            </a:r>
            <a:r>
              <a:rPr lang="en-US" sz="1800" dirty="0" err="1"/>
              <a:t>net_sales</a:t>
            </a:r>
            <a:r>
              <a:rPr lang="en-US" sz="1800" dirty="0"/>
              <a:t>` AS</a:t>
            </a:r>
          </a:p>
          <a:p>
            <a:pPr marL="0" indent="0">
              <a:buNone/>
            </a:pPr>
            <a:r>
              <a:rPr lang="en-US" sz="1800" dirty="0"/>
              <a:t> SELECT </a:t>
            </a:r>
          </a:p>
          <a:p>
            <a:pPr marL="0" indent="0">
              <a:buNone/>
            </a:pPr>
            <a:r>
              <a:rPr lang="en-US" sz="1800" dirty="0"/>
              <a:t>*, </a:t>
            </a:r>
          </a:p>
          <a:p>
            <a:pPr marL="0" indent="0">
              <a:buNone/>
            </a:pPr>
            <a:r>
              <a:rPr lang="en-US" sz="1800" dirty="0" err="1"/>
              <a:t>net_invoice_sales</a:t>
            </a:r>
            <a:r>
              <a:rPr lang="en-US" sz="1800" dirty="0"/>
              <a:t>*(1-post_invoice_discount_pct) </a:t>
            </a:r>
          </a:p>
          <a:p>
            <a:pPr marL="0" indent="0">
              <a:buNone/>
            </a:pPr>
            <a:r>
              <a:rPr lang="en-US" sz="1800" dirty="0"/>
              <a:t>as </a:t>
            </a:r>
            <a:r>
              <a:rPr lang="en-US" sz="1800" dirty="0" err="1"/>
              <a:t>net_sales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FROM gdb0041.sales_postinv_discount;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85AF4-86F7-F1B1-8C9E-584EA045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93" y="3585029"/>
            <a:ext cx="6242956" cy="24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0B14-4CAF-E770-87A6-2F5703A4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99016"/>
            <a:ext cx="11865685" cy="64922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➢ Stored proc to get top n markets by net sales for a given year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0C9B-6180-4C77-008E-378A6E4F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" y="2060747"/>
            <a:ext cx="4283483" cy="3398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DF64F-A097-53A3-CDF9-DD5CC6A9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00" y="3076879"/>
            <a:ext cx="4610134" cy="200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EFB2D-4E2A-B263-738F-B1974519F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691" y="3260706"/>
            <a:ext cx="2514618" cy="148591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609BCD1-A9A1-C437-2C20-BC11AA0D9A2D}"/>
              </a:ext>
            </a:extLst>
          </p:cNvPr>
          <p:cNvSpPr/>
          <p:nvPr/>
        </p:nvSpPr>
        <p:spPr>
          <a:xfrm>
            <a:off x="4195482" y="4003661"/>
            <a:ext cx="521746" cy="29939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DE321B2-6565-D40C-2DDA-138E55674F72}"/>
              </a:ext>
            </a:extLst>
          </p:cNvPr>
          <p:cNvSpPr/>
          <p:nvPr/>
        </p:nvSpPr>
        <p:spPr>
          <a:xfrm>
            <a:off x="8980379" y="4003661"/>
            <a:ext cx="521746" cy="29939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5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C7AEB-0E6E-76FD-0CF7-F8F2877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23826"/>
            <a:ext cx="11950700" cy="600803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➢ stored procedure that takes market, </a:t>
            </a:r>
            <a:r>
              <a:rPr lang="en-US" sz="4800" dirty="0" err="1"/>
              <a:t>fiscal_year</a:t>
            </a:r>
            <a:r>
              <a:rPr lang="en-US" sz="4800" dirty="0"/>
              <a:t> and top n as an input and returns </a:t>
            </a:r>
            <a:r>
              <a:rPr lang="en-US" sz="4800" b="1" dirty="0"/>
              <a:t>Top n customers by net </a:t>
            </a:r>
          </a:p>
          <a:p>
            <a:pPr marL="0" indent="0">
              <a:buNone/>
            </a:pPr>
            <a:r>
              <a:rPr lang="en-US" sz="4800" b="1" dirty="0"/>
              <a:t>sales in that given fiscal year and market.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4000" dirty="0"/>
              <a:t>CREATE PROCEDURE `</a:t>
            </a:r>
            <a:r>
              <a:rPr lang="en-US" sz="4000" dirty="0" err="1"/>
              <a:t>get_top_n_customers_by_net_sales</a:t>
            </a:r>
            <a:r>
              <a:rPr lang="en-US" sz="4000" dirty="0"/>
              <a:t>`(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err="1"/>
              <a:t>in_market</a:t>
            </a:r>
            <a:r>
              <a:rPr lang="en-US" sz="4000" dirty="0"/>
              <a:t> VARCHAR(45),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err="1"/>
              <a:t>in_fiscal_year</a:t>
            </a:r>
            <a:r>
              <a:rPr lang="en-US" sz="4000" dirty="0"/>
              <a:t> INT,</a:t>
            </a:r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err="1"/>
              <a:t>in_top_n</a:t>
            </a:r>
            <a:r>
              <a:rPr lang="en-US" sz="4000" dirty="0"/>
              <a:t> INT</a:t>
            </a:r>
          </a:p>
          <a:p>
            <a:pPr marL="0" indent="0">
              <a:buNone/>
            </a:pPr>
            <a:r>
              <a:rPr lang="en-US" sz="4000" dirty="0"/>
              <a:t> )</a:t>
            </a:r>
          </a:p>
          <a:p>
            <a:pPr marL="0" indent="0">
              <a:buNone/>
            </a:pPr>
            <a:r>
              <a:rPr lang="en-US" sz="4000" dirty="0"/>
              <a:t> BEGIN</a:t>
            </a:r>
          </a:p>
          <a:p>
            <a:pPr marL="0" indent="0">
              <a:buNone/>
            </a:pPr>
            <a:r>
              <a:rPr lang="en-US" sz="4000" dirty="0"/>
              <a:t> select </a:t>
            </a:r>
          </a:p>
          <a:p>
            <a:pPr marL="0" indent="0">
              <a:buNone/>
            </a:pPr>
            <a:r>
              <a:rPr lang="en-US" sz="4000" dirty="0"/>
              <a:t>customer, </a:t>
            </a:r>
          </a:p>
          <a:p>
            <a:pPr marL="0" indent="0">
              <a:buNone/>
            </a:pPr>
            <a:r>
              <a:rPr lang="en-US" sz="4000" dirty="0"/>
              <a:t>round(sum(</a:t>
            </a:r>
            <a:r>
              <a:rPr lang="en-US" sz="4000" dirty="0" err="1"/>
              <a:t>net_sales</a:t>
            </a:r>
            <a:r>
              <a:rPr lang="en-US" sz="4000" dirty="0"/>
              <a:t>)/1000000,2) as </a:t>
            </a:r>
            <a:r>
              <a:rPr lang="en-US" sz="4000" dirty="0" err="1"/>
              <a:t>net_sales_mln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from </a:t>
            </a:r>
            <a:r>
              <a:rPr lang="en-US" sz="4000" dirty="0" err="1"/>
              <a:t>net_sales</a:t>
            </a:r>
            <a:r>
              <a:rPr lang="en-US" sz="4000" dirty="0"/>
              <a:t> s</a:t>
            </a:r>
          </a:p>
          <a:p>
            <a:pPr marL="0" indent="0">
              <a:buNone/>
            </a:pPr>
            <a:r>
              <a:rPr lang="en-US" sz="4000" dirty="0"/>
              <a:t> join </a:t>
            </a:r>
            <a:r>
              <a:rPr lang="en-US" sz="4000" dirty="0" err="1"/>
              <a:t>dim_customer</a:t>
            </a:r>
            <a:r>
              <a:rPr lang="en-US" sz="4000" dirty="0"/>
              <a:t> c</a:t>
            </a:r>
          </a:p>
          <a:p>
            <a:pPr marL="0" indent="0">
              <a:buNone/>
            </a:pPr>
            <a:r>
              <a:rPr lang="en-US" sz="4000" dirty="0"/>
              <a:t> on </a:t>
            </a:r>
            <a:r>
              <a:rPr lang="en-US" sz="4000" dirty="0" err="1"/>
              <a:t>s.customer_code</a:t>
            </a:r>
            <a:r>
              <a:rPr lang="en-US" sz="4000" dirty="0"/>
              <a:t>=</a:t>
            </a:r>
            <a:r>
              <a:rPr lang="en-US" sz="4000" dirty="0" err="1"/>
              <a:t>c.customer_code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where </a:t>
            </a:r>
          </a:p>
          <a:p>
            <a:pPr marL="0" indent="0">
              <a:buNone/>
            </a:pPr>
            <a:r>
              <a:rPr lang="en-US" sz="4000" dirty="0" err="1"/>
              <a:t>s.fiscal_year</a:t>
            </a:r>
            <a:r>
              <a:rPr lang="en-US" sz="4000" dirty="0"/>
              <a:t>=</a:t>
            </a:r>
            <a:r>
              <a:rPr lang="en-US" sz="4000" dirty="0" err="1"/>
              <a:t>in_fiscal_year</a:t>
            </a:r>
            <a:r>
              <a:rPr lang="en-US" sz="4000" dirty="0"/>
              <a:t> </a:t>
            </a:r>
          </a:p>
          <a:p>
            <a:pPr marL="0" indent="0">
              <a:buNone/>
            </a:pPr>
            <a:r>
              <a:rPr lang="en-US" sz="4000" dirty="0"/>
              <a:t>and </a:t>
            </a:r>
            <a:r>
              <a:rPr lang="en-US" sz="4000" dirty="0" err="1"/>
              <a:t>s.market</a:t>
            </a:r>
            <a:r>
              <a:rPr lang="en-US" sz="4000" dirty="0"/>
              <a:t>=</a:t>
            </a:r>
            <a:r>
              <a:rPr lang="en-US" sz="4000" dirty="0" err="1"/>
              <a:t>in_market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group by customer</a:t>
            </a:r>
          </a:p>
          <a:p>
            <a:pPr marL="0" indent="0">
              <a:buNone/>
            </a:pPr>
            <a:r>
              <a:rPr lang="en-US" sz="4000" dirty="0"/>
              <a:t> order by </a:t>
            </a:r>
            <a:r>
              <a:rPr lang="en-US" sz="4000" dirty="0" err="1"/>
              <a:t>net_sales_mln</a:t>
            </a:r>
            <a:r>
              <a:rPr lang="en-US" sz="4000" dirty="0"/>
              <a:t> desc</a:t>
            </a:r>
          </a:p>
          <a:p>
            <a:pPr marL="0" indent="0">
              <a:buNone/>
            </a:pPr>
            <a:r>
              <a:rPr lang="en-US" sz="4000" dirty="0"/>
              <a:t> limit </a:t>
            </a:r>
            <a:r>
              <a:rPr lang="en-US" sz="4000" dirty="0" err="1"/>
              <a:t>in_top_n</a:t>
            </a:r>
            <a:r>
              <a:rPr lang="en-US" sz="4000" dirty="0"/>
              <a:t>;</a:t>
            </a:r>
          </a:p>
          <a:p>
            <a:pPr marL="0" indent="0">
              <a:buNone/>
            </a:pPr>
            <a:r>
              <a:rPr lang="en-US" sz="4000" dirty="0"/>
              <a:t> END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F89D7-E189-FBE9-6679-89082F27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070" y="2170389"/>
            <a:ext cx="5622635" cy="3318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537D5-20CA-DE97-5551-CD0B1BD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291" y="3123327"/>
            <a:ext cx="3013359" cy="1330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04B034-B97F-EB6F-3EE2-46C20379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481" y="4851698"/>
            <a:ext cx="2600344" cy="116349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4B79F81-AFE3-AEFB-C73B-477E92F35845}"/>
              </a:ext>
            </a:extLst>
          </p:cNvPr>
          <p:cNvSpPr/>
          <p:nvPr/>
        </p:nvSpPr>
        <p:spPr>
          <a:xfrm>
            <a:off x="8767483" y="3969571"/>
            <a:ext cx="430306" cy="28507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ABA9F7C-3BC4-7528-78C9-2826B190FC6E}"/>
              </a:ext>
            </a:extLst>
          </p:cNvPr>
          <p:cNvSpPr/>
          <p:nvPr/>
        </p:nvSpPr>
        <p:spPr>
          <a:xfrm>
            <a:off x="10445675" y="4405257"/>
            <a:ext cx="349624" cy="446442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E3BF-0FA2-E849-3292-2146E5E5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66744"/>
            <a:ext cx="11908715" cy="6572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➢ Module: Window Functions: OVER Clause</a:t>
            </a:r>
          </a:p>
          <a:p>
            <a:pPr marL="0" indent="0">
              <a:buNone/>
            </a:pPr>
            <a:r>
              <a:rPr lang="en-US" sz="2000" dirty="0"/>
              <a:t>   show % of total expense per category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E0C8D-3EAA-841A-8BEC-2331CA14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58" y="1070386"/>
            <a:ext cx="9719534" cy="57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3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4FF-9EDD-219F-28E7-B77F0A57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22" y="193637"/>
            <a:ext cx="11871064" cy="6551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➢ Show expenses per category till date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2C2C7-A917-175D-D67C-F32C7211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47" y="962809"/>
            <a:ext cx="9721523" cy="51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0821-26BE-0EA0-4884-A459DE26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775DE8-6DE4-63E2-2667-79723E691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761" y="2165009"/>
            <a:ext cx="110696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Challenges with Large Excel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Hardware is facing inefficiencies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slow performance due to the increasing size of Excel files.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Data Analytics 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address this issue, the company is hiring junior data analysts to strengthen its data analytics capabilities.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to MySQL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utilizing MySQL as its database management system to analyze data, track financial trends, and extract meaningful insights.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Optimization 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project aims to enhance decision-making, streamline operations, and improve overall company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28417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60DA-467E-3402-BBA3-379280F1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01" y="242047"/>
            <a:ext cx="11876443" cy="58844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/>
              <a:t>❑ Module: Window Functions: OVER Clause</a:t>
            </a:r>
          </a:p>
          <a:p>
            <a:pPr marL="0" indent="0">
              <a:buNone/>
            </a:pPr>
            <a:r>
              <a:rPr lang="en-US" sz="2600" dirty="0"/>
              <a:t>Find customer wise net sales distribution per region for FY 2021.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300" dirty="0"/>
              <a:t>with cte1 as (</a:t>
            </a:r>
          </a:p>
          <a:p>
            <a:pPr marL="0" indent="0">
              <a:buNone/>
            </a:pPr>
            <a:r>
              <a:rPr lang="en-US" sz="2300" dirty="0"/>
              <a:t> select </a:t>
            </a:r>
          </a:p>
          <a:p>
            <a:pPr marL="0" indent="0">
              <a:buNone/>
            </a:pPr>
            <a:r>
              <a:rPr lang="en-US" sz="2300" dirty="0" err="1"/>
              <a:t>c.customer</a:t>
            </a:r>
            <a:r>
              <a:rPr lang="en-US" sz="2300" dirty="0"/>
              <a:t>,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err="1"/>
              <a:t>c.region</a:t>
            </a:r>
            <a:r>
              <a:rPr lang="en-US" sz="2300" dirty="0"/>
              <a:t>,</a:t>
            </a:r>
          </a:p>
          <a:p>
            <a:pPr marL="0" indent="0">
              <a:buNone/>
            </a:pPr>
            <a:r>
              <a:rPr lang="en-US" sz="2300" dirty="0"/>
              <a:t> round(sum(</a:t>
            </a:r>
            <a:r>
              <a:rPr lang="en-US" sz="2300" dirty="0" err="1"/>
              <a:t>net_sales</a:t>
            </a:r>
            <a:r>
              <a:rPr lang="en-US" sz="2300" dirty="0"/>
              <a:t>)/1000000,2) as </a:t>
            </a:r>
            <a:r>
              <a:rPr lang="en-US" sz="2300" dirty="0" err="1"/>
              <a:t>net_sales_mln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from gdb0041.net_sales n</a:t>
            </a:r>
          </a:p>
          <a:p>
            <a:pPr marL="0" indent="0">
              <a:buNone/>
            </a:pPr>
            <a:r>
              <a:rPr lang="en-US" sz="2300" dirty="0"/>
              <a:t> join </a:t>
            </a:r>
            <a:r>
              <a:rPr lang="en-US" sz="2300" dirty="0" err="1"/>
              <a:t>dim_customer</a:t>
            </a:r>
            <a:r>
              <a:rPr lang="en-US" sz="2300" dirty="0"/>
              <a:t> c</a:t>
            </a:r>
          </a:p>
          <a:p>
            <a:pPr marL="0" indent="0">
              <a:buNone/>
            </a:pPr>
            <a:r>
              <a:rPr lang="en-US" sz="2300" dirty="0"/>
              <a:t> on </a:t>
            </a:r>
            <a:r>
              <a:rPr lang="en-US" sz="2300" dirty="0" err="1"/>
              <a:t>n.customer_code</a:t>
            </a:r>
            <a:r>
              <a:rPr lang="en-US" sz="2300" dirty="0"/>
              <a:t>=</a:t>
            </a:r>
            <a:r>
              <a:rPr lang="en-US" sz="2300" dirty="0" err="1"/>
              <a:t>c.customer_code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where </a:t>
            </a:r>
            <a:r>
              <a:rPr lang="en-US" sz="2300" dirty="0" err="1"/>
              <a:t>fiscal_year</a:t>
            </a:r>
            <a:r>
              <a:rPr lang="en-US" sz="2300" dirty="0"/>
              <a:t>=2021</a:t>
            </a:r>
          </a:p>
          <a:p>
            <a:pPr marL="0" indent="0">
              <a:buNone/>
            </a:pPr>
            <a:r>
              <a:rPr lang="en-US" sz="2300" dirty="0"/>
              <a:t> group by </a:t>
            </a:r>
            <a:r>
              <a:rPr lang="en-US" sz="2300" dirty="0" err="1"/>
              <a:t>c.customer</a:t>
            </a:r>
            <a:r>
              <a:rPr lang="en-US" sz="2300" dirty="0"/>
              <a:t>, </a:t>
            </a:r>
            <a:r>
              <a:rPr lang="en-US" sz="2300" dirty="0" err="1"/>
              <a:t>c.region</a:t>
            </a:r>
            <a:r>
              <a:rPr lang="en-US" sz="2300" dirty="0"/>
              <a:t>)</a:t>
            </a:r>
          </a:p>
          <a:p>
            <a:pPr marL="0" indent="0">
              <a:buNone/>
            </a:pPr>
            <a:r>
              <a:rPr lang="en-US" sz="2300" dirty="0"/>
              <a:t> select</a:t>
            </a:r>
          </a:p>
          <a:p>
            <a:pPr marL="0" indent="0">
              <a:buNone/>
            </a:pPr>
            <a:r>
              <a:rPr lang="en-US" sz="2300" dirty="0"/>
              <a:t> *,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err="1"/>
              <a:t>net_sales_mln</a:t>
            </a:r>
            <a:r>
              <a:rPr lang="en-US" sz="2300" dirty="0"/>
              <a:t>*100/sum(</a:t>
            </a:r>
            <a:r>
              <a:rPr lang="en-US" sz="2300" dirty="0" err="1"/>
              <a:t>net_sales_mln</a:t>
            </a:r>
            <a:r>
              <a:rPr lang="en-US" sz="2300" dirty="0"/>
              <a:t>) over (partition by region) </a:t>
            </a:r>
          </a:p>
          <a:p>
            <a:pPr marL="0" indent="0">
              <a:buNone/>
            </a:pPr>
            <a:r>
              <a:rPr lang="en-US" sz="2300" dirty="0"/>
              <a:t>as </a:t>
            </a:r>
            <a:r>
              <a:rPr lang="en-US" sz="2300" dirty="0" err="1"/>
              <a:t>pct_share_region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from cte1</a:t>
            </a:r>
          </a:p>
          <a:p>
            <a:pPr marL="0" indent="0">
              <a:buNone/>
            </a:pPr>
            <a:r>
              <a:rPr lang="en-US" sz="2300" dirty="0"/>
              <a:t> order by region, </a:t>
            </a:r>
            <a:r>
              <a:rPr lang="en-US" sz="2300" dirty="0" err="1"/>
              <a:t>pct_share_region</a:t>
            </a:r>
            <a:r>
              <a:rPr lang="en-US" sz="2300" dirty="0"/>
              <a:t> desc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31A2-A6DA-4393-27FD-45A6749A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196" y="1100907"/>
            <a:ext cx="5162588" cy="38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8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DB2F-4F41-8C70-DD33-63D2596E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1054854" cy="1043491"/>
          </a:xfrm>
        </p:spPr>
        <p:txBody>
          <a:bodyPr>
            <a:normAutofit/>
          </a:bodyPr>
          <a:lstStyle/>
          <a:p>
            <a:r>
              <a:rPr lang="en-US" sz="1800" b="1" dirty="0"/>
              <a:t>❑Module: Window Functions: ROW_NUMBER, RANK, DENSE_RANK 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Find out top 3 products from each division by total quantity sold in a given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CEB2-C6CF-57CE-8CA9-2A456CBC1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3" y="801445"/>
            <a:ext cx="10974172" cy="544337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/>
              <a:t>with cte1 as </a:t>
            </a:r>
          </a:p>
          <a:p>
            <a:pPr marL="0" indent="0">
              <a:buNone/>
            </a:pPr>
            <a:r>
              <a:rPr lang="en-US" sz="3500" dirty="0"/>
              <a:t>  (select</a:t>
            </a:r>
          </a:p>
          <a:p>
            <a:pPr marL="0" indent="0">
              <a:buNone/>
            </a:pPr>
            <a:r>
              <a:rPr lang="en-US" sz="3500" dirty="0"/>
              <a:t>               </a:t>
            </a:r>
            <a:r>
              <a:rPr lang="en-US" sz="3500" dirty="0" err="1"/>
              <a:t>p.division</a:t>
            </a:r>
            <a:r>
              <a:rPr lang="en-US" sz="3500" dirty="0"/>
              <a:t>,</a:t>
            </a:r>
          </a:p>
          <a:p>
            <a:pPr marL="0" indent="0">
              <a:buNone/>
            </a:pPr>
            <a:r>
              <a:rPr lang="en-US" sz="3500" dirty="0"/>
              <a:t>                </a:t>
            </a:r>
            <a:r>
              <a:rPr lang="en-US" sz="3500" dirty="0" err="1"/>
              <a:t>p.product</a:t>
            </a:r>
            <a:r>
              <a:rPr lang="en-US" sz="3500" dirty="0"/>
              <a:t>,</a:t>
            </a:r>
          </a:p>
          <a:p>
            <a:pPr marL="0" indent="0">
              <a:buNone/>
            </a:pPr>
            <a:r>
              <a:rPr lang="en-US" sz="3500" dirty="0"/>
              <a:t>            sum(</a:t>
            </a:r>
            <a:r>
              <a:rPr lang="en-US" sz="3500" dirty="0" err="1"/>
              <a:t>sold_quantity</a:t>
            </a:r>
            <a:r>
              <a:rPr lang="en-US" sz="3500" dirty="0"/>
              <a:t>) as </a:t>
            </a:r>
            <a:r>
              <a:rPr lang="en-US" sz="3500" dirty="0" err="1"/>
              <a:t>total_qty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                from </a:t>
            </a:r>
            <a:r>
              <a:rPr lang="en-US" sz="3500" dirty="0" err="1"/>
              <a:t>fact_sales_monthly</a:t>
            </a:r>
            <a:r>
              <a:rPr lang="en-US" sz="3500" dirty="0"/>
              <a:t> s</a:t>
            </a:r>
          </a:p>
          <a:p>
            <a:pPr marL="0" indent="0">
              <a:buNone/>
            </a:pPr>
            <a:r>
              <a:rPr lang="en-US" sz="3500" dirty="0"/>
              <a:t>                join </a:t>
            </a:r>
            <a:r>
              <a:rPr lang="en-US" sz="3500" dirty="0" err="1"/>
              <a:t>dim_product</a:t>
            </a:r>
            <a:r>
              <a:rPr lang="en-US" sz="3500" dirty="0"/>
              <a:t> p</a:t>
            </a:r>
          </a:p>
          <a:p>
            <a:pPr marL="0" indent="0">
              <a:buNone/>
            </a:pPr>
            <a:r>
              <a:rPr lang="en-US" sz="3500" dirty="0"/>
              <a:t>                      on </a:t>
            </a:r>
            <a:r>
              <a:rPr lang="en-US" sz="3500" dirty="0" err="1"/>
              <a:t>p.product_code</a:t>
            </a:r>
            <a:r>
              <a:rPr lang="en-US" sz="3500" dirty="0"/>
              <a:t>=</a:t>
            </a:r>
            <a:r>
              <a:rPr lang="en-US" sz="3500" dirty="0" err="1"/>
              <a:t>s.product_code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                where </a:t>
            </a:r>
            <a:r>
              <a:rPr lang="en-US" sz="3500" dirty="0" err="1"/>
              <a:t>fiscal_year</a:t>
            </a:r>
            <a:r>
              <a:rPr lang="en-US" sz="3500" dirty="0"/>
              <a:t>=2021</a:t>
            </a:r>
          </a:p>
          <a:p>
            <a:pPr marL="0" indent="0">
              <a:buNone/>
            </a:pPr>
            <a:r>
              <a:rPr lang="en-US" sz="3500" dirty="0"/>
              <a:t>                group by </a:t>
            </a:r>
            <a:r>
              <a:rPr lang="en-US" sz="3500" dirty="0" err="1"/>
              <a:t>p.product</a:t>
            </a:r>
            <a:r>
              <a:rPr lang="en-US" sz="3500" dirty="0"/>
              <a:t>),</a:t>
            </a:r>
          </a:p>
          <a:p>
            <a:pPr marL="0" indent="0">
              <a:buNone/>
            </a:pPr>
            <a:r>
              <a:rPr lang="en-US" sz="3500" dirty="0"/>
              <a:t>           cte2 as </a:t>
            </a:r>
          </a:p>
          <a:p>
            <a:pPr marL="0" indent="0">
              <a:buNone/>
            </a:pPr>
            <a:r>
              <a:rPr lang="en-US" sz="3500" dirty="0"/>
              <a:t>         (select </a:t>
            </a:r>
          </a:p>
          <a:p>
            <a:pPr marL="0" indent="0">
              <a:buNone/>
            </a:pPr>
            <a:r>
              <a:rPr lang="en-US" sz="3500" dirty="0"/>
              <a:t>                     *,</a:t>
            </a:r>
          </a:p>
          <a:p>
            <a:pPr marL="0" indent="0">
              <a:buNone/>
            </a:pPr>
            <a:r>
              <a:rPr lang="en-US" sz="3500" dirty="0"/>
              <a:t>                     </a:t>
            </a:r>
            <a:r>
              <a:rPr lang="en-US" sz="3500" dirty="0" err="1"/>
              <a:t>dense_rank</a:t>
            </a:r>
            <a:r>
              <a:rPr lang="en-US" sz="3500" dirty="0"/>
              <a:t>() over (partition by division order by </a:t>
            </a:r>
            <a:r>
              <a:rPr lang="en-US" sz="3500" dirty="0" err="1"/>
              <a:t>total_qty</a:t>
            </a:r>
            <a:r>
              <a:rPr lang="en-US" sz="3500" dirty="0"/>
              <a:t> desc) as </a:t>
            </a:r>
            <a:r>
              <a:rPr lang="en-US" sz="3500" dirty="0" err="1"/>
              <a:t>drnk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                from cte1)</a:t>
            </a:r>
          </a:p>
          <a:p>
            <a:pPr marL="0" indent="0">
              <a:buNone/>
            </a:pPr>
            <a:r>
              <a:rPr lang="en-US" sz="3500" dirty="0"/>
              <a:t> select * from cte2 where </a:t>
            </a:r>
            <a:r>
              <a:rPr lang="en-US" sz="3500" dirty="0" err="1"/>
              <a:t>drnk</a:t>
            </a:r>
            <a:r>
              <a:rPr lang="en-US" sz="3500" dirty="0"/>
              <a:t>&lt;=3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8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828E-0264-EC78-9683-6631FFA0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32BF-6B1F-21EC-0983-FACEDB1A8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0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0E921-9096-70C6-8FBB-6885FFA62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2BB0-CD64-DBD7-E8BB-F5EE2326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"/>
            <a:ext cx="11054854" cy="387274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➢Creating stored procedure for the above query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0D2F-0B2C-A1DC-9C07-43430582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3" y="274320"/>
            <a:ext cx="10974172" cy="61587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CREATE PROCEDURE `</a:t>
            </a:r>
            <a:r>
              <a:rPr lang="en-US" sz="1400" dirty="0" err="1"/>
              <a:t>get_top_n_products_per_division_by_qty_sold</a:t>
            </a:r>
            <a:r>
              <a:rPr lang="en-US" sz="1400" dirty="0"/>
              <a:t>`(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in_fiscal_year</a:t>
            </a:r>
            <a:r>
              <a:rPr lang="en-US" sz="1400" dirty="0"/>
              <a:t> INT,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in_top_n</a:t>
            </a:r>
            <a:r>
              <a:rPr lang="en-US" sz="1400" dirty="0"/>
              <a:t> INT</a:t>
            </a:r>
          </a:p>
          <a:p>
            <a:pPr marL="0" indent="0">
              <a:buNone/>
            </a:pPr>
            <a:r>
              <a:rPr lang="en-US" sz="1400" dirty="0"/>
              <a:t> )</a:t>
            </a:r>
          </a:p>
          <a:p>
            <a:pPr marL="0" indent="0">
              <a:buNone/>
            </a:pPr>
            <a:r>
              <a:rPr lang="en-US" sz="1400" dirty="0"/>
              <a:t> BEGIN</a:t>
            </a:r>
          </a:p>
          <a:p>
            <a:pPr marL="0" indent="0">
              <a:buNone/>
            </a:pPr>
            <a:r>
              <a:rPr lang="en-US" sz="1400" dirty="0"/>
              <a:t>      with cte1 as (</a:t>
            </a:r>
          </a:p>
          <a:p>
            <a:pPr marL="0" indent="0">
              <a:buNone/>
            </a:pPr>
            <a:r>
              <a:rPr lang="en-US" sz="1400" dirty="0"/>
              <a:t>     select</a:t>
            </a:r>
          </a:p>
          <a:p>
            <a:pPr marL="0" indent="0">
              <a:buNone/>
            </a:pPr>
            <a:r>
              <a:rPr lang="en-US" sz="1400" dirty="0"/>
              <a:t>                       </a:t>
            </a:r>
            <a:r>
              <a:rPr lang="en-US" sz="1400" dirty="0" err="1"/>
              <a:t>p.division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         </a:t>
            </a:r>
            <a:r>
              <a:rPr lang="en-US" sz="1400" dirty="0" err="1"/>
              <a:t>p.product</a:t>
            </a:r>
            <a:r>
              <a:rPr lang="en-US" sz="1400" dirty="0"/>
              <a:t>,</a:t>
            </a:r>
          </a:p>
          <a:p>
            <a:pPr marL="0" indent="0">
              <a:buNone/>
            </a:pPr>
            <a:r>
              <a:rPr lang="en-US" sz="1400" dirty="0"/>
              <a:t>                       sum(</a:t>
            </a:r>
            <a:r>
              <a:rPr lang="en-US" sz="1400" dirty="0" err="1"/>
              <a:t>sold_quantity</a:t>
            </a:r>
            <a:r>
              <a:rPr lang="en-US" sz="1400" dirty="0"/>
              <a:t>) as </a:t>
            </a:r>
            <a:r>
              <a:rPr lang="en-US" sz="1400" dirty="0" err="1"/>
              <a:t>total_qty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from </a:t>
            </a:r>
            <a:r>
              <a:rPr lang="en-US" sz="1400" dirty="0" err="1"/>
              <a:t>fact_sales_monthly</a:t>
            </a:r>
            <a:r>
              <a:rPr lang="en-US" sz="1400" dirty="0"/>
              <a:t> s</a:t>
            </a:r>
          </a:p>
          <a:p>
            <a:pPr marL="0" indent="0">
              <a:buNone/>
            </a:pPr>
            <a:r>
              <a:rPr lang="en-US" sz="1400" dirty="0"/>
              <a:t>                   join </a:t>
            </a:r>
            <a:r>
              <a:rPr lang="en-US" sz="1400" dirty="0" err="1"/>
              <a:t>dim_product</a:t>
            </a:r>
            <a:r>
              <a:rPr lang="en-US" sz="1400" dirty="0"/>
              <a:t> p</a:t>
            </a:r>
          </a:p>
          <a:p>
            <a:pPr marL="0" indent="0">
              <a:buNone/>
            </a:pPr>
            <a:r>
              <a:rPr lang="en-US" sz="1400" dirty="0"/>
              <a:t>                       on </a:t>
            </a:r>
            <a:r>
              <a:rPr lang="en-US" sz="1400" dirty="0" err="1"/>
              <a:t>p.product_code</a:t>
            </a:r>
            <a:r>
              <a:rPr lang="en-US" sz="1400" dirty="0"/>
              <a:t>=</a:t>
            </a:r>
            <a:r>
              <a:rPr lang="en-US" sz="1400" dirty="0" err="1"/>
              <a:t>s.product_code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where </a:t>
            </a:r>
            <a:r>
              <a:rPr lang="en-US" sz="1400" dirty="0" err="1"/>
              <a:t>fiscal_year</a:t>
            </a:r>
            <a:r>
              <a:rPr lang="en-US" sz="1400" dirty="0"/>
              <a:t>=</a:t>
            </a:r>
            <a:r>
              <a:rPr lang="en-US" sz="1400" dirty="0" err="1"/>
              <a:t>in_fiscal_year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group by </a:t>
            </a:r>
            <a:r>
              <a:rPr lang="en-US" sz="1400" dirty="0" err="1"/>
              <a:t>p.product</a:t>
            </a:r>
            <a:r>
              <a:rPr lang="en-US" sz="1400" dirty="0"/>
              <a:t>),            </a:t>
            </a:r>
          </a:p>
          <a:p>
            <a:pPr marL="0" indent="0">
              <a:buNone/>
            </a:pPr>
            <a:r>
              <a:rPr lang="en-US" sz="1400" dirty="0"/>
              <a:t>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7DD1B-10D4-6A1E-D5E5-172B642425CD}"/>
              </a:ext>
            </a:extLst>
          </p:cNvPr>
          <p:cNvSpPr txBox="1"/>
          <p:nvPr/>
        </p:nvSpPr>
        <p:spPr>
          <a:xfrm>
            <a:off x="5273040" y="4469803"/>
            <a:ext cx="49588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/>
              <a:t>cte2 as (</a:t>
            </a:r>
          </a:p>
          <a:p>
            <a:pPr marL="0" indent="0">
              <a:buNone/>
            </a:pPr>
            <a:r>
              <a:rPr lang="en-US" sz="1400" dirty="0"/>
              <a:t>     select    *,</a:t>
            </a:r>
          </a:p>
          <a:p>
            <a:pPr marL="0" indent="0">
              <a:buNone/>
            </a:pPr>
            <a:r>
              <a:rPr lang="en-US" sz="1400" dirty="0"/>
              <a:t>                        </a:t>
            </a:r>
            <a:r>
              <a:rPr lang="en-US" sz="1400" dirty="0" err="1"/>
              <a:t>dense_rank</a:t>
            </a:r>
            <a:r>
              <a:rPr lang="en-US" sz="1400" dirty="0"/>
              <a:t>() over (partition by division order by </a:t>
            </a:r>
            <a:r>
              <a:rPr lang="en-US" sz="1400" dirty="0" err="1"/>
              <a:t>total_qty</a:t>
            </a:r>
            <a:r>
              <a:rPr lang="en-US" sz="1400" dirty="0"/>
              <a:t> desc) as </a:t>
            </a:r>
            <a:r>
              <a:rPr lang="en-US" sz="1400" dirty="0" err="1"/>
              <a:t>drnk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          from cte1)</a:t>
            </a:r>
          </a:p>
          <a:p>
            <a:pPr marL="0" indent="0">
              <a:buNone/>
            </a:pPr>
            <a:r>
              <a:rPr lang="en-US" sz="1400" dirty="0"/>
              <a:t>      select * from cte2 where </a:t>
            </a:r>
            <a:r>
              <a:rPr lang="en-US" sz="1400" dirty="0" err="1"/>
              <a:t>drnk</a:t>
            </a:r>
            <a:r>
              <a:rPr lang="en-US" sz="1400" dirty="0"/>
              <a:t> &lt;= </a:t>
            </a:r>
            <a:r>
              <a:rPr lang="en-US" sz="1400" dirty="0" err="1"/>
              <a:t>in_top_n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76BE-43F5-2356-C031-0A669152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65102"/>
          </a:xfrm>
        </p:spPr>
        <p:txBody>
          <a:bodyPr/>
          <a:lstStyle/>
          <a:p>
            <a:r>
              <a:rPr lang="en-US" dirty="0"/>
              <a:t>P &amp; L statement </a:t>
            </a:r>
          </a:p>
        </p:txBody>
      </p:sp>
      <p:pic>
        <p:nvPicPr>
          <p:cNvPr id="5" name="Content Placeholder 4" descr="A computer mouse with a price list&#10;&#10;Description automatically generated">
            <a:extLst>
              <a:ext uri="{FF2B5EF4-FFF2-40B4-BE49-F238E27FC236}">
                <a16:creationId xmlns:a16="http://schemas.microsoft.com/office/drawing/2014/main" id="{DCDC429D-44BC-EE50-9542-BED8637F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0" y="632552"/>
            <a:ext cx="10863156" cy="5227772"/>
          </a:xfrm>
        </p:spPr>
      </p:pic>
    </p:spTree>
    <p:extLst>
      <p:ext uri="{BB962C8B-B14F-4D97-AF65-F5344CB8AC3E}">
        <p14:creationId xmlns:p14="http://schemas.microsoft.com/office/powerpoint/2010/main" val="197265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7F17-FFD4-D938-6708-34F2CB9D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47194"/>
            <a:ext cx="9603275" cy="688490"/>
          </a:xfrm>
        </p:spPr>
        <p:txBody>
          <a:bodyPr/>
          <a:lstStyle/>
          <a:p>
            <a:r>
              <a:rPr lang="en-US" dirty="0"/>
              <a:t>Task - 1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35EA78-3DA1-286C-AC38-1062F111DC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710" y="2227240"/>
            <a:ext cx="1081771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order to track individual product sales and perform additional product analytics on it using Excel,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I, as the product owner, would like to create a report of Croma India customers' sales of individual products (aggregated monthly at the product code level) for FY-2021.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fields should be included in the report: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Product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Variant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Sold Quantity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Gross Price Per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Gross Price Tota1</a:t>
            </a:r>
          </a:p>
        </p:txBody>
      </p:sp>
    </p:spTree>
    <p:extLst>
      <p:ext uri="{BB962C8B-B14F-4D97-AF65-F5344CB8AC3E}">
        <p14:creationId xmlns:p14="http://schemas.microsoft.com/office/powerpoint/2010/main" val="96631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2C87-44CF-B85C-DCE6-D59F3A35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64AB-D3F8-1BBE-7C17-19CADF91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52" y="209994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Loaded a million rows of data into a MYSQL database and executed multiple queries. </a:t>
            </a:r>
          </a:p>
          <a:p>
            <a:r>
              <a:rPr lang="en-US" sz="1800" dirty="0"/>
              <a:t>Analyzed the following tables to derive the SQL concepts presented.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1AE5B-29E2-BE1E-173A-995D324A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90" y="2989386"/>
            <a:ext cx="4298592" cy="30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9A80-190D-353B-D044-F266F31E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EA04-7F38-80DD-55ED-8C80808E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1.Views</a:t>
            </a:r>
          </a:p>
          <a:p>
            <a:pPr marL="0" indent="0">
              <a:buNone/>
            </a:pPr>
            <a:r>
              <a:rPr lang="en-US" sz="1600" dirty="0"/>
              <a:t>2.Stored Procedure </a:t>
            </a:r>
          </a:p>
          <a:p>
            <a:pPr marL="0" indent="0">
              <a:buNone/>
            </a:pPr>
            <a:r>
              <a:rPr lang="en-US" sz="1600" dirty="0"/>
              <a:t>3.Functions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0FD60-2600-54D7-2ECB-1EAD4873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844" y="2603351"/>
            <a:ext cx="4201263" cy="3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E376-1179-C368-8AFE-69E92B54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597048"/>
          </a:xfrm>
        </p:spPr>
        <p:txBody>
          <a:bodyPr/>
          <a:lstStyle/>
          <a:p>
            <a:r>
              <a:rPr lang="en-US" dirty="0"/>
              <a:t>Finance 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B474-8A0C-BB17-9DDC-02E08611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64546"/>
            <a:ext cx="11262360" cy="679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A. </a:t>
            </a:r>
            <a:r>
              <a:rPr lang="en-US" sz="1800" dirty="0"/>
              <a:t>First grab customer codes for Croma </a:t>
            </a:r>
            <a:r>
              <a:rPr lang="en-US" sz="1800" dirty="0" err="1"/>
              <a:t>india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b="1" dirty="0"/>
              <a:t>Query:</a:t>
            </a:r>
            <a:r>
              <a:rPr lang="en-US" sz="1800" dirty="0"/>
              <a:t> SELECT * FROM </a:t>
            </a:r>
            <a:r>
              <a:rPr lang="en-US" sz="1800" dirty="0" err="1"/>
              <a:t>dim_customer</a:t>
            </a:r>
            <a:r>
              <a:rPr lang="en-US" sz="1800" dirty="0"/>
              <a:t> WHERE customer like "%</a:t>
            </a:r>
            <a:r>
              <a:rPr lang="en-US" sz="1800" dirty="0" err="1"/>
              <a:t>croma</a:t>
            </a:r>
            <a:r>
              <a:rPr lang="en-US" sz="1800" dirty="0"/>
              <a:t>%" AND market=“India"; 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B. </a:t>
            </a:r>
            <a:r>
              <a:rPr lang="en-US" sz="1800" dirty="0"/>
              <a:t>Get all the sales transaction data from </a:t>
            </a:r>
            <a:r>
              <a:rPr lang="en-US" sz="1800" dirty="0" err="1"/>
              <a:t>fact_sales_monthly</a:t>
            </a:r>
            <a:r>
              <a:rPr lang="en-US" sz="1800" dirty="0"/>
              <a:t> table for that customer(</a:t>
            </a:r>
            <a:r>
              <a:rPr lang="en-US" sz="1800" dirty="0" err="1"/>
              <a:t>croma</a:t>
            </a:r>
            <a:r>
              <a:rPr lang="en-US" sz="1800" dirty="0"/>
              <a:t>: 90002002) in the </a:t>
            </a:r>
            <a:r>
              <a:rPr lang="en-US" sz="1800" dirty="0" err="1"/>
              <a:t>fiscal_year</a:t>
            </a:r>
            <a:r>
              <a:rPr lang="en-US" sz="1800" dirty="0"/>
              <a:t> 2021.</a:t>
            </a:r>
            <a:br>
              <a:rPr lang="en-US" sz="1800" dirty="0"/>
            </a:br>
            <a:r>
              <a:rPr lang="en-US" sz="1800" b="1" dirty="0"/>
              <a:t>Query:</a:t>
            </a:r>
            <a:r>
              <a:rPr lang="en-US" sz="1800" dirty="0"/>
              <a:t>  SELECT * FROM </a:t>
            </a:r>
            <a:r>
              <a:rPr lang="en-US" sz="1800" dirty="0" err="1"/>
              <a:t>fact_sales_monthly</a:t>
            </a:r>
            <a:r>
              <a:rPr lang="en-US" sz="1800" dirty="0"/>
              <a:t> WHERE </a:t>
            </a:r>
            <a:r>
              <a:rPr lang="en-US" sz="1800" dirty="0" err="1"/>
              <a:t>customer_code</a:t>
            </a:r>
            <a:r>
              <a:rPr lang="en-US" sz="1800" dirty="0"/>
              <a:t>=90002002 AND YEAR(DATE_ADD(date, INTERVAL 4 MONTH))=2021 ORDER BY date </a:t>
            </a:r>
            <a:r>
              <a:rPr lang="en-US" sz="1800" dirty="0" err="1"/>
              <a:t>asc</a:t>
            </a:r>
            <a:r>
              <a:rPr lang="en-US" sz="1800" dirty="0"/>
              <a:t> LIMIT 100000; 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8758-4953-3369-1584-7A760911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26" y="1764363"/>
            <a:ext cx="7629581" cy="666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4AF4-F29F-0B46-15B5-E639ACBE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01092"/>
            <a:ext cx="7923904" cy="21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4A70-9BC3-7E4C-DE62-B9744199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17" y="155986"/>
            <a:ext cx="12036014" cy="6702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C.</a:t>
            </a:r>
            <a:r>
              <a:rPr lang="en-US" sz="2400" dirty="0"/>
              <a:t> create a function '</a:t>
            </a:r>
            <a:r>
              <a:rPr lang="en-US" sz="2400" dirty="0" err="1"/>
              <a:t>get_fiscal_year</a:t>
            </a:r>
            <a:r>
              <a:rPr lang="en-US" sz="2400" dirty="0"/>
              <a:t>' to get fiscal year by passing the date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FUNCTION `</a:t>
            </a:r>
            <a:r>
              <a:rPr lang="en-US" sz="2400" dirty="0" err="1"/>
              <a:t>get_fiscal_year</a:t>
            </a:r>
            <a:r>
              <a:rPr lang="en-US" sz="2400" dirty="0"/>
              <a:t>`(</a:t>
            </a:r>
            <a:r>
              <a:rPr lang="en-US" sz="2400" dirty="0" err="1"/>
              <a:t>calendar_date</a:t>
            </a:r>
            <a:r>
              <a:rPr lang="en-US" sz="2400" dirty="0"/>
              <a:t> DATE) RETURNS int DETERMINISTIC </a:t>
            </a:r>
            <a:br>
              <a:rPr lang="en-US" sz="2400" dirty="0"/>
            </a:br>
            <a:r>
              <a:rPr lang="en-US" sz="2400" dirty="0"/>
              <a:t>BEGIN </a:t>
            </a:r>
            <a:br>
              <a:rPr lang="en-US" sz="2400" dirty="0"/>
            </a:br>
            <a:r>
              <a:rPr lang="en-US" sz="2400" dirty="0"/>
              <a:t>DECLARE </a:t>
            </a:r>
            <a:r>
              <a:rPr lang="en-US" sz="2400" dirty="0" err="1"/>
              <a:t>fiscal_year</a:t>
            </a:r>
            <a:r>
              <a:rPr lang="en-US" sz="2400" dirty="0"/>
              <a:t> INT; </a:t>
            </a:r>
            <a:br>
              <a:rPr lang="en-US" sz="2400" dirty="0"/>
            </a:br>
            <a:r>
              <a:rPr lang="en-US" sz="2400" dirty="0"/>
              <a:t>SET </a:t>
            </a:r>
            <a:r>
              <a:rPr lang="en-US" sz="2400" dirty="0" err="1"/>
              <a:t>fiscal_year</a:t>
            </a:r>
            <a:r>
              <a:rPr lang="en-US" sz="2400" dirty="0"/>
              <a:t> = YEAR</a:t>
            </a:r>
          </a:p>
          <a:p>
            <a:pPr marL="0" indent="0">
              <a:buNone/>
            </a:pPr>
            <a:r>
              <a:rPr lang="en-US" sz="2400" dirty="0"/>
              <a:t>(DATE_ADD(</a:t>
            </a:r>
            <a:r>
              <a:rPr lang="en-US" sz="2400" dirty="0" err="1"/>
              <a:t>calendar_date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INTERVAL 4 MONTH));</a:t>
            </a:r>
            <a:br>
              <a:rPr lang="en-US" sz="2400" dirty="0"/>
            </a:br>
            <a:r>
              <a:rPr lang="en-US" sz="2400" dirty="0"/>
              <a:t> RETURN </a:t>
            </a:r>
            <a:r>
              <a:rPr lang="en-US" sz="2400" dirty="0" err="1"/>
              <a:t>fiscal_year</a:t>
            </a:r>
            <a:r>
              <a:rPr lang="en-US" sz="2400" dirty="0"/>
              <a:t>; </a:t>
            </a:r>
            <a:br>
              <a:rPr lang="en-US" sz="2400" dirty="0"/>
            </a:br>
            <a:r>
              <a:rPr lang="en-US" sz="2400" dirty="0"/>
              <a:t>END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622B0-4A95-5999-DA2D-E8D0E0A5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36" y="2904565"/>
            <a:ext cx="6400712" cy="28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83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4108</TotalTime>
  <Words>3121</Words>
  <Application>Microsoft Office PowerPoint</Application>
  <PresentationFormat>Widescreen</PresentationFormat>
  <Paragraphs>283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Arial</vt:lpstr>
      <vt:lpstr>Gill Sans MT</vt:lpstr>
      <vt:lpstr>Wingdings</vt:lpstr>
      <vt:lpstr>Gallery</vt:lpstr>
      <vt:lpstr>SQL PROJECT</vt:lpstr>
      <vt:lpstr>Project Overview</vt:lpstr>
      <vt:lpstr>Problem Statement</vt:lpstr>
      <vt:lpstr>P &amp; L statement </vt:lpstr>
      <vt:lpstr>Task - 1</vt:lpstr>
      <vt:lpstr>DataSet</vt:lpstr>
      <vt:lpstr>Functions Created</vt:lpstr>
      <vt:lpstr>Finance 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Customers, Products, Markets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❑Module: Window Functions: ROW_NUMBER, RANK, DENSE_RANK   Find out top 3 products from each division by total quantity sold in a given year</vt:lpstr>
      <vt:lpstr>PowerPoint Presentation</vt:lpstr>
      <vt:lpstr>➢Creating stored procedure for the above query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Vinnakota</dc:creator>
  <cp:lastModifiedBy>Yashwanth Vinnakota</cp:lastModifiedBy>
  <cp:revision>1</cp:revision>
  <dcterms:created xsi:type="dcterms:W3CDTF">2025-01-31T18:35:12Z</dcterms:created>
  <dcterms:modified xsi:type="dcterms:W3CDTF">2025-02-06T17:17:40Z</dcterms:modified>
</cp:coreProperties>
</file>