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2"/>
  </p:notesMasterIdLst>
  <p:sldIdLst>
    <p:sldId id="256" r:id="rId2"/>
    <p:sldId id="257" r:id="rId3"/>
    <p:sldId id="258" r:id="rId4"/>
    <p:sldId id="259" r:id="rId5"/>
    <p:sldId id="260" r:id="rId6"/>
    <p:sldId id="262" r:id="rId7"/>
    <p:sldId id="264" r:id="rId8"/>
    <p:sldId id="267" r:id="rId9"/>
    <p:sldId id="268" r:id="rId10"/>
    <p:sldId id="266" r:id="rId11"/>
  </p:sldIdLst>
  <p:sldSz cx="9144000" cy="5143500" type="screen16x9"/>
  <p:notesSz cx="6858000" cy="9144000"/>
  <p:embeddedFontLst>
    <p:embeddedFont>
      <p:font typeface="Akshar" panose="020B0604020202020204" charset="0"/>
      <p:regular r:id="rId13"/>
      <p:bold r:id="rId14"/>
    </p:embeddedFont>
    <p:embeddedFont>
      <p:font typeface="Bebas Neue" panose="020B0606020202050201" pitchFamily="34" charset="0"/>
      <p:regular r:id="rId15"/>
    </p:embeddedFont>
    <p:embeddedFont>
      <p:font typeface="Gill Sans MT" panose="020B0502020104020203" pitchFamily="34" charset="0"/>
      <p:regular r:id="rId16"/>
      <p:bold r:id="rId17"/>
      <p:italic r:id="rId18"/>
      <p:boldItalic r:id="rId19"/>
    </p:embeddedFont>
    <p:embeddedFont>
      <p:font typeface="Red Hat Text" panose="020B0604020202020204" charset="0"/>
      <p:regular r:id="rId20"/>
      <p:bold r:id="rId21"/>
      <p:italic r:id="rId22"/>
      <p:boldItalic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37">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2" d="100"/>
          <a:sy n="152" d="100"/>
        </p:scale>
        <p:origin x="444" y="138"/>
      </p:cViewPr>
      <p:guideLst>
        <p:guide orient="horz" pos="3037"/>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1816578612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1816578612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6"/>
        <p:cNvGrpSpPr/>
        <p:nvPr/>
      </p:nvGrpSpPr>
      <p:grpSpPr>
        <a:xfrm>
          <a:off x="0" y="0"/>
          <a:ext cx="0" cy="0"/>
          <a:chOff x="0" y="0"/>
          <a:chExt cx="0" cy="0"/>
        </a:xfrm>
      </p:grpSpPr>
      <p:sp>
        <p:nvSpPr>
          <p:cNvPr id="1277" name="Google Shape;1277;g184dd1a83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8" name="Google Shape;1278;g184dd1a83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g184dd1a83ed_0_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0" name="Google Shape;1300;g184dd1a83ed_0_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0"/>
        <p:cNvGrpSpPr/>
        <p:nvPr/>
      </p:nvGrpSpPr>
      <p:grpSpPr>
        <a:xfrm>
          <a:off x="0" y="0"/>
          <a:ext cx="0" cy="0"/>
          <a:chOff x="0" y="0"/>
          <a:chExt cx="0" cy="0"/>
        </a:xfrm>
      </p:grpSpPr>
      <p:sp>
        <p:nvSpPr>
          <p:cNvPr id="1491" name="Google Shape;1491;g184dd1a83ed_0_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2" name="Google Shape;1492;g184dd1a83ed_0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184dd1a83ed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184dd1a83ed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7"/>
        <p:cNvGrpSpPr/>
        <p:nvPr/>
      </p:nvGrpSpPr>
      <p:grpSpPr>
        <a:xfrm>
          <a:off x="0" y="0"/>
          <a:ext cx="0" cy="0"/>
          <a:chOff x="0" y="0"/>
          <a:chExt cx="0" cy="0"/>
        </a:xfrm>
      </p:grpSpPr>
      <p:sp>
        <p:nvSpPr>
          <p:cNvPr id="1578" name="Google Shape;1578;g18670252dc9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9" name="Google Shape;1579;g18670252dc9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184dd1a83ed_3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184dd1a83ed_3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
        <p:cNvGrpSpPr/>
        <p:nvPr/>
      </p:nvGrpSpPr>
      <p:grpSpPr>
        <a:xfrm>
          <a:off x="0" y="0"/>
          <a:ext cx="0" cy="0"/>
          <a:chOff x="0" y="0"/>
          <a:chExt cx="0" cy="0"/>
        </a:xfrm>
      </p:grpSpPr>
      <p:sp>
        <p:nvSpPr>
          <p:cNvPr id="1650" name="Google Shape;1650;g184dd1a83ed_3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 name="Google Shape;1651;g184dd1a83ed_3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12/1/2023</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fld id="{6D22F896-40B5-4ADD-8801-0D06FADFA095}" type="slidenum">
              <a:rPr lang="en-US" dirty="0"/>
              <a:t>‹#›</a:t>
            </a:fld>
            <a:endParaRPr lang="en-US" dirty="0"/>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50896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133966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669494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1"/>
        </a:solidFill>
        <a:effectLst/>
      </p:bgPr>
    </p:bg>
    <p:spTree>
      <p:nvGrpSpPr>
        <p:cNvPr id="1" name="Shape 516"/>
        <p:cNvGrpSpPr/>
        <p:nvPr/>
      </p:nvGrpSpPr>
      <p:grpSpPr>
        <a:xfrm>
          <a:off x="0" y="0"/>
          <a:ext cx="0" cy="0"/>
          <a:chOff x="0" y="0"/>
          <a:chExt cx="0" cy="0"/>
        </a:xfrm>
      </p:grpSpPr>
      <p:sp>
        <p:nvSpPr>
          <p:cNvPr id="518" name="Google Shape;518;p13"/>
          <p:cNvSpPr txBox="1">
            <a:spLocks noGrp="1"/>
          </p:cNvSpPr>
          <p:nvPr>
            <p:ph type="title" hasCustomPrompt="1"/>
          </p:nvPr>
        </p:nvSpPr>
        <p:spPr>
          <a:xfrm>
            <a:off x="715052" y="1628438"/>
            <a:ext cx="2419500" cy="606000"/>
          </a:xfrm>
          <a:prstGeom prst="rect">
            <a:avLst/>
          </a:prstGeom>
          <a:ln>
            <a:noFill/>
          </a:ln>
        </p:spPr>
        <p:txBody>
          <a:bodyPr spcFirstLastPara="1" wrap="square" lIns="36000" tIns="36000" rIns="36000" bIns="36000" anchor="ctr" anchorCtr="0">
            <a:noAutofit/>
          </a:bodyPr>
          <a:lstStyle>
            <a:lvl1pPr lvl="0" rtl="0">
              <a:spcBef>
                <a:spcPts val="0"/>
              </a:spcBef>
              <a:spcAft>
                <a:spcPts val="0"/>
              </a:spcAft>
              <a:buSzPts val="3000"/>
              <a:buNone/>
              <a:defRPr sz="28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9" name="Google Shape;519;p13"/>
          <p:cNvSpPr txBox="1">
            <a:spLocks noGrp="1"/>
          </p:cNvSpPr>
          <p:nvPr>
            <p:ph type="subTitle" idx="1"/>
          </p:nvPr>
        </p:nvSpPr>
        <p:spPr>
          <a:xfrm>
            <a:off x="715050" y="3074750"/>
            <a:ext cx="2419500" cy="569700"/>
          </a:xfrm>
          <a:prstGeom prst="rect">
            <a:avLst/>
          </a:prstGeom>
          <a:ln>
            <a:noFill/>
          </a:ln>
        </p:spPr>
        <p:txBody>
          <a:bodyPr spcFirstLastPara="1" wrap="square" lIns="36000" tIns="36000" rIns="36000" bIns="36000"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20" name="Google Shape;520;p13"/>
          <p:cNvSpPr txBox="1">
            <a:spLocks noGrp="1"/>
          </p:cNvSpPr>
          <p:nvPr>
            <p:ph type="subTitle" idx="2"/>
          </p:nvPr>
        </p:nvSpPr>
        <p:spPr>
          <a:xfrm>
            <a:off x="715050" y="2234450"/>
            <a:ext cx="2419500" cy="840300"/>
          </a:xfrm>
          <a:prstGeom prst="rect">
            <a:avLst/>
          </a:prstGeom>
          <a:ln>
            <a:noFill/>
          </a:ln>
        </p:spPr>
        <p:txBody>
          <a:bodyPr spcFirstLastPara="1" wrap="square" lIns="36000" tIns="36000" rIns="36000" bIns="36000" anchor="b" anchorCtr="0">
            <a:noAutofit/>
          </a:bodyPr>
          <a:lstStyle>
            <a:lvl1pPr lvl="0" rtl="0">
              <a:spcBef>
                <a:spcPts val="0"/>
              </a:spcBef>
              <a:spcAft>
                <a:spcPts val="0"/>
              </a:spcAft>
              <a:buClr>
                <a:schemeClr val="dk1"/>
              </a:buClr>
              <a:buSzPts val="2400"/>
              <a:buFont typeface="Bebas Neue"/>
              <a:buNone/>
              <a:defRPr sz="2200" b="1">
                <a:solidFill>
                  <a:schemeClr val="dk1"/>
                </a:solidFill>
                <a:latin typeface="Akshar"/>
                <a:ea typeface="Akshar"/>
                <a:cs typeface="Akshar"/>
                <a:sym typeface="Akshar"/>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21" name="Google Shape;521;p13"/>
          <p:cNvSpPr txBox="1">
            <a:spLocks noGrp="1"/>
          </p:cNvSpPr>
          <p:nvPr>
            <p:ph type="title" idx="3"/>
          </p:nvPr>
        </p:nvSpPr>
        <p:spPr>
          <a:xfrm>
            <a:off x="715100" y="458800"/>
            <a:ext cx="7713900" cy="662400"/>
          </a:xfrm>
          <a:prstGeom prst="rect">
            <a:avLst/>
          </a:prstGeom>
          <a:ln>
            <a:noFill/>
          </a:ln>
        </p:spPr>
        <p:txBody>
          <a:bodyPr spcFirstLastPara="1" wrap="square" lIns="36000" tIns="36000" rIns="36000" bIns="36000" anchor="t" anchorCtr="0">
            <a:noAutofit/>
          </a:bodyPr>
          <a:lstStyle>
            <a:lvl1pPr lvl="0" rtl="0">
              <a:spcBef>
                <a:spcPts val="0"/>
              </a:spcBef>
              <a:spcAft>
                <a:spcPts val="0"/>
              </a:spcAft>
              <a:buClr>
                <a:schemeClr val="dk1"/>
              </a:buClr>
              <a:buSzPts val="3500"/>
              <a:buFont typeface="Akshar"/>
              <a:buNone/>
              <a:defRPr b="1">
                <a:solidFill>
                  <a:schemeClr val="dk1"/>
                </a:solidFill>
                <a:latin typeface="Akshar"/>
                <a:ea typeface="Akshar"/>
                <a:cs typeface="Akshar"/>
                <a:sym typeface="Akshar"/>
              </a:defRPr>
            </a:lvl1pPr>
            <a:lvl2pPr lvl="1"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2pPr>
            <a:lvl3pPr lvl="2"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3pPr>
            <a:lvl4pPr lvl="3"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4pPr>
            <a:lvl5pPr lvl="4"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5pPr>
            <a:lvl6pPr lvl="5"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6pPr>
            <a:lvl7pPr lvl="6"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7pPr>
            <a:lvl8pPr lvl="7"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8pPr>
            <a:lvl9pPr lvl="8"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9pPr>
          </a:lstStyle>
          <a:p>
            <a:endParaRPr/>
          </a:p>
        </p:txBody>
      </p:sp>
      <p:sp>
        <p:nvSpPr>
          <p:cNvPr id="522" name="Google Shape;522;p13"/>
          <p:cNvSpPr txBox="1">
            <a:spLocks noGrp="1"/>
          </p:cNvSpPr>
          <p:nvPr>
            <p:ph type="title" idx="4" hasCustomPrompt="1"/>
          </p:nvPr>
        </p:nvSpPr>
        <p:spPr>
          <a:xfrm>
            <a:off x="3362201" y="1628438"/>
            <a:ext cx="2419500" cy="606000"/>
          </a:xfrm>
          <a:prstGeom prst="rect">
            <a:avLst/>
          </a:prstGeom>
          <a:ln>
            <a:noFill/>
          </a:ln>
        </p:spPr>
        <p:txBody>
          <a:bodyPr spcFirstLastPara="1" wrap="square" lIns="36000" tIns="36000" rIns="36000" bIns="36000" anchor="ctr" anchorCtr="0">
            <a:noAutofit/>
          </a:bodyPr>
          <a:lstStyle>
            <a:lvl1pPr lvl="0" rtl="0">
              <a:spcBef>
                <a:spcPts val="0"/>
              </a:spcBef>
              <a:spcAft>
                <a:spcPts val="0"/>
              </a:spcAft>
              <a:buSzPts val="3000"/>
              <a:buNone/>
              <a:defRPr sz="28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3" name="Google Shape;523;p13"/>
          <p:cNvSpPr txBox="1">
            <a:spLocks noGrp="1"/>
          </p:cNvSpPr>
          <p:nvPr>
            <p:ph type="subTitle" idx="5"/>
          </p:nvPr>
        </p:nvSpPr>
        <p:spPr>
          <a:xfrm>
            <a:off x="3362202" y="3074750"/>
            <a:ext cx="2419500" cy="569700"/>
          </a:xfrm>
          <a:prstGeom prst="rect">
            <a:avLst/>
          </a:prstGeom>
          <a:ln>
            <a:noFill/>
          </a:ln>
        </p:spPr>
        <p:txBody>
          <a:bodyPr spcFirstLastPara="1" wrap="square" lIns="36000" tIns="36000" rIns="36000" bIns="36000"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24" name="Google Shape;524;p13"/>
          <p:cNvSpPr txBox="1">
            <a:spLocks noGrp="1"/>
          </p:cNvSpPr>
          <p:nvPr>
            <p:ph type="subTitle" idx="6"/>
          </p:nvPr>
        </p:nvSpPr>
        <p:spPr>
          <a:xfrm>
            <a:off x="3362202" y="2234450"/>
            <a:ext cx="2419500" cy="840300"/>
          </a:xfrm>
          <a:prstGeom prst="rect">
            <a:avLst/>
          </a:prstGeom>
          <a:ln>
            <a:noFill/>
          </a:ln>
        </p:spPr>
        <p:txBody>
          <a:bodyPr spcFirstLastPara="1" wrap="square" lIns="36000" tIns="36000" rIns="36000" bIns="36000" anchor="b" anchorCtr="0">
            <a:noAutofit/>
          </a:bodyPr>
          <a:lstStyle>
            <a:lvl1pPr lvl="0" rtl="0">
              <a:spcBef>
                <a:spcPts val="0"/>
              </a:spcBef>
              <a:spcAft>
                <a:spcPts val="0"/>
              </a:spcAft>
              <a:buClr>
                <a:schemeClr val="dk1"/>
              </a:buClr>
              <a:buSzPts val="2400"/>
              <a:buFont typeface="Bebas Neue"/>
              <a:buNone/>
              <a:defRPr sz="2200" b="1">
                <a:solidFill>
                  <a:schemeClr val="dk1"/>
                </a:solidFill>
                <a:latin typeface="Akshar"/>
                <a:ea typeface="Akshar"/>
                <a:cs typeface="Akshar"/>
                <a:sym typeface="Akshar"/>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25" name="Google Shape;525;p13"/>
          <p:cNvSpPr txBox="1">
            <a:spLocks noGrp="1"/>
          </p:cNvSpPr>
          <p:nvPr>
            <p:ph type="title" idx="7" hasCustomPrompt="1"/>
          </p:nvPr>
        </p:nvSpPr>
        <p:spPr>
          <a:xfrm>
            <a:off x="6009447" y="1628438"/>
            <a:ext cx="2419500" cy="606000"/>
          </a:xfrm>
          <a:prstGeom prst="rect">
            <a:avLst/>
          </a:prstGeom>
          <a:ln>
            <a:noFill/>
          </a:ln>
        </p:spPr>
        <p:txBody>
          <a:bodyPr spcFirstLastPara="1" wrap="square" lIns="36000" tIns="36000" rIns="36000" bIns="36000" anchor="ctr" anchorCtr="0">
            <a:noAutofit/>
          </a:bodyPr>
          <a:lstStyle>
            <a:lvl1pPr lvl="0" rtl="0">
              <a:spcBef>
                <a:spcPts val="0"/>
              </a:spcBef>
              <a:spcAft>
                <a:spcPts val="0"/>
              </a:spcAft>
              <a:buSzPts val="3000"/>
              <a:buNone/>
              <a:defRPr sz="28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6" name="Google Shape;526;p13"/>
          <p:cNvSpPr txBox="1">
            <a:spLocks noGrp="1"/>
          </p:cNvSpPr>
          <p:nvPr>
            <p:ph type="subTitle" idx="8"/>
          </p:nvPr>
        </p:nvSpPr>
        <p:spPr>
          <a:xfrm>
            <a:off x="6009450" y="3074750"/>
            <a:ext cx="2419500" cy="569700"/>
          </a:xfrm>
          <a:prstGeom prst="rect">
            <a:avLst/>
          </a:prstGeom>
          <a:ln>
            <a:noFill/>
          </a:ln>
        </p:spPr>
        <p:txBody>
          <a:bodyPr spcFirstLastPara="1" wrap="square" lIns="36000" tIns="36000" rIns="36000" bIns="36000"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27" name="Google Shape;527;p13"/>
          <p:cNvSpPr txBox="1">
            <a:spLocks noGrp="1"/>
          </p:cNvSpPr>
          <p:nvPr>
            <p:ph type="subTitle" idx="9"/>
          </p:nvPr>
        </p:nvSpPr>
        <p:spPr>
          <a:xfrm>
            <a:off x="6009449" y="2234450"/>
            <a:ext cx="2419500" cy="840300"/>
          </a:xfrm>
          <a:prstGeom prst="rect">
            <a:avLst/>
          </a:prstGeom>
          <a:ln>
            <a:noFill/>
          </a:ln>
        </p:spPr>
        <p:txBody>
          <a:bodyPr spcFirstLastPara="1" wrap="square" lIns="36000" tIns="36000" rIns="36000" bIns="36000" anchor="b" anchorCtr="0">
            <a:noAutofit/>
          </a:bodyPr>
          <a:lstStyle>
            <a:lvl1pPr lvl="0" rtl="0">
              <a:spcBef>
                <a:spcPts val="0"/>
              </a:spcBef>
              <a:spcAft>
                <a:spcPts val="0"/>
              </a:spcAft>
              <a:buClr>
                <a:schemeClr val="dk1"/>
              </a:buClr>
              <a:buSzPts val="2400"/>
              <a:buFont typeface="Bebas Neue"/>
              <a:buNone/>
              <a:defRPr sz="2200" b="1">
                <a:solidFill>
                  <a:schemeClr val="dk1"/>
                </a:solidFill>
                <a:latin typeface="Akshar"/>
                <a:ea typeface="Akshar"/>
                <a:cs typeface="Akshar"/>
                <a:sym typeface="Akshar"/>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555622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lt1"/>
        </a:solidFill>
        <a:effectLst/>
      </p:bgPr>
    </p:bg>
    <p:spTree>
      <p:nvGrpSpPr>
        <p:cNvPr id="1" name="Shape 57"/>
        <p:cNvGrpSpPr/>
        <p:nvPr/>
      </p:nvGrpSpPr>
      <p:grpSpPr>
        <a:xfrm>
          <a:off x="0" y="0"/>
          <a:ext cx="0" cy="0"/>
          <a:chOff x="0" y="0"/>
          <a:chExt cx="0" cy="0"/>
        </a:xfrm>
      </p:grpSpPr>
      <p:sp>
        <p:nvSpPr>
          <p:cNvPr id="104" name="Google Shape;104;p3"/>
          <p:cNvSpPr txBox="1">
            <a:spLocks noGrp="1"/>
          </p:cNvSpPr>
          <p:nvPr>
            <p:ph type="title"/>
          </p:nvPr>
        </p:nvSpPr>
        <p:spPr>
          <a:xfrm>
            <a:off x="715100" y="2137150"/>
            <a:ext cx="3044100" cy="1756800"/>
          </a:xfrm>
          <a:prstGeom prst="rect">
            <a:avLst/>
          </a:prstGeom>
        </p:spPr>
        <p:txBody>
          <a:bodyPr spcFirstLastPara="1" wrap="square" lIns="36000" tIns="36000" rIns="36000" bIns="36000" anchor="t"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05" name="Google Shape;105;p3"/>
          <p:cNvSpPr txBox="1">
            <a:spLocks noGrp="1"/>
          </p:cNvSpPr>
          <p:nvPr>
            <p:ph type="title" idx="2" hasCustomPrompt="1"/>
          </p:nvPr>
        </p:nvSpPr>
        <p:spPr>
          <a:xfrm>
            <a:off x="715100" y="1134675"/>
            <a:ext cx="3044100" cy="1002600"/>
          </a:xfrm>
          <a:prstGeom prst="rect">
            <a:avLst/>
          </a:prstGeom>
        </p:spPr>
        <p:txBody>
          <a:bodyPr spcFirstLastPara="1" wrap="square" lIns="36000" tIns="36000" rIns="36000" bIns="36000" anchor="ctr" anchorCtr="0">
            <a:noAutofit/>
          </a:bodyPr>
          <a:lstStyle>
            <a:lvl1pPr lvl="0" algn="ctr" rtl="0">
              <a:spcBef>
                <a:spcPts val="0"/>
              </a:spcBef>
              <a:spcAft>
                <a:spcPts val="0"/>
              </a:spcAft>
              <a:buSzPts val="6000"/>
              <a:buNone/>
              <a:defRPr sz="5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extLst>
      <p:ext uri="{BB962C8B-B14F-4D97-AF65-F5344CB8AC3E}">
        <p14:creationId xmlns:p14="http://schemas.microsoft.com/office/powerpoint/2010/main" val="580128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1"/>
        </a:solidFill>
        <a:effectLst/>
      </p:bgPr>
    </p:bg>
    <p:spTree>
      <p:nvGrpSpPr>
        <p:cNvPr id="1" name="Shape 722"/>
        <p:cNvGrpSpPr/>
        <p:nvPr/>
      </p:nvGrpSpPr>
      <p:grpSpPr>
        <a:xfrm>
          <a:off x="0" y="0"/>
          <a:ext cx="0" cy="0"/>
          <a:chOff x="0" y="0"/>
          <a:chExt cx="0" cy="0"/>
        </a:xfrm>
      </p:grpSpPr>
      <p:sp>
        <p:nvSpPr>
          <p:cNvPr id="724" name="Google Shape;724;p16"/>
          <p:cNvSpPr txBox="1">
            <a:spLocks noGrp="1"/>
          </p:cNvSpPr>
          <p:nvPr>
            <p:ph type="title"/>
          </p:nvPr>
        </p:nvSpPr>
        <p:spPr>
          <a:xfrm>
            <a:off x="715100" y="458800"/>
            <a:ext cx="7713900" cy="662400"/>
          </a:xfrm>
          <a:prstGeom prst="rect">
            <a:avLst/>
          </a:prstGeom>
          <a:ln>
            <a:noFill/>
          </a:ln>
        </p:spPr>
        <p:txBody>
          <a:bodyPr spcFirstLastPara="1" wrap="square" lIns="36000" tIns="36000" rIns="36000" bIns="36000" anchor="t" anchorCtr="0">
            <a:noAutofit/>
          </a:bodyPr>
          <a:lstStyle>
            <a:lvl1pPr lvl="0" rtl="0">
              <a:spcBef>
                <a:spcPts val="0"/>
              </a:spcBef>
              <a:spcAft>
                <a:spcPts val="0"/>
              </a:spcAft>
              <a:buClr>
                <a:schemeClr val="dk1"/>
              </a:buClr>
              <a:buSzPts val="3500"/>
              <a:buFont typeface="Akshar"/>
              <a:buNone/>
              <a:defRPr sz="3300" b="1">
                <a:solidFill>
                  <a:schemeClr val="dk1"/>
                </a:solidFill>
                <a:latin typeface="Akshar"/>
                <a:ea typeface="Akshar"/>
                <a:cs typeface="Akshar"/>
                <a:sym typeface="Akshar"/>
              </a:defRPr>
            </a:lvl1pPr>
            <a:lvl2pPr lvl="1"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2pPr>
            <a:lvl3pPr lvl="2"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3pPr>
            <a:lvl4pPr lvl="3"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4pPr>
            <a:lvl5pPr lvl="4"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5pPr>
            <a:lvl6pPr lvl="5"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6pPr>
            <a:lvl7pPr lvl="6"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7pPr>
            <a:lvl8pPr lvl="7"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8pPr>
            <a:lvl9pPr lvl="8"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9pPr>
          </a:lstStyle>
          <a:p>
            <a:endParaRPr/>
          </a:p>
        </p:txBody>
      </p:sp>
      <p:sp>
        <p:nvSpPr>
          <p:cNvPr id="725" name="Google Shape;725;p16"/>
          <p:cNvSpPr txBox="1">
            <a:spLocks noGrp="1"/>
          </p:cNvSpPr>
          <p:nvPr>
            <p:ph type="body" idx="1"/>
          </p:nvPr>
        </p:nvSpPr>
        <p:spPr>
          <a:xfrm>
            <a:off x="715100" y="1066900"/>
            <a:ext cx="7713900" cy="3541500"/>
          </a:xfrm>
          <a:prstGeom prst="rect">
            <a:avLst/>
          </a:prstGeom>
          <a:ln>
            <a:noFill/>
          </a:ln>
        </p:spPr>
        <p:txBody>
          <a:bodyPr spcFirstLastPara="1" wrap="square" lIns="36000" tIns="36000" rIns="36000" bIns="36000" anchor="t" anchorCtr="0">
            <a:noAutofit/>
          </a:bodyPr>
          <a:lstStyle>
            <a:lvl1pPr marL="457200" lvl="0" indent="-317500" rtl="0">
              <a:spcBef>
                <a:spcPts val="0"/>
              </a:spcBef>
              <a:spcAft>
                <a:spcPts val="0"/>
              </a:spcAft>
              <a:buClr>
                <a:schemeClr val="accent1"/>
              </a:buClr>
              <a:buSzPts val="1400"/>
              <a:buFont typeface="Red Hat Text"/>
              <a:buChar char="●"/>
              <a:defRPr>
                <a:solidFill>
                  <a:schemeClr val="dk1"/>
                </a:solidFill>
                <a:latin typeface="Red Hat Text"/>
                <a:ea typeface="Red Hat Text"/>
                <a:cs typeface="Red Hat Text"/>
                <a:sym typeface="Red Hat Text"/>
              </a:defRPr>
            </a:lvl1pPr>
            <a:lvl2pPr marL="914400" lvl="1"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2pPr>
            <a:lvl3pPr marL="1371600" lvl="2"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3pPr>
            <a:lvl4pPr marL="1828800" lvl="3"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4pPr>
            <a:lvl5pPr marL="2286000" lvl="4"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5pPr>
            <a:lvl6pPr marL="2743200" lvl="5"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6pPr>
            <a:lvl7pPr marL="3200400" lvl="6"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7pPr>
            <a:lvl8pPr marL="3657600" lvl="7"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8pPr>
            <a:lvl9pPr marL="4114800" lvl="8"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9pPr>
          </a:lstStyle>
          <a:p>
            <a:endParaRPr/>
          </a:p>
        </p:txBody>
      </p:sp>
    </p:spTree>
    <p:extLst>
      <p:ext uri="{BB962C8B-B14F-4D97-AF65-F5344CB8AC3E}">
        <p14:creationId xmlns:p14="http://schemas.microsoft.com/office/powerpoint/2010/main" val="2297955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solidFill>
          <a:schemeClr val="lt1"/>
        </a:solidFill>
        <a:effectLst/>
      </p:bgPr>
    </p:bg>
    <p:spTree>
      <p:nvGrpSpPr>
        <p:cNvPr id="1" name="Shape 771"/>
        <p:cNvGrpSpPr/>
        <p:nvPr/>
      </p:nvGrpSpPr>
      <p:grpSpPr>
        <a:xfrm>
          <a:off x="0" y="0"/>
          <a:ext cx="0" cy="0"/>
          <a:chOff x="0" y="0"/>
          <a:chExt cx="0" cy="0"/>
        </a:xfrm>
      </p:grpSpPr>
      <p:sp>
        <p:nvSpPr>
          <p:cNvPr id="773" name="Google Shape;773;p17"/>
          <p:cNvSpPr txBox="1">
            <a:spLocks noGrp="1"/>
          </p:cNvSpPr>
          <p:nvPr>
            <p:ph type="title"/>
          </p:nvPr>
        </p:nvSpPr>
        <p:spPr>
          <a:xfrm>
            <a:off x="715100" y="458800"/>
            <a:ext cx="7713900" cy="662400"/>
          </a:xfrm>
          <a:prstGeom prst="rect">
            <a:avLst/>
          </a:prstGeom>
          <a:ln>
            <a:noFill/>
          </a:ln>
        </p:spPr>
        <p:txBody>
          <a:bodyPr spcFirstLastPara="1" wrap="square" lIns="36000" tIns="36000" rIns="36000" bIns="36000" anchor="t" anchorCtr="0">
            <a:noAutofit/>
          </a:bodyPr>
          <a:lstStyle>
            <a:lvl1pPr lvl="0" rtl="0">
              <a:spcBef>
                <a:spcPts val="0"/>
              </a:spcBef>
              <a:spcAft>
                <a:spcPts val="0"/>
              </a:spcAft>
              <a:buClr>
                <a:schemeClr val="dk1"/>
              </a:buClr>
              <a:buSzPts val="3500"/>
              <a:buFont typeface="Akshar"/>
              <a:buNone/>
              <a:defRPr sz="3300" b="1">
                <a:solidFill>
                  <a:schemeClr val="dk1"/>
                </a:solidFill>
                <a:latin typeface="Akshar"/>
                <a:ea typeface="Akshar"/>
                <a:cs typeface="Akshar"/>
                <a:sym typeface="Akshar"/>
              </a:defRPr>
            </a:lvl1pPr>
            <a:lvl2pPr lvl="1"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2pPr>
            <a:lvl3pPr lvl="2"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3pPr>
            <a:lvl4pPr lvl="3"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4pPr>
            <a:lvl5pPr lvl="4"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5pPr>
            <a:lvl6pPr lvl="5"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6pPr>
            <a:lvl7pPr lvl="6"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7pPr>
            <a:lvl8pPr lvl="7"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8pPr>
            <a:lvl9pPr lvl="8" rtl="0">
              <a:spcBef>
                <a:spcPts val="0"/>
              </a:spcBef>
              <a:spcAft>
                <a:spcPts val="0"/>
              </a:spcAft>
              <a:buClr>
                <a:schemeClr val="dk1"/>
              </a:buClr>
              <a:buSzPts val="3500"/>
              <a:buFont typeface="Akshar"/>
              <a:buNone/>
              <a:defRPr sz="3500" b="1">
                <a:solidFill>
                  <a:schemeClr val="dk1"/>
                </a:solidFill>
                <a:latin typeface="Akshar"/>
                <a:ea typeface="Akshar"/>
                <a:cs typeface="Akshar"/>
                <a:sym typeface="Akshar"/>
              </a:defRPr>
            </a:lvl9pPr>
          </a:lstStyle>
          <a:p>
            <a:endParaRPr/>
          </a:p>
        </p:txBody>
      </p:sp>
      <p:sp>
        <p:nvSpPr>
          <p:cNvPr id="774" name="Google Shape;774;p17"/>
          <p:cNvSpPr txBox="1">
            <a:spLocks noGrp="1"/>
          </p:cNvSpPr>
          <p:nvPr>
            <p:ph type="body" idx="1"/>
          </p:nvPr>
        </p:nvSpPr>
        <p:spPr>
          <a:xfrm>
            <a:off x="715100" y="1066900"/>
            <a:ext cx="7713900" cy="3541500"/>
          </a:xfrm>
          <a:prstGeom prst="rect">
            <a:avLst/>
          </a:prstGeom>
          <a:ln>
            <a:noFill/>
          </a:ln>
        </p:spPr>
        <p:txBody>
          <a:bodyPr spcFirstLastPara="1" wrap="square" lIns="36000" tIns="36000" rIns="36000" bIns="36000" anchor="t" anchorCtr="0">
            <a:noAutofit/>
          </a:bodyPr>
          <a:lstStyle>
            <a:lvl1pPr marL="457200" lvl="0" indent="-317500" rtl="0">
              <a:spcBef>
                <a:spcPts val="0"/>
              </a:spcBef>
              <a:spcAft>
                <a:spcPts val="0"/>
              </a:spcAft>
              <a:buClr>
                <a:schemeClr val="accent1"/>
              </a:buClr>
              <a:buSzPts val="1400"/>
              <a:buFont typeface="Red Hat Text"/>
              <a:buChar char="●"/>
              <a:defRPr>
                <a:solidFill>
                  <a:schemeClr val="dk1"/>
                </a:solidFill>
                <a:latin typeface="Red Hat Text"/>
                <a:ea typeface="Red Hat Text"/>
                <a:cs typeface="Red Hat Text"/>
                <a:sym typeface="Red Hat Text"/>
              </a:defRPr>
            </a:lvl1pPr>
            <a:lvl2pPr marL="914400" lvl="1"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2pPr>
            <a:lvl3pPr marL="1371600" lvl="2"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3pPr>
            <a:lvl4pPr marL="1828800" lvl="3"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4pPr>
            <a:lvl5pPr marL="2286000" lvl="4"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5pPr>
            <a:lvl6pPr marL="2743200" lvl="5"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6pPr>
            <a:lvl7pPr marL="3200400" lvl="6"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7pPr>
            <a:lvl8pPr marL="3657600" lvl="7"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8pPr>
            <a:lvl9pPr marL="4114800" lvl="8" indent="-3175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9pPr>
          </a:lstStyle>
          <a:p>
            <a:endParaRPr/>
          </a:p>
        </p:txBody>
      </p:sp>
    </p:spTree>
    <p:extLst>
      <p:ext uri="{BB962C8B-B14F-4D97-AF65-F5344CB8AC3E}">
        <p14:creationId xmlns:p14="http://schemas.microsoft.com/office/powerpoint/2010/main" val="18676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2">
  <p:cSld name="Section header 2">
    <p:bg>
      <p:bgPr>
        <a:solidFill>
          <a:schemeClr val="lt1"/>
        </a:solidFill>
        <a:effectLst/>
      </p:bgPr>
    </p:bg>
    <p:spTree>
      <p:nvGrpSpPr>
        <p:cNvPr id="1" name="Shape 656"/>
        <p:cNvGrpSpPr/>
        <p:nvPr/>
      </p:nvGrpSpPr>
      <p:grpSpPr>
        <a:xfrm>
          <a:off x="0" y="0"/>
          <a:ext cx="0" cy="0"/>
          <a:chOff x="0" y="0"/>
          <a:chExt cx="0" cy="0"/>
        </a:xfrm>
      </p:grpSpPr>
      <p:sp>
        <p:nvSpPr>
          <p:cNvPr id="703" name="Google Shape;703;p15"/>
          <p:cNvSpPr txBox="1">
            <a:spLocks noGrp="1"/>
          </p:cNvSpPr>
          <p:nvPr>
            <p:ph type="title"/>
          </p:nvPr>
        </p:nvSpPr>
        <p:spPr>
          <a:xfrm>
            <a:off x="4572000" y="2137150"/>
            <a:ext cx="3857100" cy="1756800"/>
          </a:xfrm>
          <a:prstGeom prst="rect">
            <a:avLst/>
          </a:prstGeom>
        </p:spPr>
        <p:txBody>
          <a:bodyPr spcFirstLastPara="1" wrap="square" lIns="36000" tIns="36000" rIns="36000" bIns="36000"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04" name="Google Shape;704;p15"/>
          <p:cNvSpPr txBox="1">
            <a:spLocks noGrp="1"/>
          </p:cNvSpPr>
          <p:nvPr>
            <p:ph type="title" idx="2" hasCustomPrompt="1"/>
          </p:nvPr>
        </p:nvSpPr>
        <p:spPr>
          <a:xfrm>
            <a:off x="4572000" y="1134675"/>
            <a:ext cx="3857100" cy="1002600"/>
          </a:xfrm>
          <a:prstGeom prst="rect">
            <a:avLst/>
          </a:prstGeom>
        </p:spPr>
        <p:txBody>
          <a:bodyPr spcFirstLastPara="1" wrap="square" lIns="36000" tIns="36000" rIns="36000" bIns="36000" anchor="ctr" anchorCtr="0">
            <a:noAutofit/>
          </a:bodyPr>
          <a:lstStyle>
            <a:lvl1pPr lvl="0" algn="ctr" rtl="0">
              <a:spcBef>
                <a:spcPts val="0"/>
              </a:spcBef>
              <a:spcAft>
                <a:spcPts val="0"/>
              </a:spcAft>
              <a:buSzPts val="6000"/>
              <a:buNone/>
              <a:defRPr sz="5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extLst>
      <p:ext uri="{BB962C8B-B14F-4D97-AF65-F5344CB8AC3E}">
        <p14:creationId xmlns:p14="http://schemas.microsoft.com/office/powerpoint/2010/main" val="473737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958623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324503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592052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137235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230672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42651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597597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12/1/2023</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531297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8">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12/1/2023</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601944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meetnagadia/human-action-recognition-har-dataset"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grpSp>
        <p:nvGrpSpPr>
          <p:cNvPr id="1090" name="Google Shape;1090;p22"/>
          <p:cNvGrpSpPr/>
          <p:nvPr/>
        </p:nvGrpSpPr>
        <p:grpSpPr>
          <a:xfrm>
            <a:off x="8467009" y="278390"/>
            <a:ext cx="839452" cy="813754"/>
            <a:chOff x="-3476625" y="-2105025"/>
            <a:chExt cx="933450" cy="904875"/>
          </a:xfrm>
        </p:grpSpPr>
        <p:sp>
          <p:nvSpPr>
            <p:cNvPr id="1091" name="Google Shape;1091;p22"/>
            <p:cNvSpPr/>
            <p:nvPr/>
          </p:nvSpPr>
          <p:spPr>
            <a:xfrm>
              <a:off x="-3476625" y="-210502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2"/>
            <p:cNvSpPr/>
            <p:nvPr/>
          </p:nvSpPr>
          <p:spPr>
            <a:xfrm>
              <a:off x="-3190875" y="-210502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2"/>
            <p:cNvSpPr/>
            <p:nvPr/>
          </p:nvSpPr>
          <p:spPr>
            <a:xfrm>
              <a:off x="-2905125" y="-210502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2"/>
            <p:cNvSpPr/>
            <p:nvPr/>
          </p:nvSpPr>
          <p:spPr>
            <a:xfrm>
              <a:off x="-2619375" y="-210502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2"/>
            <p:cNvSpPr/>
            <p:nvPr/>
          </p:nvSpPr>
          <p:spPr>
            <a:xfrm>
              <a:off x="-3476625" y="-182880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3190875" y="-182880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2905125" y="-182880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2619375" y="-182880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2"/>
            <p:cNvSpPr/>
            <p:nvPr/>
          </p:nvSpPr>
          <p:spPr>
            <a:xfrm>
              <a:off x="-3476625" y="-155257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2"/>
            <p:cNvSpPr/>
            <p:nvPr/>
          </p:nvSpPr>
          <p:spPr>
            <a:xfrm>
              <a:off x="-3190875" y="-155257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a:off x="-2905125" y="-155257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a:off x="-2619375" y="-1552575"/>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a:off x="-3476625" y="-127635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a:off x="-3190875" y="-127635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a:off x="-2905125" y="-127635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2"/>
            <p:cNvSpPr/>
            <p:nvPr/>
          </p:nvSpPr>
          <p:spPr>
            <a:xfrm>
              <a:off x="-2619375" y="-1276350"/>
              <a:ext cx="76200" cy="7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1" name="Google Shape;1121;p22"/>
          <p:cNvSpPr txBox="1">
            <a:spLocks noGrp="1"/>
          </p:cNvSpPr>
          <p:nvPr>
            <p:ph type="ctrTitle"/>
          </p:nvPr>
        </p:nvSpPr>
        <p:spPr>
          <a:xfrm>
            <a:off x="4773798" y="1497336"/>
            <a:ext cx="4742267" cy="2123628"/>
          </a:xfrm>
          <a:prstGeom prst="rect">
            <a:avLst/>
          </a:prstGeom>
        </p:spPr>
        <p:txBody>
          <a:bodyPr spcFirstLastPara="1" wrap="square" lIns="36000" tIns="36000" rIns="36000" bIns="36000" anchor="t" anchorCtr="0">
            <a:noAutofit/>
          </a:bodyPr>
          <a:lstStyle/>
          <a:p>
            <a:pPr marL="0" lvl="0" indent="0" algn="ctr" rtl="0">
              <a:spcBef>
                <a:spcPts val="0"/>
              </a:spcBef>
              <a:spcAft>
                <a:spcPts val="0"/>
              </a:spcAft>
              <a:buNone/>
            </a:pPr>
            <a:r>
              <a:rPr lang="en-US" sz="2100" dirty="0">
                <a:latin typeface="Times New Roman"/>
                <a:ea typeface="Times New Roman"/>
                <a:cs typeface="Times New Roman"/>
                <a:sym typeface="Times New Roman"/>
              </a:rPr>
              <a:t> PROJECT TITLE:-</a:t>
            </a:r>
            <a:br>
              <a:rPr lang="en-US" sz="2100" dirty="0">
                <a:latin typeface="Times New Roman"/>
                <a:ea typeface="Times New Roman"/>
                <a:cs typeface="Times New Roman"/>
                <a:sym typeface="Times New Roman"/>
              </a:rPr>
            </a:br>
            <a:br>
              <a:rPr lang="en-US" sz="2100" dirty="0">
                <a:latin typeface="Times New Roman"/>
                <a:ea typeface="Times New Roman"/>
                <a:cs typeface="Times New Roman"/>
                <a:sym typeface="Times New Roman"/>
              </a:rPr>
            </a:br>
            <a:r>
              <a:rPr lang="en-US" sz="2100" dirty="0">
                <a:latin typeface="Times New Roman"/>
                <a:ea typeface="Times New Roman"/>
                <a:cs typeface="Times New Roman"/>
                <a:sym typeface="Times New Roman"/>
              </a:rPr>
              <a:t>Human Action Recognition</a:t>
            </a:r>
            <a:endParaRPr sz="2100" dirty="0">
              <a:latin typeface="Times New Roman"/>
              <a:ea typeface="Times New Roman"/>
              <a:cs typeface="Times New Roman"/>
              <a:sym typeface="Times New Roman"/>
            </a:endParaRPr>
          </a:p>
        </p:txBody>
      </p:sp>
      <p:sp>
        <p:nvSpPr>
          <p:cNvPr id="1122" name="Google Shape;1122;p22"/>
          <p:cNvSpPr txBox="1">
            <a:spLocks noGrp="1"/>
          </p:cNvSpPr>
          <p:nvPr>
            <p:ph type="subTitle" idx="1"/>
          </p:nvPr>
        </p:nvSpPr>
        <p:spPr>
          <a:xfrm>
            <a:off x="4835211" y="3035207"/>
            <a:ext cx="3957300" cy="2323734"/>
          </a:xfrm>
          <a:prstGeom prst="rect">
            <a:avLst/>
          </a:prstGeom>
        </p:spPr>
        <p:txBody>
          <a:bodyPr spcFirstLastPara="1" wrap="square" lIns="36000" tIns="36000" rIns="36000" bIns="36000" anchor="t" anchorCtr="0">
            <a:noAutofit/>
          </a:bodyPr>
          <a:lstStyle/>
          <a:p>
            <a:pPr marL="0" lvl="0" indent="0" algn="ctr" rtl="0">
              <a:spcBef>
                <a:spcPts val="0"/>
              </a:spcBef>
              <a:spcAft>
                <a:spcPts val="0"/>
              </a:spcAft>
              <a:buNone/>
            </a:pPr>
            <a:r>
              <a:rPr lang="en" dirty="0"/>
              <a:t>GROUP MEMBERS:-</a:t>
            </a:r>
          </a:p>
          <a:p>
            <a:pPr marL="0" lvl="0" indent="0" algn="ctr" rtl="0">
              <a:spcBef>
                <a:spcPts val="0"/>
              </a:spcBef>
              <a:spcAft>
                <a:spcPts val="0"/>
              </a:spcAft>
              <a:buNone/>
            </a:pPr>
            <a:r>
              <a:rPr lang="en" dirty="0"/>
              <a:t>   </a:t>
            </a:r>
            <a:endParaRPr dirty="0"/>
          </a:p>
          <a:p>
            <a:pPr marL="457200" lvl="0" indent="-317500" algn="ctr" rtl="0">
              <a:spcBef>
                <a:spcPts val="0"/>
              </a:spcBef>
              <a:spcAft>
                <a:spcPts val="0"/>
              </a:spcAft>
              <a:buSzPts val="1400"/>
              <a:buAutoNum type="arabicParenR"/>
            </a:pPr>
            <a:r>
              <a:rPr lang="en" dirty="0"/>
              <a:t>Yash Gaikwad      </a:t>
            </a:r>
          </a:p>
          <a:p>
            <a:pPr marL="457200" lvl="0" indent="-317500" algn="ctr" rtl="0">
              <a:spcBef>
                <a:spcPts val="0"/>
              </a:spcBef>
              <a:spcAft>
                <a:spcPts val="0"/>
              </a:spcAft>
              <a:buSzPts val="1400"/>
              <a:buAutoNum type="arabicParenR"/>
            </a:pPr>
            <a:r>
              <a:rPr lang="en" dirty="0"/>
              <a:t>Abhijeet Sawant</a:t>
            </a:r>
          </a:p>
          <a:p>
            <a:pPr marL="457200" lvl="0" indent="-317500" algn="ctr" rtl="0">
              <a:spcBef>
                <a:spcPts val="0"/>
              </a:spcBef>
              <a:spcAft>
                <a:spcPts val="0"/>
              </a:spcAft>
              <a:buSzPts val="1400"/>
              <a:buAutoNum type="arabicParenR"/>
            </a:pPr>
            <a:r>
              <a:rPr lang="en" dirty="0"/>
              <a:t>Tejas Jadhav</a:t>
            </a:r>
            <a:endParaRPr dirty="0"/>
          </a:p>
          <a:p>
            <a:pPr marL="139700" lvl="0" indent="0" algn="ctr" rtl="0">
              <a:spcBef>
                <a:spcPts val="0"/>
              </a:spcBef>
              <a:spcAft>
                <a:spcPts val="0"/>
              </a:spcAft>
              <a:buSzPts val="1400"/>
            </a:pPr>
            <a:endParaRPr dirty="0"/>
          </a:p>
          <a:p>
            <a:pPr marL="0" lvl="0" indent="0" algn="ctr" rtl="0">
              <a:spcBef>
                <a:spcPts val="0"/>
              </a:spcBef>
              <a:spcAft>
                <a:spcPts val="0"/>
              </a:spcAft>
              <a:buNone/>
            </a:pPr>
            <a:endParaRPr dirty="0"/>
          </a:p>
        </p:txBody>
      </p:sp>
      <p:sp>
        <p:nvSpPr>
          <p:cNvPr id="1123" name="Google Shape;1123;p22"/>
          <p:cNvSpPr/>
          <p:nvPr/>
        </p:nvSpPr>
        <p:spPr>
          <a:xfrm>
            <a:off x="6902693" y="425392"/>
            <a:ext cx="1004100" cy="1004100"/>
          </a:xfrm>
          <a:prstGeom prst="mathMultiply">
            <a:avLst>
              <a:gd name="adj1" fmla="val 2352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rot="10800000">
            <a:off x="0" y="-300"/>
            <a:ext cx="9144000" cy="4194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Action Recognition Deep Learning &amp; Computer Vision | Galliot">
            <a:extLst>
              <a:ext uri="{FF2B5EF4-FFF2-40B4-BE49-F238E27FC236}">
                <a16:creationId xmlns:a16="http://schemas.microsoft.com/office/drawing/2014/main" id="{7D7DD09D-EE4A-7442-E3D2-AD3CC1D96F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2965"/>
            <a:ext cx="5057578" cy="42503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2"/>
        <p:cNvGrpSpPr/>
        <p:nvPr/>
      </p:nvGrpSpPr>
      <p:grpSpPr>
        <a:xfrm>
          <a:off x="0" y="0"/>
          <a:ext cx="0" cy="0"/>
          <a:chOff x="0" y="0"/>
          <a:chExt cx="0" cy="0"/>
        </a:xfrm>
      </p:grpSpPr>
      <p:sp>
        <p:nvSpPr>
          <p:cNvPr id="1653" name="Google Shape;1653;p32"/>
          <p:cNvSpPr txBox="1">
            <a:spLocks noGrp="1"/>
          </p:cNvSpPr>
          <p:nvPr>
            <p:ph type="title"/>
          </p:nvPr>
        </p:nvSpPr>
        <p:spPr>
          <a:prstGeom prst="rect">
            <a:avLst/>
          </a:prstGeom>
        </p:spPr>
        <p:txBody>
          <a:bodyPr spcFirstLastPara="1" wrap="square" lIns="36000" tIns="36000" rIns="36000" bIns="36000" anchor="t" anchorCtr="0">
            <a:noAutofit/>
          </a:bodyPr>
          <a:lstStyle/>
          <a:p>
            <a:pPr marL="0" lvl="0" indent="0" algn="ctr" rtl="0">
              <a:spcBef>
                <a:spcPts val="0"/>
              </a:spcBef>
              <a:spcAft>
                <a:spcPts val="0"/>
              </a:spcAft>
              <a:buNone/>
            </a:pPr>
            <a:r>
              <a:rPr lang="en"/>
              <a:t>THANK YOU</a:t>
            </a:r>
            <a:endParaRPr/>
          </a:p>
        </p:txBody>
      </p:sp>
      <p:grpSp>
        <p:nvGrpSpPr>
          <p:cNvPr id="1690" name="Google Shape;1690;p32"/>
          <p:cNvGrpSpPr/>
          <p:nvPr/>
        </p:nvGrpSpPr>
        <p:grpSpPr>
          <a:xfrm>
            <a:off x="378739" y="786829"/>
            <a:ext cx="3082136" cy="3711997"/>
            <a:chOff x="742550" y="238125"/>
            <a:chExt cx="4346546" cy="5234800"/>
          </a:xfrm>
        </p:grpSpPr>
        <p:sp>
          <p:nvSpPr>
            <p:cNvPr id="1691" name="Google Shape;1691;p32"/>
            <p:cNvSpPr/>
            <p:nvPr/>
          </p:nvSpPr>
          <p:spPr>
            <a:xfrm>
              <a:off x="742550" y="238125"/>
              <a:ext cx="2609025" cy="5234800"/>
            </a:xfrm>
            <a:custGeom>
              <a:avLst/>
              <a:gdLst/>
              <a:ahLst/>
              <a:cxnLst/>
              <a:rect l="l" t="t" r="r" b="b"/>
              <a:pathLst>
                <a:path w="104361" h="209392" extrusionOk="0">
                  <a:moveTo>
                    <a:pt x="688" y="0"/>
                  </a:moveTo>
                  <a:cubicBezTo>
                    <a:pt x="309" y="0"/>
                    <a:pt x="0" y="309"/>
                    <a:pt x="0" y="688"/>
                  </a:cubicBezTo>
                  <a:lnTo>
                    <a:pt x="0" y="208704"/>
                  </a:lnTo>
                  <a:cubicBezTo>
                    <a:pt x="0" y="209086"/>
                    <a:pt x="309" y="209392"/>
                    <a:pt x="688" y="209392"/>
                  </a:cubicBezTo>
                  <a:lnTo>
                    <a:pt x="103672" y="209392"/>
                  </a:lnTo>
                  <a:cubicBezTo>
                    <a:pt x="104055" y="209392"/>
                    <a:pt x="104360" y="209086"/>
                    <a:pt x="104360" y="208704"/>
                  </a:cubicBezTo>
                  <a:lnTo>
                    <a:pt x="104360" y="688"/>
                  </a:lnTo>
                  <a:cubicBezTo>
                    <a:pt x="104360" y="309"/>
                    <a:pt x="104055" y="0"/>
                    <a:pt x="103672" y="0"/>
                  </a:cubicBez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2"/>
            <p:cNvSpPr/>
            <p:nvPr/>
          </p:nvSpPr>
          <p:spPr>
            <a:xfrm>
              <a:off x="893475" y="238125"/>
              <a:ext cx="2609025" cy="5234800"/>
            </a:xfrm>
            <a:custGeom>
              <a:avLst/>
              <a:gdLst/>
              <a:ahLst/>
              <a:cxnLst/>
              <a:rect l="l" t="t" r="r" b="b"/>
              <a:pathLst>
                <a:path w="104361" h="209392" extrusionOk="0">
                  <a:moveTo>
                    <a:pt x="688" y="0"/>
                  </a:moveTo>
                  <a:cubicBezTo>
                    <a:pt x="309" y="0"/>
                    <a:pt x="0" y="309"/>
                    <a:pt x="0" y="688"/>
                  </a:cubicBezTo>
                  <a:lnTo>
                    <a:pt x="0" y="208704"/>
                  </a:lnTo>
                  <a:cubicBezTo>
                    <a:pt x="0" y="209086"/>
                    <a:pt x="309" y="209392"/>
                    <a:pt x="688" y="209392"/>
                  </a:cubicBezTo>
                  <a:lnTo>
                    <a:pt x="103672" y="209392"/>
                  </a:lnTo>
                  <a:cubicBezTo>
                    <a:pt x="104055" y="209392"/>
                    <a:pt x="104360" y="209086"/>
                    <a:pt x="104360" y="208704"/>
                  </a:cubicBezTo>
                  <a:lnTo>
                    <a:pt x="104360" y="688"/>
                  </a:lnTo>
                  <a:cubicBezTo>
                    <a:pt x="104360" y="309"/>
                    <a:pt x="104055" y="0"/>
                    <a:pt x="1036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2"/>
            <p:cNvSpPr/>
            <p:nvPr/>
          </p:nvSpPr>
          <p:spPr>
            <a:xfrm>
              <a:off x="995750" y="462875"/>
              <a:ext cx="2429650" cy="4831750"/>
            </a:xfrm>
            <a:custGeom>
              <a:avLst/>
              <a:gdLst/>
              <a:ahLst/>
              <a:cxnLst/>
              <a:rect l="l" t="t" r="r" b="b"/>
              <a:pathLst>
                <a:path w="97186" h="193270" extrusionOk="0">
                  <a:moveTo>
                    <a:pt x="4745" y="1"/>
                  </a:moveTo>
                  <a:cubicBezTo>
                    <a:pt x="2125" y="1"/>
                    <a:pt x="0" y="2125"/>
                    <a:pt x="0" y="4749"/>
                  </a:cubicBezTo>
                  <a:lnTo>
                    <a:pt x="0" y="188521"/>
                  </a:lnTo>
                  <a:cubicBezTo>
                    <a:pt x="0" y="191145"/>
                    <a:pt x="2125" y="193269"/>
                    <a:pt x="4745" y="193269"/>
                  </a:cubicBezTo>
                  <a:lnTo>
                    <a:pt x="92438" y="193269"/>
                  </a:lnTo>
                  <a:cubicBezTo>
                    <a:pt x="95061" y="193269"/>
                    <a:pt x="97186" y="191145"/>
                    <a:pt x="97186" y="188521"/>
                  </a:cubicBezTo>
                  <a:lnTo>
                    <a:pt x="97186" y="4749"/>
                  </a:lnTo>
                  <a:cubicBezTo>
                    <a:pt x="97186" y="2125"/>
                    <a:pt x="95058" y="1"/>
                    <a:pt x="92438" y="1"/>
                  </a:cubicBezTo>
                  <a:lnTo>
                    <a:pt x="79033" y="1"/>
                  </a:lnTo>
                  <a:cubicBezTo>
                    <a:pt x="77537" y="1"/>
                    <a:pt x="76322" y="1216"/>
                    <a:pt x="76322" y="2712"/>
                  </a:cubicBezTo>
                  <a:cubicBezTo>
                    <a:pt x="76322" y="4208"/>
                    <a:pt x="75107" y="5423"/>
                    <a:pt x="73610" y="5423"/>
                  </a:cubicBezTo>
                  <a:lnTo>
                    <a:pt x="33020" y="5423"/>
                  </a:lnTo>
                  <a:cubicBezTo>
                    <a:pt x="31523" y="5423"/>
                    <a:pt x="30308" y="4211"/>
                    <a:pt x="30308" y="2712"/>
                  </a:cubicBezTo>
                  <a:cubicBezTo>
                    <a:pt x="30308" y="1216"/>
                    <a:pt x="29097" y="1"/>
                    <a:pt x="275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2"/>
            <p:cNvSpPr/>
            <p:nvPr/>
          </p:nvSpPr>
          <p:spPr>
            <a:xfrm>
              <a:off x="1097950" y="914950"/>
              <a:ext cx="2202350" cy="1697350"/>
            </a:xfrm>
            <a:custGeom>
              <a:avLst/>
              <a:gdLst/>
              <a:ahLst/>
              <a:cxnLst/>
              <a:rect l="l" t="t" r="r" b="b"/>
              <a:pathLst>
                <a:path w="88094" h="67894" extrusionOk="0">
                  <a:moveTo>
                    <a:pt x="0" y="0"/>
                  </a:moveTo>
                  <a:lnTo>
                    <a:pt x="0" y="67893"/>
                  </a:lnTo>
                  <a:lnTo>
                    <a:pt x="88094" y="67893"/>
                  </a:lnTo>
                  <a:lnTo>
                    <a:pt x="880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5" name="Google Shape;1695;p32"/>
            <p:cNvSpPr/>
            <p:nvPr/>
          </p:nvSpPr>
          <p:spPr>
            <a:xfrm>
              <a:off x="2984550" y="3822750"/>
              <a:ext cx="290550" cy="290450"/>
            </a:xfrm>
            <a:custGeom>
              <a:avLst/>
              <a:gdLst/>
              <a:ahLst/>
              <a:cxnLst/>
              <a:rect l="l" t="t" r="r" b="b"/>
              <a:pathLst>
                <a:path w="11622" h="11618" extrusionOk="0">
                  <a:moveTo>
                    <a:pt x="5809" y="0"/>
                  </a:moveTo>
                  <a:cubicBezTo>
                    <a:pt x="2603" y="0"/>
                    <a:pt x="1" y="2599"/>
                    <a:pt x="1" y="5809"/>
                  </a:cubicBezTo>
                  <a:cubicBezTo>
                    <a:pt x="1" y="9019"/>
                    <a:pt x="2603" y="11618"/>
                    <a:pt x="5809" y="11618"/>
                  </a:cubicBezTo>
                  <a:cubicBezTo>
                    <a:pt x="9019" y="11618"/>
                    <a:pt x="11622" y="9019"/>
                    <a:pt x="11622" y="5809"/>
                  </a:cubicBezTo>
                  <a:cubicBezTo>
                    <a:pt x="11622" y="2599"/>
                    <a:pt x="9019" y="0"/>
                    <a:pt x="5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2"/>
            <p:cNvSpPr/>
            <p:nvPr/>
          </p:nvSpPr>
          <p:spPr>
            <a:xfrm>
              <a:off x="1746600" y="3844525"/>
              <a:ext cx="1175650" cy="246725"/>
            </a:xfrm>
            <a:custGeom>
              <a:avLst/>
              <a:gdLst/>
              <a:ahLst/>
              <a:cxnLst/>
              <a:rect l="l" t="t" r="r" b="b"/>
              <a:pathLst>
                <a:path w="47026" h="9869" extrusionOk="0">
                  <a:moveTo>
                    <a:pt x="173" y="0"/>
                  </a:moveTo>
                  <a:cubicBezTo>
                    <a:pt x="74" y="0"/>
                    <a:pt x="0" y="77"/>
                    <a:pt x="0" y="172"/>
                  </a:cubicBezTo>
                  <a:lnTo>
                    <a:pt x="0" y="9697"/>
                  </a:lnTo>
                  <a:cubicBezTo>
                    <a:pt x="0" y="9795"/>
                    <a:pt x="74" y="9869"/>
                    <a:pt x="173" y="9869"/>
                  </a:cubicBezTo>
                  <a:lnTo>
                    <a:pt x="46853" y="9869"/>
                  </a:lnTo>
                  <a:cubicBezTo>
                    <a:pt x="46948" y="9869"/>
                    <a:pt x="47025" y="9795"/>
                    <a:pt x="47025" y="9697"/>
                  </a:cubicBezTo>
                  <a:lnTo>
                    <a:pt x="47025" y="172"/>
                  </a:lnTo>
                  <a:cubicBezTo>
                    <a:pt x="47025" y="77"/>
                    <a:pt x="46948" y="0"/>
                    <a:pt x="468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2"/>
            <p:cNvSpPr/>
            <p:nvPr/>
          </p:nvSpPr>
          <p:spPr>
            <a:xfrm>
              <a:off x="1854075" y="3901750"/>
              <a:ext cx="132225" cy="132250"/>
            </a:xfrm>
            <a:custGeom>
              <a:avLst/>
              <a:gdLst/>
              <a:ahLst/>
              <a:cxnLst/>
              <a:rect l="l" t="t" r="r" b="b"/>
              <a:pathLst>
                <a:path w="5289" h="5290" extrusionOk="0">
                  <a:moveTo>
                    <a:pt x="1324" y="1"/>
                  </a:moveTo>
                  <a:lnTo>
                    <a:pt x="0" y="1325"/>
                  </a:lnTo>
                  <a:lnTo>
                    <a:pt x="1324" y="2645"/>
                  </a:lnTo>
                  <a:lnTo>
                    <a:pt x="0" y="3969"/>
                  </a:lnTo>
                  <a:lnTo>
                    <a:pt x="1324" y="5290"/>
                  </a:lnTo>
                  <a:lnTo>
                    <a:pt x="2645" y="3969"/>
                  </a:lnTo>
                  <a:lnTo>
                    <a:pt x="3968" y="5290"/>
                  </a:lnTo>
                  <a:lnTo>
                    <a:pt x="5289" y="3969"/>
                  </a:lnTo>
                  <a:lnTo>
                    <a:pt x="3968" y="2645"/>
                  </a:lnTo>
                  <a:lnTo>
                    <a:pt x="5289" y="1325"/>
                  </a:lnTo>
                  <a:lnTo>
                    <a:pt x="3968" y="1"/>
                  </a:lnTo>
                  <a:lnTo>
                    <a:pt x="2645" y="1325"/>
                  </a:lnTo>
                  <a:lnTo>
                    <a:pt x="1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2"/>
            <p:cNvSpPr/>
            <p:nvPr/>
          </p:nvSpPr>
          <p:spPr>
            <a:xfrm>
              <a:off x="2061175" y="3901750"/>
              <a:ext cx="132250" cy="132250"/>
            </a:xfrm>
            <a:custGeom>
              <a:avLst/>
              <a:gdLst/>
              <a:ahLst/>
              <a:cxnLst/>
              <a:rect l="l" t="t" r="r" b="b"/>
              <a:pathLst>
                <a:path w="5290" h="5290" extrusionOk="0">
                  <a:moveTo>
                    <a:pt x="1321" y="1"/>
                  </a:moveTo>
                  <a:lnTo>
                    <a:pt x="1" y="1325"/>
                  </a:lnTo>
                  <a:lnTo>
                    <a:pt x="1321" y="2645"/>
                  </a:lnTo>
                  <a:lnTo>
                    <a:pt x="1" y="3969"/>
                  </a:lnTo>
                  <a:lnTo>
                    <a:pt x="1321" y="5290"/>
                  </a:lnTo>
                  <a:lnTo>
                    <a:pt x="2645" y="3969"/>
                  </a:lnTo>
                  <a:lnTo>
                    <a:pt x="3966" y="5290"/>
                  </a:lnTo>
                  <a:lnTo>
                    <a:pt x="5290" y="3969"/>
                  </a:lnTo>
                  <a:lnTo>
                    <a:pt x="3966" y="2645"/>
                  </a:lnTo>
                  <a:lnTo>
                    <a:pt x="5290" y="1325"/>
                  </a:lnTo>
                  <a:lnTo>
                    <a:pt x="3966" y="1"/>
                  </a:lnTo>
                  <a:lnTo>
                    <a:pt x="2645" y="1325"/>
                  </a:lnTo>
                  <a:lnTo>
                    <a:pt x="1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2"/>
            <p:cNvSpPr/>
            <p:nvPr/>
          </p:nvSpPr>
          <p:spPr>
            <a:xfrm>
              <a:off x="2268300" y="3901750"/>
              <a:ext cx="132250" cy="132250"/>
            </a:xfrm>
            <a:custGeom>
              <a:avLst/>
              <a:gdLst/>
              <a:ahLst/>
              <a:cxnLst/>
              <a:rect l="l" t="t" r="r" b="b"/>
              <a:pathLst>
                <a:path w="5290" h="5290" extrusionOk="0">
                  <a:moveTo>
                    <a:pt x="1321" y="1"/>
                  </a:moveTo>
                  <a:lnTo>
                    <a:pt x="0" y="1325"/>
                  </a:lnTo>
                  <a:lnTo>
                    <a:pt x="1321" y="2645"/>
                  </a:lnTo>
                  <a:lnTo>
                    <a:pt x="0" y="3969"/>
                  </a:lnTo>
                  <a:lnTo>
                    <a:pt x="1321" y="5290"/>
                  </a:lnTo>
                  <a:lnTo>
                    <a:pt x="2645" y="3969"/>
                  </a:lnTo>
                  <a:lnTo>
                    <a:pt x="3965" y="5290"/>
                  </a:lnTo>
                  <a:lnTo>
                    <a:pt x="5289" y="3969"/>
                  </a:lnTo>
                  <a:lnTo>
                    <a:pt x="3965" y="2645"/>
                  </a:lnTo>
                  <a:lnTo>
                    <a:pt x="5289" y="1325"/>
                  </a:lnTo>
                  <a:lnTo>
                    <a:pt x="3965" y="1"/>
                  </a:lnTo>
                  <a:lnTo>
                    <a:pt x="2645" y="1325"/>
                  </a:lnTo>
                  <a:lnTo>
                    <a:pt x="1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2"/>
            <p:cNvSpPr/>
            <p:nvPr/>
          </p:nvSpPr>
          <p:spPr>
            <a:xfrm>
              <a:off x="2475400" y="3901750"/>
              <a:ext cx="132250" cy="132250"/>
            </a:xfrm>
            <a:custGeom>
              <a:avLst/>
              <a:gdLst/>
              <a:ahLst/>
              <a:cxnLst/>
              <a:rect l="l" t="t" r="r" b="b"/>
              <a:pathLst>
                <a:path w="5290" h="5290" extrusionOk="0">
                  <a:moveTo>
                    <a:pt x="1321" y="1"/>
                  </a:moveTo>
                  <a:lnTo>
                    <a:pt x="1" y="1325"/>
                  </a:lnTo>
                  <a:lnTo>
                    <a:pt x="1321" y="2645"/>
                  </a:lnTo>
                  <a:lnTo>
                    <a:pt x="1" y="3969"/>
                  </a:lnTo>
                  <a:lnTo>
                    <a:pt x="1321" y="5290"/>
                  </a:lnTo>
                  <a:lnTo>
                    <a:pt x="2645" y="3969"/>
                  </a:lnTo>
                  <a:lnTo>
                    <a:pt x="3966" y="5290"/>
                  </a:lnTo>
                  <a:lnTo>
                    <a:pt x="5290" y="3969"/>
                  </a:lnTo>
                  <a:lnTo>
                    <a:pt x="3966" y="2645"/>
                  </a:lnTo>
                  <a:lnTo>
                    <a:pt x="5290" y="1325"/>
                  </a:lnTo>
                  <a:lnTo>
                    <a:pt x="3966" y="1"/>
                  </a:lnTo>
                  <a:lnTo>
                    <a:pt x="2645" y="1325"/>
                  </a:lnTo>
                  <a:lnTo>
                    <a:pt x="1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2"/>
            <p:cNvSpPr/>
            <p:nvPr/>
          </p:nvSpPr>
          <p:spPr>
            <a:xfrm>
              <a:off x="2682450" y="3901750"/>
              <a:ext cx="132250" cy="132250"/>
            </a:xfrm>
            <a:custGeom>
              <a:avLst/>
              <a:gdLst/>
              <a:ahLst/>
              <a:cxnLst/>
              <a:rect l="l" t="t" r="r" b="b"/>
              <a:pathLst>
                <a:path w="5290" h="5290" extrusionOk="0">
                  <a:moveTo>
                    <a:pt x="1324" y="1"/>
                  </a:moveTo>
                  <a:lnTo>
                    <a:pt x="0" y="1325"/>
                  </a:lnTo>
                  <a:lnTo>
                    <a:pt x="1324" y="2645"/>
                  </a:lnTo>
                  <a:lnTo>
                    <a:pt x="0" y="3969"/>
                  </a:lnTo>
                  <a:lnTo>
                    <a:pt x="1324" y="5290"/>
                  </a:lnTo>
                  <a:lnTo>
                    <a:pt x="2645" y="3969"/>
                  </a:lnTo>
                  <a:lnTo>
                    <a:pt x="3969" y="5290"/>
                  </a:lnTo>
                  <a:lnTo>
                    <a:pt x="5289" y="3969"/>
                  </a:lnTo>
                  <a:lnTo>
                    <a:pt x="3969" y="2645"/>
                  </a:lnTo>
                  <a:lnTo>
                    <a:pt x="5289" y="1325"/>
                  </a:lnTo>
                  <a:lnTo>
                    <a:pt x="3969" y="1"/>
                  </a:lnTo>
                  <a:lnTo>
                    <a:pt x="2645" y="1325"/>
                  </a:lnTo>
                  <a:lnTo>
                    <a:pt x="1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2"/>
            <p:cNvSpPr/>
            <p:nvPr/>
          </p:nvSpPr>
          <p:spPr>
            <a:xfrm>
              <a:off x="2984550" y="4193875"/>
              <a:ext cx="290550" cy="290450"/>
            </a:xfrm>
            <a:custGeom>
              <a:avLst/>
              <a:gdLst/>
              <a:ahLst/>
              <a:cxnLst/>
              <a:rect l="l" t="t" r="r" b="b"/>
              <a:pathLst>
                <a:path w="11622" h="11618" extrusionOk="0">
                  <a:moveTo>
                    <a:pt x="5809" y="0"/>
                  </a:moveTo>
                  <a:cubicBezTo>
                    <a:pt x="2603" y="0"/>
                    <a:pt x="1" y="2599"/>
                    <a:pt x="1" y="5809"/>
                  </a:cubicBezTo>
                  <a:cubicBezTo>
                    <a:pt x="1" y="9019"/>
                    <a:pt x="2603" y="11618"/>
                    <a:pt x="5809" y="11618"/>
                  </a:cubicBezTo>
                  <a:cubicBezTo>
                    <a:pt x="9019" y="11618"/>
                    <a:pt x="11622" y="9019"/>
                    <a:pt x="11622" y="5809"/>
                  </a:cubicBezTo>
                  <a:cubicBezTo>
                    <a:pt x="11622" y="2599"/>
                    <a:pt x="9019" y="0"/>
                    <a:pt x="5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2"/>
            <p:cNvSpPr/>
            <p:nvPr/>
          </p:nvSpPr>
          <p:spPr>
            <a:xfrm>
              <a:off x="1746600" y="4215650"/>
              <a:ext cx="1175650" cy="246725"/>
            </a:xfrm>
            <a:custGeom>
              <a:avLst/>
              <a:gdLst/>
              <a:ahLst/>
              <a:cxnLst/>
              <a:rect l="l" t="t" r="r" b="b"/>
              <a:pathLst>
                <a:path w="47026" h="9869" extrusionOk="0">
                  <a:moveTo>
                    <a:pt x="173" y="0"/>
                  </a:moveTo>
                  <a:cubicBezTo>
                    <a:pt x="74" y="0"/>
                    <a:pt x="0" y="77"/>
                    <a:pt x="0" y="172"/>
                  </a:cubicBezTo>
                  <a:lnTo>
                    <a:pt x="0" y="9697"/>
                  </a:lnTo>
                  <a:cubicBezTo>
                    <a:pt x="0" y="9791"/>
                    <a:pt x="74" y="9869"/>
                    <a:pt x="173" y="9869"/>
                  </a:cubicBezTo>
                  <a:lnTo>
                    <a:pt x="46853" y="9869"/>
                  </a:lnTo>
                  <a:cubicBezTo>
                    <a:pt x="46948" y="9869"/>
                    <a:pt x="47025" y="9791"/>
                    <a:pt x="47025" y="9697"/>
                  </a:cubicBezTo>
                  <a:lnTo>
                    <a:pt x="47025" y="172"/>
                  </a:lnTo>
                  <a:cubicBezTo>
                    <a:pt x="47025" y="77"/>
                    <a:pt x="46948" y="0"/>
                    <a:pt x="468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2"/>
            <p:cNvSpPr/>
            <p:nvPr/>
          </p:nvSpPr>
          <p:spPr>
            <a:xfrm>
              <a:off x="1854075" y="4272975"/>
              <a:ext cx="132225" cy="132250"/>
            </a:xfrm>
            <a:custGeom>
              <a:avLst/>
              <a:gdLst/>
              <a:ahLst/>
              <a:cxnLst/>
              <a:rect l="l" t="t" r="r" b="b"/>
              <a:pathLst>
                <a:path w="5289" h="5290" extrusionOk="0">
                  <a:moveTo>
                    <a:pt x="1324" y="0"/>
                  </a:moveTo>
                  <a:lnTo>
                    <a:pt x="0" y="1324"/>
                  </a:lnTo>
                  <a:lnTo>
                    <a:pt x="1324" y="2645"/>
                  </a:lnTo>
                  <a:lnTo>
                    <a:pt x="0" y="3965"/>
                  </a:lnTo>
                  <a:lnTo>
                    <a:pt x="1324" y="5289"/>
                  </a:lnTo>
                  <a:lnTo>
                    <a:pt x="2645" y="3965"/>
                  </a:lnTo>
                  <a:lnTo>
                    <a:pt x="3968" y="5289"/>
                  </a:lnTo>
                  <a:lnTo>
                    <a:pt x="5289" y="3965"/>
                  </a:lnTo>
                  <a:lnTo>
                    <a:pt x="3968" y="2645"/>
                  </a:lnTo>
                  <a:lnTo>
                    <a:pt x="5289" y="1324"/>
                  </a:lnTo>
                  <a:lnTo>
                    <a:pt x="3968" y="0"/>
                  </a:lnTo>
                  <a:lnTo>
                    <a:pt x="2645" y="1324"/>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2"/>
            <p:cNvSpPr/>
            <p:nvPr/>
          </p:nvSpPr>
          <p:spPr>
            <a:xfrm>
              <a:off x="2061175" y="4272975"/>
              <a:ext cx="132250" cy="132250"/>
            </a:xfrm>
            <a:custGeom>
              <a:avLst/>
              <a:gdLst/>
              <a:ahLst/>
              <a:cxnLst/>
              <a:rect l="l" t="t" r="r" b="b"/>
              <a:pathLst>
                <a:path w="5290" h="5290" extrusionOk="0">
                  <a:moveTo>
                    <a:pt x="1321" y="0"/>
                  </a:moveTo>
                  <a:lnTo>
                    <a:pt x="1" y="1324"/>
                  </a:lnTo>
                  <a:lnTo>
                    <a:pt x="1321" y="2645"/>
                  </a:lnTo>
                  <a:lnTo>
                    <a:pt x="1" y="3965"/>
                  </a:lnTo>
                  <a:lnTo>
                    <a:pt x="1321" y="5289"/>
                  </a:lnTo>
                  <a:lnTo>
                    <a:pt x="2645" y="3965"/>
                  </a:lnTo>
                  <a:lnTo>
                    <a:pt x="3966" y="5289"/>
                  </a:lnTo>
                  <a:lnTo>
                    <a:pt x="5290" y="3965"/>
                  </a:lnTo>
                  <a:lnTo>
                    <a:pt x="3966" y="2645"/>
                  </a:lnTo>
                  <a:lnTo>
                    <a:pt x="5290" y="1324"/>
                  </a:lnTo>
                  <a:lnTo>
                    <a:pt x="3966" y="0"/>
                  </a:lnTo>
                  <a:lnTo>
                    <a:pt x="2645" y="1324"/>
                  </a:lnTo>
                  <a:lnTo>
                    <a:pt x="13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2"/>
            <p:cNvSpPr/>
            <p:nvPr/>
          </p:nvSpPr>
          <p:spPr>
            <a:xfrm>
              <a:off x="2268300" y="4272975"/>
              <a:ext cx="132250" cy="132250"/>
            </a:xfrm>
            <a:custGeom>
              <a:avLst/>
              <a:gdLst/>
              <a:ahLst/>
              <a:cxnLst/>
              <a:rect l="l" t="t" r="r" b="b"/>
              <a:pathLst>
                <a:path w="5290" h="5290" extrusionOk="0">
                  <a:moveTo>
                    <a:pt x="1321" y="0"/>
                  </a:moveTo>
                  <a:lnTo>
                    <a:pt x="0" y="1324"/>
                  </a:lnTo>
                  <a:lnTo>
                    <a:pt x="1321" y="2645"/>
                  </a:lnTo>
                  <a:lnTo>
                    <a:pt x="0" y="3965"/>
                  </a:lnTo>
                  <a:lnTo>
                    <a:pt x="1321" y="5289"/>
                  </a:lnTo>
                  <a:lnTo>
                    <a:pt x="2645" y="3965"/>
                  </a:lnTo>
                  <a:lnTo>
                    <a:pt x="3965" y="5289"/>
                  </a:lnTo>
                  <a:lnTo>
                    <a:pt x="5289" y="3965"/>
                  </a:lnTo>
                  <a:lnTo>
                    <a:pt x="3965" y="2645"/>
                  </a:lnTo>
                  <a:lnTo>
                    <a:pt x="5289" y="1324"/>
                  </a:lnTo>
                  <a:lnTo>
                    <a:pt x="3965" y="0"/>
                  </a:lnTo>
                  <a:lnTo>
                    <a:pt x="2645" y="1324"/>
                  </a:lnTo>
                  <a:lnTo>
                    <a:pt x="13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2"/>
            <p:cNvSpPr/>
            <p:nvPr/>
          </p:nvSpPr>
          <p:spPr>
            <a:xfrm>
              <a:off x="2475400" y="4272975"/>
              <a:ext cx="132250" cy="132250"/>
            </a:xfrm>
            <a:custGeom>
              <a:avLst/>
              <a:gdLst/>
              <a:ahLst/>
              <a:cxnLst/>
              <a:rect l="l" t="t" r="r" b="b"/>
              <a:pathLst>
                <a:path w="5290" h="5290" extrusionOk="0">
                  <a:moveTo>
                    <a:pt x="1321" y="0"/>
                  </a:moveTo>
                  <a:lnTo>
                    <a:pt x="1" y="1324"/>
                  </a:lnTo>
                  <a:lnTo>
                    <a:pt x="1321" y="2645"/>
                  </a:lnTo>
                  <a:lnTo>
                    <a:pt x="1" y="3965"/>
                  </a:lnTo>
                  <a:lnTo>
                    <a:pt x="1321" y="5289"/>
                  </a:lnTo>
                  <a:lnTo>
                    <a:pt x="2645" y="3965"/>
                  </a:lnTo>
                  <a:lnTo>
                    <a:pt x="3966" y="5289"/>
                  </a:lnTo>
                  <a:lnTo>
                    <a:pt x="5290" y="3965"/>
                  </a:lnTo>
                  <a:lnTo>
                    <a:pt x="3966" y="2645"/>
                  </a:lnTo>
                  <a:lnTo>
                    <a:pt x="5290" y="1324"/>
                  </a:lnTo>
                  <a:lnTo>
                    <a:pt x="3966" y="0"/>
                  </a:lnTo>
                  <a:lnTo>
                    <a:pt x="2645" y="1324"/>
                  </a:lnTo>
                  <a:lnTo>
                    <a:pt x="13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2"/>
            <p:cNvSpPr/>
            <p:nvPr/>
          </p:nvSpPr>
          <p:spPr>
            <a:xfrm>
              <a:off x="2682450" y="4272975"/>
              <a:ext cx="132250" cy="132250"/>
            </a:xfrm>
            <a:custGeom>
              <a:avLst/>
              <a:gdLst/>
              <a:ahLst/>
              <a:cxnLst/>
              <a:rect l="l" t="t" r="r" b="b"/>
              <a:pathLst>
                <a:path w="5290" h="5290" extrusionOk="0">
                  <a:moveTo>
                    <a:pt x="1324" y="0"/>
                  </a:moveTo>
                  <a:lnTo>
                    <a:pt x="0" y="1324"/>
                  </a:lnTo>
                  <a:lnTo>
                    <a:pt x="1324" y="2645"/>
                  </a:lnTo>
                  <a:lnTo>
                    <a:pt x="0" y="3969"/>
                  </a:lnTo>
                  <a:lnTo>
                    <a:pt x="1324" y="5289"/>
                  </a:lnTo>
                  <a:lnTo>
                    <a:pt x="2645" y="3969"/>
                  </a:lnTo>
                  <a:lnTo>
                    <a:pt x="3969" y="5289"/>
                  </a:lnTo>
                  <a:lnTo>
                    <a:pt x="5289" y="3969"/>
                  </a:lnTo>
                  <a:lnTo>
                    <a:pt x="3969" y="2645"/>
                  </a:lnTo>
                  <a:lnTo>
                    <a:pt x="5289" y="1324"/>
                  </a:lnTo>
                  <a:lnTo>
                    <a:pt x="3969" y="0"/>
                  </a:lnTo>
                  <a:lnTo>
                    <a:pt x="2645" y="1324"/>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2"/>
            <p:cNvSpPr/>
            <p:nvPr/>
          </p:nvSpPr>
          <p:spPr>
            <a:xfrm>
              <a:off x="2984550" y="4565000"/>
              <a:ext cx="290550" cy="290450"/>
            </a:xfrm>
            <a:custGeom>
              <a:avLst/>
              <a:gdLst/>
              <a:ahLst/>
              <a:cxnLst/>
              <a:rect l="l" t="t" r="r" b="b"/>
              <a:pathLst>
                <a:path w="11622" h="11618" extrusionOk="0">
                  <a:moveTo>
                    <a:pt x="5809" y="0"/>
                  </a:moveTo>
                  <a:cubicBezTo>
                    <a:pt x="2603" y="0"/>
                    <a:pt x="1" y="2599"/>
                    <a:pt x="1" y="5809"/>
                  </a:cubicBezTo>
                  <a:cubicBezTo>
                    <a:pt x="1" y="9015"/>
                    <a:pt x="2603" y="11618"/>
                    <a:pt x="5809" y="11618"/>
                  </a:cubicBezTo>
                  <a:cubicBezTo>
                    <a:pt x="9019" y="11618"/>
                    <a:pt x="11622" y="9015"/>
                    <a:pt x="11622" y="5809"/>
                  </a:cubicBezTo>
                  <a:cubicBezTo>
                    <a:pt x="11622" y="2599"/>
                    <a:pt x="9019" y="0"/>
                    <a:pt x="5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2"/>
            <p:cNvSpPr/>
            <p:nvPr/>
          </p:nvSpPr>
          <p:spPr>
            <a:xfrm>
              <a:off x="1746600" y="4586775"/>
              <a:ext cx="1175650" cy="246725"/>
            </a:xfrm>
            <a:custGeom>
              <a:avLst/>
              <a:gdLst/>
              <a:ahLst/>
              <a:cxnLst/>
              <a:rect l="l" t="t" r="r" b="b"/>
              <a:pathLst>
                <a:path w="47026" h="9869" extrusionOk="0">
                  <a:moveTo>
                    <a:pt x="173" y="0"/>
                  </a:moveTo>
                  <a:cubicBezTo>
                    <a:pt x="74" y="0"/>
                    <a:pt x="0" y="74"/>
                    <a:pt x="0" y="172"/>
                  </a:cubicBezTo>
                  <a:lnTo>
                    <a:pt x="0" y="9696"/>
                  </a:lnTo>
                  <a:cubicBezTo>
                    <a:pt x="0" y="9791"/>
                    <a:pt x="74" y="9869"/>
                    <a:pt x="173" y="9869"/>
                  </a:cubicBezTo>
                  <a:lnTo>
                    <a:pt x="46853" y="9869"/>
                  </a:lnTo>
                  <a:cubicBezTo>
                    <a:pt x="46948" y="9869"/>
                    <a:pt x="47025" y="9791"/>
                    <a:pt x="47025" y="9696"/>
                  </a:cubicBezTo>
                  <a:lnTo>
                    <a:pt x="47025" y="172"/>
                  </a:lnTo>
                  <a:cubicBezTo>
                    <a:pt x="47025" y="74"/>
                    <a:pt x="46948" y="0"/>
                    <a:pt x="468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2"/>
            <p:cNvSpPr/>
            <p:nvPr/>
          </p:nvSpPr>
          <p:spPr>
            <a:xfrm>
              <a:off x="1854075" y="4644100"/>
              <a:ext cx="132225" cy="132250"/>
            </a:xfrm>
            <a:custGeom>
              <a:avLst/>
              <a:gdLst/>
              <a:ahLst/>
              <a:cxnLst/>
              <a:rect l="l" t="t" r="r" b="b"/>
              <a:pathLst>
                <a:path w="5289" h="5290" extrusionOk="0">
                  <a:moveTo>
                    <a:pt x="1324" y="0"/>
                  </a:moveTo>
                  <a:lnTo>
                    <a:pt x="0" y="1321"/>
                  </a:lnTo>
                  <a:lnTo>
                    <a:pt x="1324" y="2645"/>
                  </a:lnTo>
                  <a:lnTo>
                    <a:pt x="0" y="3965"/>
                  </a:lnTo>
                  <a:lnTo>
                    <a:pt x="1324" y="5289"/>
                  </a:lnTo>
                  <a:lnTo>
                    <a:pt x="2645" y="3965"/>
                  </a:lnTo>
                  <a:lnTo>
                    <a:pt x="3968" y="5289"/>
                  </a:lnTo>
                  <a:lnTo>
                    <a:pt x="5289" y="3965"/>
                  </a:lnTo>
                  <a:lnTo>
                    <a:pt x="3968" y="2645"/>
                  </a:lnTo>
                  <a:lnTo>
                    <a:pt x="5289" y="1321"/>
                  </a:lnTo>
                  <a:lnTo>
                    <a:pt x="3968" y="0"/>
                  </a:lnTo>
                  <a:lnTo>
                    <a:pt x="2645" y="1321"/>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2"/>
            <p:cNvSpPr/>
            <p:nvPr/>
          </p:nvSpPr>
          <p:spPr>
            <a:xfrm>
              <a:off x="2061175" y="4644100"/>
              <a:ext cx="132250" cy="132250"/>
            </a:xfrm>
            <a:custGeom>
              <a:avLst/>
              <a:gdLst/>
              <a:ahLst/>
              <a:cxnLst/>
              <a:rect l="l" t="t" r="r" b="b"/>
              <a:pathLst>
                <a:path w="5290" h="5290" extrusionOk="0">
                  <a:moveTo>
                    <a:pt x="1321" y="0"/>
                  </a:moveTo>
                  <a:lnTo>
                    <a:pt x="1" y="1321"/>
                  </a:lnTo>
                  <a:lnTo>
                    <a:pt x="1321" y="2645"/>
                  </a:lnTo>
                  <a:lnTo>
                    <a:pt x="1" y="3965"/>
                  </a:lnTo>
                  <a:lnTo>
                    <a:pt x="1321" y="5289"/>
                  </a:lnTo>
                  <a:lnTo>
                    <a:pt x="2645" y="3965"/>
                  </a:lnTo>
                  <a:lnTo>
                    <a:pt x="3966" y="5289"/>
                  </a:lnTo>
                  <a:lnTo>
                    <a:pt x="5290" y="3965"/>
                  </a:lnTo>
                  <a:lnTo>
                    <a:pt x="3966" y="2645"/>
                  </a:lnTo>
                  <a:lnTo>
                    <a:pt x="5290" y="1321"/>
                  </a:lnTo>
                  <a:lnTo>
                    <a:pt x="3966" y="0"/>
                  </a:lnTo>
                  <a:lnTo>
                    <a:pt x="2645" y="1321"/>
                  </a:lnTo>
                  <a:lnTo>
                    <a:pt x="13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2"/>
            <p:cNvSpPr/>
            <p:nvPr/>
          </p:nvSpPr>
          <p:spPr>
            <a:xfrm>
              <a:off x="2268300" y="4644100"/>
              <a:ext cx="132250" cy="132250"/>
            </a:xfrm>
            <a:custGeom>
              <a:avLst/>
              <a:gdLst/>
              <a:ahLst/>
              <a:cxnLst/>
              <a:rect l="l" t="t" r="r" b="b"/>
              <a:pathLst>
                <a:path w="5290" h="5290" extrusionOk="0">
                  <a:moveTo>
                    <a:pt x="1321" y="0"/>
                  </a:moveTo>
                  <a:lnTo>
                    <a:pt x="0" y="1321"/>
                  </a:lnTo>
                  <a:lnTo>
                    <a:pt x="1321" y="2645"/>
                  </a:lnTo>
                  <a:lnTo>
                    <a:pt x="0" y="3965"/>
                  </a:lnTo>
                  <a:lnTo>
                    <a:pt x="1321" y="5289"/>
                  </a:lnTo>
                  <a:lnTo>
                    <a:pt x="2645" y="3965"/>
                  </a:lnTo>
                  <a:lnTo>
                    <a:pt x="3965" y="5289"/>
                  </a:lnTo>
                  <a:lnTo>
                    <a:pt x="5289" y="3965"/>
                  </a:lnTo>
                  <a:lnTo>
                    <a:pt x="3965" y="2645"/>
                  </a:lnTo>
                  <a:lnTo>
                    <a:pt x="5289" y="1321"/>
                  </a:lnTo>
                  <a:lnTo>
                    <a:pt x="3965" y="0"/>
                  </a:lnTo>
                  <a:lnTo>
                    <a:pt x="2645" y="1321"/>
                  </a:lnTo>
                  <a:lnTo>
                    <a:pt x="13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2"/>
            <p:cNvSpPr/>
            <p:nvPr/>
          </p:nvSpPr>
          <p:spPr>
            <a:xfrm>
              <a:off x="2475400" y="4644100"/>
              <a:ext cx="132250" cy="132250"/>
            </a:xfrm>
            <a:custGeom>
              <a:avLst/>
              <a:gdLst/>
              <a:ahLst/>
              <a:cxnLst/>
              <a:rect l="l" t="t" r="r" b="b"/>
              <a:pathLst>
                <a:path w="5290" h="5290" extrusionOk="0">
                  <a:moveTo>
                    <a:pt x="1321" y="0"/>
                  </a:moveTo>
                  <a:lnTo>
                    <a:pt x="1" y="1321"/>
                  </a:lnTo>
                  <a:lnTo>
                    <a:pt x="1321" y="2645"/>
                  </a:lnTo>
                  <a:lnTo>
                    <a:pt x="1" y="3965"/>
                  </a:lnTo>
                  <a:lnTo>
                    <a:pt x="1321" y="5289"/>
                  </a:lnTo>
                  <a:lnTo>
                    <a:pt x="2645" y="3965"/>
                  </a:lnTo>
                  <a:lnTo>
                    <a:pt x="3966" y="5289"/>
                  </a:lnTo>
                  <a:lnTo>
                    <a:pt x="5290" y="3965"/>
                  </a:lnTo>
                  <a:lnTo>
                    <a:pt x="3966" y="2645"/>
                  </a:lnTo>
                  <a:lnTo>
                    <a:pt x="5290" y="1321"/>
                  </a:lnTo>
                  <a:lnTo>
                    <a:pt x="3966" y="0"/>
                  </a:lnTo>
                  <a:lnTo>
                    <a:pt x="2645" y="1321"/>
                  </a:lnTo>
                  <a:lnTo>
                    <a:pt x="13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2"/>
            <p:cNvSpPr/>
            <p:nvPr/>
          </p:nvSpPr>
          <p:spPr>
            <a:xfrm>
              <a:off x="2682450" y="4644100"/>
              <a:ext cx="132250" cy="132250"/>
            </a:xfrm>
            <a:custGeom>
              <a:avLst/>
              <a:gdLst/>
              <a:ahLst/>
              <a:cxnLst/>
              <a:rect l="l" t="t" r="r" b="b"/>
              <a:pathLst>
                <a:path w="5290" h="5290" extrusionOk="0">
                  <a:moveTo>
                    <a:pt x="1324" y="0"/>
                  </a:moveTo>
                  <a:lnTo>
                    <a:pt x="0" y="1321"/>
                  </a:lnTo>
                  <a:lnTo>
                    <a:pt x="1324" y="2645"/>
                  </a:lnTo>
                  <a:lnTo>
                    <a:pt x="0" y="3965"/>
                  </a:lnTo>
                  <a:lnTo>
                    <a:pt x="1324" y="5289"/>
                  </a:lnTo>
                  <a:lnTo>
                    <a:pt x="2645" y="3965"/>
                  </a:lnTo>
                  <a:lnTo>
                    <a:pt x="3969" y="5289"/>
                  </a:lnTo>
                  <a:lnTo>
                    <a:pt x="5289" y="3965"/>
                  </a:lnTo>
                  <a:lnTo>
                    <a:pt x="3969" y="2645"/>
                  </a:lnTo>
                  <a:lnTo>
                    <a:pt x="5289" y="1321"/>
                  </a:lnTo>
                  <a:lnTo>
                    <a:pt x="3969" y="0"/>
                  </a:lnTo>
                  <a:lnTo>
                    <a:pt x="2645" y="1321"/>
                  </a:lnTo>
                  <a:lnTo>
                    <a:pt x="1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2"/>
            <p:cNvSpPr/>
            <p:nvPr/>
          </p:nvSpPr>
          <p:spPr>
            <a:xfrm>
              <a:off x="1082050" y="4926550"/>
              <a:ext cx="2278125" cy="246725"/>
            </a:xfrm>
            <a:custGeom>
              <a:avLst/>
              <a:gdLst/>
              <a:ahLst/>
              <a:cxnLst/>
              <a:rect l="l" t="t" r="r" b="b"/>
              <a:pathLst>
                <a:path w="91125" h="9869" extrusionOk="0">
                  <a:moveTo>
                    <a:pt x="173" y="0"/>
                  </a:moveTo>
                  <a:cubicBezTo>
                    <a:pt x="78" y="0"/>
                    <a:pt x="1" y="77"/>
                    <a:pt x="1" y="172"/>
                  </a:cubicBezTo>
                  <a:lnTo>
                    <a:pt x="1" y="9697"/>
                  </a:lnTo>
                  <a:cubicBezTo>
                    <a:pt x="1" y="9795"/>
                    <a:pt x="78" y="9869"/>
                    <a:pt x="173" y="9869"/>
                  </a:cubicBezTo>
                  <a:lnTo>
                    <a:pt x="90953" y="9869"/>
                  </a:lnTo>
                  <a:cubicBezTo>
                    <a:pt x="91051" y="9869"/>
                    <a:pt x="91125" y="9795"/>
                    <a:pt x="91125" y="9697"/>
                  </a:cubicBezTo>
                  <a:lnTo>
                    <a:pt x="91125" y="172"/>
                  </a:lnTo>
                  <a:cubicBezTo>
                    <a:pt x="91125" y="77"/>
                    <a:pt x="91051" y="0"/>
                    <a:pt x="909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2"/>
            <p:cNvSpPr/>
            <p:nvPr/>
          </p:nvSpPr>
          <p:spPr>
            <a:xfrm>
              <a:off x="1156425" y="2686275"/>
              <a:ext cx="210650" cy="210650"/>
            </a:xfrm>
            <a:custGeom>
              <a:avLst/>
              <a:gdLst/>
              <a:ahLst/>
              <a:cxnLst/>
              <a:rect l="l" t="t" r="r" b="b"/>
              <a:pathLst>
                <a:path w="8426" h="8426" extrusionOk="0">
                  <a:moveTo>
                    <a:pt x="4215" y="1"/>
                  </a:moveTo>
                  <a:cubicBezTo>
                    <a:pt x="1886" y="1"/>
                    <a:pt x="0" y="1887"/>
                    <a:pt x="0" y="4215"/>
                  </a:cubicBezTo>
                  <a:cubicBezTo>
                    <a:pt x="0" y="6540"/>
                    <a:pt x="1886" y="8426"/>
                    <a:pt x="4215" y="8426"/>
                  </a:cubicBezTo>
                  <a:cubicBezTo>
                    <a:pt x="6539" y="8426"/>
                    <a:pt x="8425" y="6540"/>
                    <a:pt x="8425" y="4215"/>
                  </a:cubicBezTo>
                  <a:cubicBezTo>
                    <a:pt x="8425" y="1887"/>
                    <a:pt x="6539" y="1"/>
                    <a:pt x="4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2"/>
            <p:cNvSpPr/>
            <p:nvPr/>
          </p:nvSpPr>
          <p:spPr>
            <a:xfrm>
              <a:off x="2880150" y="2729825"/>
              <a:ext cx="160975" cy="160975"/>
            </a:xfrm>
            <a:custGeom>
              <a:avLst/>
              <a:gdLst/>
              <a:ahLst/>
              <a:cxnLst/>
              <a:rect l="l" t="t" r="r" b="b"/>
              <a:pathLst>
                <a:path w="6439" h="6439" extrusionOk="0">
                  <a:moveTo>
                    <a:pt x="3218" y="1"/>
                  </a:moveTo>
                  <a:cubicBezTo>
                    <a:pt x="1441" y="1"/>
                    <a:pt x="1" y="1444"/>
                    <a:pt x="1" y="3221"/>
                  </a:cubicBezTo>
                  <a:cubicBezTo>
                    <a:pt x="1" y="4998"/>
                    <a:pt x="1441" y="6438"/>
                    <a:pt x="3218" y="6438"/>
                  </a:cubicBezTo>
                  <a:cubicBezTo>
                    <a:pt x="4995" y="6438"/>
                    <a:pt x="6438" y="4998"/>
                    <a:pt x="6438" y="3221"/>
                  </a:cubicBezTo>
                  <a:cubicBezTo>
                    <a:pt x="6438" y="1444"/>
                    <a:pt x="4995" y="1"/>
                    <a:pt x="3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2"/>
            <p:cNvSpPr/>
            <p:nvPr/>
          </p:nvSpPr>
          <p:spPr>
            <a:xfrm>
              <a:off x="3065500" y="2729825"/>
              <a:ext cx="160950" cy="160975"/>
            </a:xfrm>
            <a:custGeom>
              <a:avLst/>
              <a:gdLst/>
              <a:ahLst/>
              <a:cxnLst/>
              <a:rect l="l" t="t" r="r" b="b"/>
              <a:pathLst>
                <a:path w="6438" h="6439" extrusionOk="0">
                  <a:moveTo>
                    <a:pt x="3221" y="1"/>
                  </a:moveTo>
                  <a:cubicBezTo>
                    <a:pt x="1444" y="1"/>
                    <a:pt x="1" y="1444"/>
                    <a:pt x="1" y="3221"/>
                  </a:cubicBezTo>
                  <a:cubicBezTo>
                    <a:pt x="1" y="4998"/>
                    <a:pt x="1444" y="6438"/>
                    <a:pt x="3221" y="6438"/>
                  </a:cubicBezTo>
                  <a:cubicBezTo>
                    <a:pt x="4998" y="6438"/>
                    <a:pt x="6438" y="4998"/>
                    <a:pt x="6438" y="3221"/>
                  </a:cubicBezTo>
                  <a:cubicBezTo>
                    <a:pt x="6438" y="1444"/>
                    <a:pt x="4998" y="1"/>
                    <a:pt x="3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2"/>
            <p:cNvSpPr/>
            <p:nvPr/>
          </p:nvSpPr>
          <p:spPr>
            <a:xfrm>
              <a:off x="2709475" y="2719050"/>
              <a:ext cx="103375" cy="192725"/>
            </a:xfrm>
            <a:custGeom>
              <a:avLst/>
              <a:gdLst/>
              <a:ahLst/>
              <a:cxnLst/>
              <a:rect l="l" t="t" r="r" b="b"/>
              <a:pathLst>
                <a:path w="4135" h="7709" extrusionOk="0">
                  <a:moveTo>
                    <a:pt x="3469" y="1"/>
                  </a:moveTo>
                  <a:cubicBezTo>
                    <a:pt x="3309" y="1"/>
                    <a:pt x="3150" y="65"/>
                    <a:pt x="3032" y="193"/>
                  </a:cubicBezTo>
                  <a:lnTo>
                    <a:pt x="211" y="3248"/>
                  </a:lnTo>
                  <a:cubicBezTo>
                    <a:pt x="11" y="3466"/>
                    <a:pt x="1" y="3796"/>
                    <a:pt x="187" y="4024"/>
                  </a:cubicBezTo>
                  <a:lnTo>
                    <a:pt x="3007" y="7491"/>
                  </a:lnTo>
                  <a:cubicBezTo>
                    <a:pt x="3126" y="7635"/>
                    <a:pt x="3295" y="7708"/>
                    <a:pt x="3467" y="7708"/>
                  </a:cubicBezTo>
                  <a:cubicBezTo>
                    <a:pt x="3600" y="7708"/>
                    <a:pt x="3734" y="7666"/>
                    <a:pt x="3843" y="7575"/>
                  </a:cubicBezTo>
                  <a:cubicBezTo>
                    <a:pt x="4096" y="7371"/>
                    <a:pt x="4134" y="6995"/>
                    <a:pt x="3927" y="6743"/>
                  </a:cubicBezTo>
                  <a:lnTo>
                    <a:pt x="1434" y="3677"/>
                  </a:lnTo>
                  <a:lnTo>
                    <a:pt x="3906" y="997"/>
                  </a:lnTo>
                  <a:cubicBezTo>
                    <a:pt x="4127" y="755"/>
                    <a:pt x="4113" y="382"/>
                    <a:pt x="3871" y="158"/>
                  </a:cubicBezTo>
                  <a:cubicBezTo>
                    <a:pt x="3756" y="53"/>
                    <a:pt x="3612" y="1"/>
                    <a:pt x="3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2"/>
            <p:cNvSpPr/>
            <p:nvPr/>
          </p:nvSpPr>
          <p:spPr>
            <a:xfrm>
              <a:off x="2984550" y="3080500"/>
              <a:ext cx="290550" cy="290550"/>
            </a:xfrm>
            <a:custGeom>
              <a:avLst/>
              <a:gdLst/>
              <a:ahLst/>
              <a:cxnLst/>
              <a:rect l="l" t="t" r="r" b="b"/>
              <a:pathLst>
                <a:path w="11622" h="11622" extrusionOk="0">
                  <a:moveTo>
                    <a:pt x="5809" y="0"/>
                  </a:moveTo>
                  <a:cubicBezTo>
                    <a:pt x="2603" y="0"/>
                    <a:pt x="1" y="2603"/>
                    <a:pt x="1" y="5809"/>
                  </a:cubicBezTo>
                  <a:cubicBezTo>
                    <a:pt x="1" y="9019"/>
                    <a:pt x="2603" y="11621"/>
                    <a:pt x="5809" y="11621"/>
                  </a:cubicBezTo>
                  <a:cubicBezTo>
                    <a:pt x="9019" y="11621"/>
                    <a:pt x="11622" y="9019"/>
                    <a:pt x="11622" y="5809"/>
                  </a:cubicBezTo>
                  <a:cubicBezTo>
                    <a:pt x="11622" y="2603"/>
                    <a:pt x="9019" y="0"/>
                    <a:pt x="5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2"/>
            <p:cNvSpPr/>
            <p:nvPr/>
          </p:nvSpPr>
          <p:spPr>
            <a:xfrm>
              <a:off x="1461000" y="3102275"/>
              <a:ext cx="1461250" cy="246825"/>
            </a:xfrm>
            <a:custGeom>
              <a:avLst/>
              <a:gdLst/>
              <a:ahLst/>
              <a:cxnLst/>
              <a:rect l="l" t="t" r="r" b="b"/>
              <a:pathLst>
                <a:path w="58450" h="9873" extrusionOk="0">
                  <a:moveTo>
                    <a:pt x="172" y="0"/>
                  </a:moveTo>
                  <a:cubicBezTo>
                    <a:pt x="77" y="0"/>
                    <a:pt x="0" y="78"/>
                    <a:pt x="0" y="172"/>
                  </a:cubicBezTo>
                  <a:lnTo>
                    <a:pt x="0" y="9700"/>
                  </a:lnTo>
                  <a:cubicBezTo>
                    <a:pt x="0" y="9795"/>
                    <a:pt x="77" y="9872"/>
                    <a:pt x="172" y="9872"/>
                  </a:cubicBezTo>
                  <a:lnTo>
                    <a:pt x="58277" y="9872"/>
                  </a:lnTo>
                  <a:cubicBezTo>
                    <a:pt x="58372" y="9872"/>
                    <a:pt x="58449" y="9795"/>
                    <a:pt x="58449" y="9700"/>
                  </a:cubicBezTo>
                  <a:lnTo>
                    <a:pt x="58449" y="172"/>
                  </a:lnTo>
                  <a:cubicBezTo>
                    <a:pt x="58449" y="78"/>
                    <a:pt x="58372" y="0"/>
                    <a:pt x="58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2"/>
            <p:cNvSpPr/>
            <p:nvPr/>
          </p:nvSpPr>
          <p:spPr>
            <a:xfrm>
              <a:off x="1854075" y="3159600"/>
              <a:ext cx="132225" cy="132250"/>
            </a:xfrm>
            <a:custGeom>
              <a:avLst/>
              <a:gdLst/>
              <a:ahLst/>
              <a:cxnLst/>
              <a:rect l="l" t="t" r="r" b="b"/>
              <a:pathLst>
                <a:path w="5289" h="5290" extrusionOk="0">
                  <a:moveTo>
                    <a:pt x="1324" y="1"/>
                  </a:moveTo>
                  <a:lnTo>
                    <a:pt x="0" y="1325"/>
                  </a:lnTo>
                  <a:lnTo>
                    <a:pt x="1324" y="2645"/>
                  </a:lnTo>
                  <a:lnTo>
                    <a:pt x="0" y="3969"/>
                  </a:lnTo>
                  <a:lnTo>
                    <a:pt x="1324" y="5290"/>
                  </a:lnTo>
                  <a:lnTo>
                    <a:pt x="2645" y="3969"/>
                  </a:lnTo>
                  <a:lnTo>
                    <a:pt x="3968" y="5290"/>
                  </a:lnTo>
                  <a:lnTo>
                    <a:pt x="5289" y="3969"/>
                  </a:lnTo>
                  <a:lnTo>
                    <a:pt x="3968" y="2645"/>
                  </a:lnTo>
                  <a:lnTo>
                    <a:pt x="5289" y="1325"/>
                  </a:lnTo>
                  <a:lnTo>
                    <a:pt x="3968" y="1"/>
                  </a:lnTo>
                  <a:lnTo>
                    <a:pt x="2645" y="1325"/>
                  </a:lnTo>
                  <a:lnTo>
                    <a:pt x="1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2"/>
            <p:cNvSpPr/>
            <p:nvPr/>
          </p:nvSpPr>
          <p:spPr>
            <a:xfrm>
              <a:off x="1643000" y="3159600"/>
              <a:ext cx="132250" cy="132250"/>
            </a:xfrm>
            <a:custGeom>
              <a:avLst/>
              <a:gdLst/>
              <a:ahLst/>
              <a:cxnLst/>
              <a:rect l="l" t="t" r="r" b="b"/>
              <a:pathLst>
                <a:path w="5290" h="5290" extrusionOk="0">
                  <a:moveTo>
                    <a:pt x="1321" y="1"/>
                  </a:moveTo>
                  <a:lnTo>
                    <a:pt x="0" y="1325"/>
                  </a:lnTo>
                  <a:lnTo>
                    <a:pt x="1321" y="2645"/>
                  </a:lnTo>
                  <a:lnTo>
                    <a:pt x="0" y="3969"/>
                  </a:lnTo>
                  <a:lnTo>
                    <a:pt x="1321" y="5290"/>
                  </a:lnTo>
                  <a:lnTo>
                    <a:pt x="2645" y="3969"/>
                  </a:lnTo>
                  <a:lnTo>
                    <a:pt x="3965" y="5290"/>
                  </a:lnTo>
                  <a:lnTo>
                    <a:pt x="5289" y="3969"/>
                  </a:lnTo>
                  <a:lnTo>
                    <a:pt x="3965" y="2645"/>
                  </a:lnTo>
                  <a:lnTo>
                    <a:pt x="5289" y="1325"/>
                  </a:lnTo>
                  <a:lnTo>
                    <a:pt x="3965" y="1"/>
                  </a:lnTo>
                  <a:lnTo>
                    <a:pt x="2645" y="1325"/>
                  </a:lnTo>
                  <a:lnTo>
                    <a:pt x="1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2"/>
            <p:cNvSpPr/>
            <p:nvPr/>
          </p:nvSpPr>
          <p:spPr>
            <a:xfrm>
              <a:off x="2061175" y="3159600"/>
              <a:ext cx="132250" cy="132250"/>
            </a:xfrm>
            <a:custGeom>
              <a:avLst/>
              <a:gdLst/>
              <a:ahLst/>
              <a:cxnLst/>
              <a:rect l="l" t="t" r="r" b="b"/>
              <a:pathLst>
                <a:path w="5290" h="5290" extrusionOk="0">
                  <a:moveTo>
                    <a:pt x="1321" y="1"/>
                  </a:moveTo>
                  <a:lnTo>
                    <a:pt x="1" y="1325"/>
                  </a:lnTo>
                  <a:lnTo>
                    <a:pt x="1321" y="2645"/>
                  </a:lnTo>
                  <a:lnTo>
                    <a:pt x="1" y="3969"/>
                  </a:lnTo>
                  <a:lnTo>
                    <a:pt x="1321" y="5290"/>
                  </a:lnTo>
                  <a:lnTo>
                    <a:pt x="2645" y="3969"/>
                  </a:lnTo>
                  <a:lnTo>
                    <a:pt x="3966" y="5290"/>
                  </a:lnTo>
                  <a:lnTo>
                    <a:pt x="5290" y="3969"/>
                  </a:lnTo>
                  <a:lnTo>
                    <a:pt x="3966" y="2645"/>
                  </a:lnTo>
                  <a:lnTo>
                    <a:pt x="5290" y="1325"/>
                  </a:lnTo>
                  <a:lnTo>
                    <a:pt x="3966" y="1"/>
                  </a:lnTo>
                  <a:lnTo>
                    <a:pt x="2645" y="1325"/>
                  </a:lnTo>
                  <a:lnTo>
                    <a:pt x="1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2"/>
            <p:cNvSpPr/>
            <p:nvPr/>
          </p:nvSpPr>
          <p:spPr>
            <a:xfrm>
              <a:off x="2268300" y="3159600"/>
              <a:ext cx="132250" cy="132250"/>
            </a:xfrm>
            <a:custGeom>
              <a:avLst/>
              <a:gdLst/>
              <a:ahLst/>
              <a:cxnLst/>
              <a:rect l="l" t="t" r="r" b="b"/>
              <a:pathLst>
                <a:path w="5290" h="5290" extrusionOk="0">
                  <a:moveTo>
                    <a:pt x="1321" y="1"/>
                  </a:moveTo>
                  <a:lnTo>
                    <a:pt x="0" y="1325"/>
                  </a:lnTo>
                  <a:lnTo>
                    <a:pt x="1321" y="2645"/>
                  </a:lnTo>
                  <a:lnTo>
                    <a:pt x="0" y="3969"/>
                  </a:lnTo>
                  <a:lnTo>
                    <a:pt x="1321" y="5290"/>
                  </a:lnTo>
                  <a:lnTo>
                    <a:pt x="2645" y="3969"/>
                  </a:lnTo>
                  <a:lnTo>
                    <a:pt x="3965" y="5290"/>
                  </a:lnTo>
                  <a:lnTo>
                    <a:pt x="5289" y="3969"/>
                  </a:lnTo>
                  <a:lnTo>
                    <a:pt x="3965" y="2645"/>
                  </a:lnTo>
                  <a:lnTo>
                    <a:pt x="5289" y="1325"/>
                  </a:lnTo>
                  <a:lnTo>
                    <a:pt x="3965" y="1"/>
                  </a:lnTo>
                  <a:lnTo>
                    <a:pt x="2645" y="1325"/>
                  </a:lnTo>
                  <a:lnTo>
                    <a:pt x="1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2"/>
            <p:cNvSpPr/>
            <p:nvPr/>
          </p:nvSpPr>
          <p:spPr>
            <a:xfrm>
              <a:off x="2475400" y="3159600"/>
              <a:ext cx="132250" cy="132250"/>
            </a:xfrm>
            <a:custGeom>
              <a:avLst/>
              <a:gdLst/>
              <a:ahLst/>
              <a:cxnLst/>
              <a:rect l="l" t="t" r="r" b="b"/>
              <a:pathLst>
                <a:path w="5290" h="5290" extrusionOk="0">
                  <a:moveTo>
                    <a:pt x="1321" y="1"/>
                  </a:moveTo>
                  <a:lnTo>
                    <a:pt x="1" y="1325"/>
                  </a:lnTo>
                  <a:lnTo>
                    <a:pt x="1321" y="2645"/>
                  </a:lnTo>
                  <a:lnTo>
                    <a:pt x="1" y="3969"/>
                  </a:lnTo>
                  <a:lnTo>
                    <a:pt x="1321" y="5290"/>
                  </a:lnTo>
                  <a:lnTo>
                    <a:pt x="2645" y="3969"/>
                  </a:lnTo>
                  <a:lnTo>
                    <a:pt x="3966" y="5290"/>
                  </a:lnTo>
                  <a:lnTo>
                    <a:pt x="5290" y="3969"/>
                  </a:lnTo>
                  <a:lnTo>
                    <a:pt x="3966" y="2645"/>
                  </a:lnTo>
                  <a:lnTo>
                    <a:pt x="5290" y="1325"/>
                  </a:lnTo>
                  <a:lnTo>
                    <a:pt x="3966" y="1"/>
                  </a:lnTo>
                  <a:lnTo>
                    <a:pt x="2645" y="1325"/>
                  </a:lnTo>
                  <a:lnTo>
                    <a:pt x="1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2"/>
            <p:cNvSpPr/>
            <p:nvPr/>
          </p:nvSpPr>
          <p:spPr>
            <a:xfrm>
              <a:off x="2682450" y="3159600"/>
              <a:ext cx="132250" cy="132250"/>
            </a:xfrm>
            <a:custGeom>
              <a:avLst/>
              <a:gdLst/>
              <a:ahLst/>
              <a:cxnLst/>
              <a:rect l="l" t="t" r="r" b="b"/>
              <a:pathLst>
                <a:path w="5290" h="5290" extrusionOk="0">
                  <a:moveTo>
                    <a:pt x="1324" y="1"/>
                  </a:moveTo>
                  <a:lnTo>
                    <a:pt x="0" y="1325"/>
                  </a:lnTo>
                  <a:lnTo>
                    <a:pt x="1324" y="2645"/>
                  </a:lnTo>
                  <a:lnTo>
                    <a:pt x="0" y="3969"/>
                  </a:lnTo>
                  <a:lnTo>
                    <a:pt x="1324" y="5290"/>
                  </a:lnTo>
                  <a:lnTo>
                    <a:pt x="2645" y="3969"/>
                  </a:lnTo>
                  <a:lnTo>
                    <a:pt x="3969" y="5290"/>
                  </a:lnTo>
                  <a:lnTo>
                    <a:pt x="5289" y="3969"/>
                  </a:lnTo>
                  <a:lnTo>
                    <a:pt x="3969" y="2645"/>
                  </a:lnTo>
                  <a:lnTo>
                    <a:pt x="5289" y="1325"/>
                  </a:lnTo>
                  <a:lnTo>
                    <a:pt x="3969" y="1"/>
                  </a:lnTo>
                  <a:lnTo>
                    <a:pt x="2645" y="1325"/>
                  </a:lnTo>
                  <a:lnTo>
                    <a:pt x="1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2"/>
            <p:cNvSpPr/>
            <p:nvPr/>
          </p:nvSpPr>
          <p:spPr>
            <a:xfrm>
              <a:off x="2984550" y="3451625"/>
              <a:ext cx="290550" cy="290450"/>
            </a:xfrm>
            <a:custGeom>
              <a:avLst/>
              <a:gdLst/>
              <a:ahLst/>
              <a:cxnLst/>
              <a:rect l="l" t="t" r="r" b="b"/>
              <a:pathLst>
                <a:path w="11622" h="11618" extrusionOk="0">
                  <a:moveTo>
                    <a:pt x="5809" y="0"/>
                  </a:moveTo>
                  <a:cubicBezTo>
                    <a:pt x="2603" y="0"/>
                    <a:pt x="1" y="2603"/>
                    <a:pt x="1" y="5809"/>
                  </a:cubicBezTo>
                  <a:cubicBezTo>
                    <a:pt x="1" y="9019"/>
                    <a:pt x="2603" y="11618"/>
                    <a:pt x="5809" y="11618"/>
                  </a:cubicBezTo>
                  <a:cubicBezTo>
                    <a:pt x="9019" y="11618"/>
                    <a:pt x="11622" y="9019"/>
                    <a:pt x="11622" y="5809"/>
                  </a:cubicBezTo>
                  <a:cubicBezTo>
                    <a:pt x="11622" y="2603"/>
                    <a:pt x="9019" y="0"/>
                    <a:pt x="5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2"/>
            <p:cNvSpPr/>
            <p:nvPr/>
          </p:nvSpPr>
          <p:spPr>
            <a:xfrm>
              <a:off x="2017375" y="3473400"/>
              <a:ext cx="904875" cy="246725"/>
            </a:xfrm>
            <a:custGeom>
              <a:avLst/>
              <a:gdLst/>
              <a:ahLst/>
              <a:cxnLst/>
              <a:rect l="l" t="t" r="r" b="b"/>
              <a:pathLst>
                <a:path w="36195" h="9869" extrusionOk="0">
                  <a:moveTo>
                    <a:pt x="172" y="0"/>
                  </a:moveTo>
                  <a:cubicBezTo>
                    <a:pt x="77" y="0"/>
                    <a:pt x="0" y="77"/>
                    <a:pt x="0" y="172"/>
                  </a:cubicBezTo>
                  <a:lnTo>
                    <a:pt x="0" y="9697"/>
                  </a:lnTo>
                  <a:cubicBezTo>
                    <a:pt x="0" y="9795"/>
                    <a:pt x="77" y="9869"/>
                    <a:pt x="172" y="9869"/>
                  </a:cubicBezTo>
                  <a:lnTo>
                    <a:pt x="36022" y="9869"/>
                  </a:lnTo>
                  <a:cubicBezTo>
                    <a:pt x="36117" y="9869"/>
                    <a:pt x="36194" y="9795"/>
                    <a:pt x="36194" y="9697"/>
                  </a:cubicBezTo>
                  <a:lnTo>
                    <a:pt x="36194" y="172"/>
                  </a:lnTo>
                  <a:cubicBezTo>
                    <a:pt x="36194" y="77"/>
                    <a:pt x="36117" y="0"/>
                    <a:pt x="360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2"/>
            <p:cNvSpPr/>
            <p:nvPr/>
          </p:nvSpPr>
          <p:spPr>
            <a:xfrm>
              <a:off x="2262400" y="3519750"/>
              <a:ext cx="132250" cy="132250"/>
            </a:xfrm>
            <a:custGeom>
              <a:avLst/>
              <a:gdLst/>
              <a:ahLst/>
              <a:cxnLst/>
              <a:rect l="l" t="t" r="r" b="b"/>
              <a:pathLst>
                <a:path w="5290" h="5290" extrusionOk="0">
                  <a:moveTo>
                    <a:pt x="1321" y="1"/>
                  </a:moveTo>
                  <a:lnTo>
                    <a:pt x="1" y="1325"/>
                  </a:lnTo>
                  <a:lnTo>
                    <a:pt x="1321" y="2645"/>
                  </a:lnTo>
                  <a:lnTo>
                    <a:pt x="1" y="3969"/>
                  </a:lnTo>
                  <a:lnTo>
                    <a:pt x="1321" y="5289"/>
                  </a:lnTo>
                  <a:lnTo>
                    <a:pt x="2645" y="3969"/>
                  </a:lnTo>
                  <a:lnTo>
                    <a:pt x="3966" y="5289"/>
                  </a:lnTo>
                  <a:lnTo>
                    <a:pt x="5290" y="3969"/>
                  </a:lnTo>
                  <a:lnTo>
                    <a:pt x="3966" y="2645"/>
                  </a:lnTo>
                  <a:lnTo>
                    <a:pt x="5290" y="1325"/>
                  </a:lnTo>
                  <a:lnTo>
                    <a:pt x="3966" y="1"/>
                  </a:lnTo>
                  <a:lnTo>
                    <a:pt x="2645" y="1325"/>
                  </a:lnTo>
                  <a:lnTo>
                    <a:pt x="1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2"/>
            <p:cNvSpPr/>
            <p:nvPr/>
          </p:nvSpPr>
          <p:spPr>
            <a:xfrm>
              <a:off x="2469525" y="3519750"/>
              <a:ext cx="132250" cy="132250"/>
            </a:xfrm>
            <a:custGeom>
              <a:avLst/>
              <a:gdLst/>
              <a:ahLst/>
              <a:cxnLst/>
              <a:rect l="l" t="t" r="r" b="b"/>
              <a:pathLst>
                <a:path w="5290" h="5290" extrusionOk="0">
                  <a:moveTo>
                    <a:pt x="1321" y="1"/>
                  </a:moveTo>
                  <a:lnTo>
                    <a:pt x="1" y="1325"/>
                  </a:lnTo>
                  <a:lnTo>
                    <a:pt x="1321" y="2645"/>
                  </a:lnTo>
                  <a:lnTo>
                    <a:pt x="1" y="3969"/>
                  </a:lnTo>
                  <a:lnTo>
                    <a:pt x="1321" y="5289"/>
                  </a:lnTo>
                  <a:lnTo>
                    <a:pt x="2645" y="3969"/>
                  </a:lnTo>
                  <a:lnTo>
                    <a:pt x="3966" y="5289"/>
                  </a:lnTo>
                  <a:lnTo>
                    <a:pt x="5290" y="3969"/>
                  </a:lnTo>
                  <a:lnTo>
                    <a:pt x="3966" y="2645"/>
                  </a:lnTo>
                  <a:lnTo>
                    <a:pt x="5290" y="1325"/>
                  </a:lnTo>
                  <a:lnTo>
                    <a:pt x="3966" y="1"/>
                  </a:lnTo>
                  <a:lnTo>
                    <a:pt x="2645" y="1325"/>
                  </a:lnTo>
                  <a:lnTo>
                    <a:pt x="1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2"/>
            <p:cNvSpPr/>
            <p:nvPr/>
          </p:nvSpPr>
          <p:spPr>
            <a:xfrm>
              <a:off x="2676650" y="3519750"/>
              <a:ext cx="132250" cy="132250"/>
            </a:xfrm>
            <a:custGeom>
              <a:avLst/>
              <a:gdLst/>
              <a:ahLst/>
              <a:cxnLst/>
              <a:rect l="l" t="t" r="r" b="b"/>
              <a:pathLst>
                <a:path w="5290" h="5290" extrusionOk="0">
                  <a:moveTo>
                    <a:pt x="1321" y="1"/>
                  </a:moveTo>
                  <a:lnTo>
                    <a:pt x="0" y="1325"/>
                  </a:lnTo>
                  <a:lnTo>
                    <a:pt x="1321" y="2645"/>
                  </a:lnTo>
                  <a:lnTo>
                    <a:pt x="0" y="3969"/>
                  </a:lnTo>
                  <a:lnTo>
                    <a:pt x="1321" y="5289"/>
                  </a:lnTo>
                  <a:lnTo>
                    <a:pt x="2645" y="3969"/>
                  </a:lnTo>
                  <a:lnTo>
                    <a:pt x="3965" y="5289"/>
                  </a:lnTo>
                  <a:lnTo>
                    <a:pt x="5289" y="3969"/>
                  </a:lnTo>
                  <a:lnTo>
                    <a:pt x="3965" y="2645"/>
                  </a:lnTo>
                  <a:lnTo>
                    <a:pt x="5289" y="1325"/>
                  </a:lnTo>
                  <a:lnTo>
                    <a:pt x="3965" y="1"/>
                  </a:lnTo>
                  <a:lnTo>
                    <a:pt x="2645" y="1325"/>
                  </a:lnTo>
                  <a:lnTo>
                    <a:pt x="13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2"/>
            <p:cNvSpPr/>
            <p:nvPr/>
          </p:nvSpPr>
          <p:spPr>
            <a:xfrm>
              <a:off x="1908150" y="427575"/>
              <a:ext cx="874850" cy="60000"/>
            </a:xfrm>
            <a:custGeom>
              <a:avLst/>
              <a:gdLst/>
              <a:ahLst/>
              <a:cxnLst/>
              <a:rect l="l" t="t" r="r" b="b"/>
              <a:pathLst>
                <a:path w="34994" h="2400" extrusionOk="0">
                  <a:moveTo>
                    <a:pt x="1198" y="1"/>
                  </a:moveTo>
                  <a:cubicBezTo>
                    <a:pt x="538" y="1"/>
                    <a:pt x="0" y="538"/>
                    <a:pt x="0" y="1202"/>
                  </a:cubicBezTo>
                  <a:cubicBezTo>
                    <a:pt x="0" y="1862"/>
                    <a:pt x="538" y="2399"/>
                    <a:pt x="1198" y="2399"/>
                  </a:cubicBezTo>
                  <a:lnTo>
                    <a:pt x="33796" y="2399"/>
                  </a:lnTo>
                  <a:cubicBezTo>
                    <a:pt x="34456" y="2399"/>
                    <a:pt x="34993" y="1862"/>
                    <a:pt x="34993" y="1202"/>
                  </a:cubicBezTo>
                  <a:cubicBezTo>
                    <a:pt x="34993" y="538"/>
                    <a:pt x="34456" y="1"/>
                    <a:pt x="337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2"/>
            <p:cNvSpPr/>
            <p:nvPr/>
          </p:nvSpPr>
          <p:spPr>
            <a:xfrm>
              <a:off x="3007650" y="1899425"/>
              <a:ext cx="613125" cy="712875"/>
            </a:xfrm>
            <a:custGeom>
              <a:avLst/>
              <a:gdLst/>
              <a:ahLst/>
              <a:cxnLst/>
              <a:rect l="l" t="t" r="r" b="b"/>
              <a:pathLst>
                <a:path w="24525" h="28515" extrusionOk="0">
                  <a:moveTo>
                    <a:pt x="16710" y="1"/>
                  </a:moveTo>
                  <a:lnTo>
                    <a:pt x="3298" y="15966"/>
                  </a:lnTo>
                  <a:cubicBezTo>
                    <a:pt x="3298" y="15966"/>
                    <a:pt x="0" y="20742"/>
                    <a:pt x="1658" y="25343"/>
                  </a:cubicBezTo>
                  <a:cubicBezTo>
                    <a:pt x="1658" y="25343"/>
                    <a:pt x="2430" y="28514"/>
                    <a:pt x="5611" y="28514"/>
                  </a:cubicBezTo>
                  <a:cubicBezTo>
                    <a:pt x="6026" y="28514"/>
                    <a:pt x="6482" y="28461"/>
                    <a:pt x="6982" y="28339"/>
                  </a:cubicBezTo>
                  <a:cubicBezTo>
                    <a:pt x="11316" y="27281"/>
                    <a:pt x="17662" y="19576"/>
                    <a:pt x="22175" y="10115"/>
                  </a:cubicBezTo>
                  <a:cubicBezTo>
                    <a:pt x="23699" y="7165"/>
                    <a:pt x="24524" y="4903"/>
                    <a:pt x="24524" y="4903"/>
                  </a:cubicBezTo>
                  <a:lnTo>
                    <a:pt x="167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2"/>
            <p:cNvSpPr/>
            <p:nvPr/>
          </p:nvSpPr>
          <p:spPr>
            <a:xfrm>
              <a:off x="2079009" y="1461261"/>
              <a:ext cx="1152125" cy="1140675"/>
            </a:xfrm>
            <a:custGeom>
              <a:avLst/>
              <a:gdLst/>
              <a:ahLst/>
              <a:cxnLst/>
              <a:rect l="l" t="t" r="r" b="b"/>
              <a:pathLst>
                <a:path w="46085" h="45627" extrusionOk="0">
                  <a:moveTo>
                    <a:pt x="21002" y="0"/>
                  </a:moveTo>
                  <a:cubicBezTo>
                    <a:pt x="18419" y="0"/>
                    <a:pt x="14820" y="368"/>
                    <a:pt x="12201" y="2103"/>
                  </a:cubicBezTo>
                  <a:cubicBezTo>
                    <a:pt x="8903" y="4291"/>
                    <a:pt x="3713" y="17075"/>
                    <a:pt x="1110" y="23933"/>
                  </a:cubicBezTo>
                  <a:cubicBezTo>
                    <a:pt x="57" y="26708"/>
                    <a:pt x="1" y="29753"/>
                    <a:pt x="931" y="32573"/>
                  </a:cubicBezTo>
                  <a:lnTo>
                    <a:pt x="4668" y="45356"/>
                  </a:lnTo>
                  <a:lnTo>
                    <a:pt x="19969" y="45261"/>
                  </a:lnTo>
                  <a:cubicBezTo>
                    <a:pt x="19969" y="45261"/>
                    <a:pt x="27429" y="45497"/>
                    <a:pt x="34098" y="45623"/>
                  </a:cubicBezTo>
                  <a:cubicBezTo>
                    <a:pt x="34214" y="45625"/>
                    <a:pt x="34327" y="45626"/>
                    <a:pt x="34437" y="45626"/>
                  </a:cubicBezTo>
                  <a:cubicBezTo>
                    <a:pt x="40633" y="45626"/>
                    <a:pt x="36876" y="42185"/>
                    <a:pt x="36876" y="42185"/>
                  </a:cubicBezTo>
                  <a:lnTo>
                    <a:pt x="38516" y="32808"/>
                  </a:lnTo>
                  <a:cubicBezTo>
                    <a:pt x="41038" y="29805"/>
                    <a:pt x="43563" y="26803"/>
                    <a:pt x="46084" y="23796"/>
                  </a:cubicBezTo>
                  <a:cubicBezTo>
                    <a:pt x="45968" y="17984"/>
                    <a:pt x="45656" y="13538"/>
                    <a:pt x="45329" y="11438"/>
                  </a:cubicBezTo>
                  <a:cubicBezTo>
                    <a:pt x="45241" y="10876"/>
                    <a:pt x="45104" y="9995"/>
                    <a:pt x="44560" y="9046"/>
                  </a:cubicBezTo>
                  <a:cubicBezTo>
                    <a:pt x="44002" y="8070"/>
                    <a:pt x="43362" y="7403"/>
                    <a:pt x="42446" y="6623"/>
                  </a:cubicBezTo>
                  <a:cubicBezTo>
                    <a:pt x="41399" y="5735"/>
                    <a:pt x="39875" y="4548"/>
                    <a:pt x="37842" y="3301"/>
                  </a:cubicBezTo>
                  <a:lnTo>
                    <a:pt x="37845" y="3301"/>
                  </a:lnTo>
                  <a:cubicBezTo>
                    <a:pt x="33315" y="2268"/>
                    <a:pt x="28784" y="1236"/>
                    <a:pt x="24254" y="200"/>
                  </a:cubicBezTo>
                  <a:cubicBezTo>
                    <a:pt x="24254" y="200"/>
                    <a:pt x="22904" y="0"/>
                    <a:pt x="210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2"/>
            <p:cNvSpPr/>
            <p:nvPr/>
          </p:nvSpPr>
          <p:spPr>
            <a:xfrm>
              <a:off x="2387875" y="2252450"/>
              <a:ext cx="171925" cy="283450"/>
            </a:xfrm>
            <a:custGeom>
              <a:avLst/>
              <a:gdLst/>
              <a:ahLst/>
              <a:cxnLst/>
              <a:rect l="l" t="t" r="r" b="b"/>
              <a:pathLst>
                <a:path w="6877" h="11338" extrusionOk="0">
                  <a:moveTo>
                    <a:pt x="172" y="1"/>
                  </a:moveTo>
                  <a:cubicBezTo>
                    <a:pt x="146" y="1"/>
                    <a:pt x="119" y="8"/>
                    <a:pt x="95" y="22"/>
                  </a:cubicBezTo>
                  <a:cubicBezTo>
                    <a:pt x="25" y="64"/>
                    <a:pt x="1" y="152"/>
                    <a:pt x="43" y="223"/>
                  </a:cubicBezTo>
                  <a:lnTo>
                    <a:pt x="6578" y="11264"/>
                  </a:lnTo>
                  <a:cubicBezTo>
                    <a:pt x="6606" y="11313"/>
                    <a:pt x="6656" y="11338"/>
                    <a:pt x="6708" y="11338"/>
                  </a:cubicBezTo>
                  <a:cubicBezTo>
                    <a:pt x="6733" y="11338"/>
                    <a:pt x="6757" y="11331"/>
                    <a:pt x="6782" y="11317"/>
                  </a:cubicBezTo>
                  <a:cubicBezTo>
                    <a:pt x="6852" y="11275"/>
                    <a:pt x="6877" y="11187"/>
                    <a:pt x="6835" y="11117"/>
                  </a:cubicBezTo>
                  <a:lnTo>
                    <a:pt x="296" y="75"/>
                  </a:lnTo>
                  <a:cubicBezTo>
                    <a:pt x="270" y="27"/>
                    <a:pt x="222" y="1"/>
                    <a:pt x="172" y="1"/>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2"/>
            <p:cNvSpPr/>
            <p:nvPr/>
          </p:nvSpPr>
          <p:spPr>
            <a:xfrm>
              <a:off x="2253200" y="2501500"/>
              <a:ext cx="394300" cy="308875"/>
            </a:xfrm>
            <a:custGeom>
              <a:avLst/>
              <a:gdLst/>
              <a:ahLst/>
              <a:cxnLst/>
              <a:rect l="l" t="t" r="r" b="b"/>
              <a:pathLst>
                <a:path w="15772" h="12355" extrusionOk="0">
                  <a:moveTo>
                    <a:pt x="6718" y="1"/>
                  </a:moveTo>
                  <a:cubicBezTo>
                    <a:pt x="5782" y="1"/>
                    <a:pt x="4908" y="45"/>
                    <a:pt x="4208" y="45"/>
                  </a:cubicBezTo>
                  <a:cubicBezTo>
                    <a:pt x="4094" y="45"/>
                    <a:pt x="3985" y="44"/>
                    <a:pt x="3881" y="41"/>
                  </a:cubicBezTo>
                  <a:cubicBezTo>
                    <a:pt x="3845" y="40"/>
                    <a:pt x="3811" y="40"/>
                    <a:pt x="3776" y="40"/>
                  </a:cubicBezTo>
                  <a:cubicBezTo>
                    <a:pt x="2770" y="40"/>
                    <a:pt x="2293" y="431"/>
                    <a:pt x="1869" y="730"/>
                  </a:cubicBezTo>
                  <a:cubicBezTo>
                    <a:pt x="323" y="1804"/>
                    <a:pt x="60" y="3778"/>
                    <a:pt x="0" y="4428"/>
                  </a:cubicBezTo>
                  <a:lnTo>
                    <a:pt x="0" y="4431"/>
                  </a:lnTo>
                  <a:cubicBezTo>
                    <a:pt x="1535" y="4452"/>
                    <a:pt x="3070" y="4477"/>
                    <a:pt x="4604" y="4501"/>
                  </a:cubicBezTo>
                  <a:cubicBezTo>
                    <a:pt x="4604" y="4501"/>
                    <a:pt x="5240" y="11659"/>
                    <a:pt x="6350" y="12115"/>
                  </a:cubicBezTo>
                  <a:cubicBezTo>
                    <a:pt x="6557" y="12201"/>
                    <a:pt x="6772" y="12236"/>
                    <a:pt x="6986" y="12236"/>
                  </a:cubicBezTo>
                  <a:cubicBezTo>
                    <a:pt x="7919" y="12236"/>
                    <a:pt x="8819" y="11571"/>
                    <a:pt x="8819" y="11571"/>
                  </a:cubicBezTo>
                  <a:cubicBezTo>
                    <a:pt x="8819" y="11571"/>
                    <a:pt x="9085" y="12314"/>
                    <a:pt x="10091" y="12314"/>
                  </a:cubicBezTo>
                  <a:cubicBezTo>
                    <a:pt x="10119" y="12314"/>
                    <a:pt x="10146" y="12313"/>
                    <a:pt x="10174" y="12312"/>
                  </a:cubicBezTo>
                  <a:cubicBezTo>
                    <a:pt x="10362" y="12341"/>
                    <a:pt x="10533" y="12354"/>
                    <a:pt x="10690" y="12354"/>
                  </a:cubicBezTo>
                  <a:cubicBezTo>
                    <a:pt x="12232" y="12354"/>
                    <a:pt x="12376" y="11076"/>
                    <a:pt x="12376" y="11076"/>
                  </a:cubicBezTo>
                  <a:cubicBezTo>
                    <a:pt x="12376" y="11076"/>
                    <a:pt x="13100" y="12027"/>
                    <a:pt x="14210" y="12115"/>
                  </a:cubicBezTo>
                  <a:cubicBezTo>
                    <a:pt x="14237" y="12117"/>
                    <a:pt x="14264" y="12119"/>
                    <a:pt x="14291" y="12119"/>
                  </a:cubicBezTo>
                  <a:cubicBezTo>
                    <a:pt x="15345" y="12119"/>
                    <a:pt x="15772" y="10430"/>
                    <a:pt x="15463" y="7128"/>
                  </a:cubicBezTo>
                  <a:cubicBezTo>
                    <a:pt x="15144" y="3746"/>
                    <a:pt x="14459" y="2847"/>
                    <a:pt x="12130" y="1207"/>
                  </a:cubicBezTo>
                  <a:cubicBezTo>
                    <a:pt x="10666" y="174"/>
                    <a:pt x="8571" y="1"/>
                    <a:pt x="6718" y="1"/>
                  </a:cubicBezTo>
                  <a:close/>
                </a:path>
              </a:pathLst>
            </a:custGeom>
            <a:solidFill>
              <a:srgbClr val="FE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2"/>
            <p:cNvSpPr/>
            <p:nvPr/>
          </p:nvSpPr>
          <p:spPr>
            <a:xfrm>
              <a:off x="2415875" y="1829150"/>
              <a:ext cx="224100" cy="477950"/>
            </a:xfrm>
            <a:custGeom>
              <a:avLst/>
              <a:gdLst/>
              <a:ahLst/>
              <a:cxnLst/>
              <a:rect l="l" t="t" r="r" b="b"/>
              <a:pathLst>
                <a:path w="8964" h="19118" extrusionOk="0">
                  <a:moveTo>
                    <a:pt x="8797" y="0"/>
                  </a:moveTo>
                  <a:cubicBezTo>
                    <a:pt x="8780" y="0"/>
                    <a:pt x="8763" y="3"/>
                    <a:pt x="8746" y="9"/>
                  </a:cubicBezTo>
                  <a:lnTo>
                    <a:pt x="6192" y="957"/>
                  </a:lnTo>
                  <a:lnTo>
                    <a:pt x="29" y="18921"/>
                  </a:lnTo>
                  <a:cubicBezTo>
                    <a:pt x="1" y="18998"/>
                    <a:pt x="43" y="19083"/>
                    <a:pt x="120" y="19107"/>
                  </a:cubicBezTo>
                  <a:cubicBezTo>
                    <a:pt x="134" y="19114"/>
                    <a:pt x="152" y="19118"/>
                    <a:pt x="169" y="19118"/>
                  </a:cubicBezTo>
                  <a:cubicBezTo>
                    <a:pt x="229" y="19118"/>
                    <a:pt x="289" y="19079"/>
                    <a:pt x="310" y="19016"/>
                  </a:cubicBezTo>
                  <a:lnTo>
                    <a:pt x="6428" y="1186"/>
                  </a:lnTo>
                  <a:lnTo>
                    <a:pt x="8847" y="287"/>
                  </a:lnTo>
                  <a:cubicBezTo>
                    <a:pt x="8925" y="259"/>
                    <a:pt x="8963" y="171"/>
                    <a:pt x="8935" y="94"/>
                  </a:cubicBezTo>
                  <a:cubicBezTo>
                    <a:pt x="8913" y="36"/>
                    <a:pt x="8857" y="0"/>
                    <a:pt x="8797" y="0"/>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2"/>
            <p:cNvSpPr/>
            <p:nvPr/>
          </p:nvSpPr>
          <p:spPr>
            <a:xfrm>
              <a:off x="3045125" y="1852225"/>
              <a:ext cx="128925" cy="684475"/>
            </a:xfrm>
            <a:custGeom>
              <a:avLst/>
              <a:gdLst/>
              <a:ahLst/>
              <a:cxnLst/>
              <a:rect l="l" t="t" r="r" b="b"/>
              <a:pathLst>
                <a:path w="5157" h="27379" extrusionOk="0">
                  <a:moveTo>
                    <a:pt x="4991" y="0"/>
                  </a:moveTo>
                  <a:cubicBezTo>
                    <a:pt x="4932" y="0"/>
                    <a:pt x="4875" y="34"/>
                    <a:pt x="4851" y="91"/>
                  </a:cubicBezTo>
                  <a:cubicBezTo>
                    <a:pt x="4840" y="115"/>
                    <a:pt x="3892" y="2458"/>
                    <a:pt x="3471" y="4140"/>
                  </a:cubicBezTo>
                  <a:cubicBezTo>
                    <a:pt x="3049" y="5819"/>
                    <a:pt x="138" y="26335"/>
                    <a:pt x="11" y="27210"/>
                  </a:cubicBezTo>
                  <a:cubicBezTo>
                    <a:pt x="1" y="27291"/>
                    <a:pt x="57" y="27364"/>
                    <a:pt x="138" y="27378"/>
                  </a:cubicBezTo>
                  <a:lnTo>
                    <a:pt x="159" y="27378"/>
                  </a:lnTo>
                  <a:cubicBezTo>
                    <a:pt x="233" y="27378"/>
                    <a:pt x="296" y="27326"/>
                    <a:pt x="306" y="27252"/>
                  </a:cubicBezTo>
                  <a:cubicBezTo>
                    <a:pt x="338" y="27038"/>
                    <a:pt x="3341" y="5878"/>
                    <a:pt x="3759" y="4214"/>
                  </a:cubicBezTo>
                  <a:cubicBezTo>
                    <a:pt x="4173" y="2549"/>
                    <a:pt x="5118" y="228"/>
                    <a:pt x="5125" y="203"/>
                  </a:cubicBezTo>
                  <a:cubicBezTo>
                    <a:pt x="5156" y="129"/>
                    <a:pt x="5121" y="42"/>
                    <a:pt x="5044" y="10"/>
                  </a:cubicBezTo>
                  <a:cubicBezTo>
                    <a:pt x="5027" y="3"/>
                    <a:pt x="5009" y="0"/>
                    <a:pt x="4991" y="0"/>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2"/>
            <p:cNvSpPr/>
            <p:nvPr/>
          </p:nvSpPr>
          <p:spPr>
            <a:xfrm>
              <a:off x="3425400" y="1689850"/>
              <a:ext cx="294475" cy="332175"/>
            </a:xfrm>
            <a:custGeom>
              <a:avLst/>
              <a:gdLst/>
              <a:ahLst/>
              <a:cxnLst/>
              <a:rect l="l" t="t" r="r" b="b"/>
              <a:pathLst>
                <a:path w="11779" h="13287" extrusionOk="0">
                  <a:moveTo>
                    <a:pt x="5103" y="1"/>
                  </a:moveTo>
                  <a:cubicBezTo>
                    <a:pt x="5103" y="1"/>
                    <a:pt x="3596" y="696"/>
                    <a:pt x="2750" y="2529"/>
                  </a:cubicBezTo>
                  <a:cubicBezTo>
                    <a:pt x="1903" y="4363"/>
                    <a:pt x="1693" y="6017"/>
                    <a:pt x="1693" y="6017"/>
                  </a:cubicBezTo>
                  <a:lnTo>
                    <a:pt x="0" y="8387"/>
                  </a:lnTo>
                  <a:cubicBezTo>
                    <a:pt x="0" y="8387"/>
                    <a:pt x="776" y="11095"/>
                    <a:pt x="3280" y="12117"/>
                  </a:cubicBezTo>
                  <a:cubicBezTo>
                    <a:pt x="5781" y="13139"/>
                    <a:pt x="7814" y="13286"/>
                    <a:pt x="7814" y="13286"/>
                  </a:cubicBezTo>
                  <a:lnTo>
                    <a:pt x="11779" y="5490"/>
                  </a:lnTo>
                  <a:lnTo>
                    <a:pt x="5103" y="1"/>
                  </a:lnTo>
                  <a:close/>
                </a:path>
              </a:pathLst>
            </a:custGeom>
            <a:solidFill>
              <a:srgbClr val="FE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2"/>
            <p:cNvSpPr/>
            <p:nvPr/>
          </p:nvSpPr>
          <p:spPr>
            <a:xfrm>
              <a:off x="3458925" y="1423825"/>
              <a:ext cx="841400" cy="650700"/>
            </a:xfrm>
            <a:custGeom>
              <a:avLst/>
              <a:gdLst/>
              <a:ahLst/>
              <a:cxnLst/>
              <a:rect l="l" t="t" r="r" b="b"/>
              <a:pathLst>
                <a:path w="33656" h="26028" extrusionOk="0">
                  <a:moveTo>
                    <a:pt x="4440" y="1"/>
                  </a:moveTo>
                  <a:cubicBezTo>
                    <a:pt x="2849" y="1"/>
                    <a:pt x="1058" y="1985"/>
                    <a:pt x="426" y="4429"/>
                  </a:cubicBezTo>
                  <a:cubicBezTo>
                    <a:pt x="1" y="6080"/>
                    <a:pt x="225" y="7516"/>
                    <a:pt x="889" y="8275"/>
                  </a:cubicBezTo>
                  <a:lnTo>
                    <a:pt x="1377" y="8679"/>
                  </a:lnTo>
                  <a:lnTo>
                    <a:pt x="22477" y="26028"/>
                  </a:lnTo>
                  <a:lnTo>
                    <a:pt x="33655" y="1616"/>
                  </a:lnTo>
                  <a:lnTo>
                    <a:pt x="4664" y="15"/>
                  </a:lnTo>
                  <a:lnTo>
                    <a:pt x="4440" y="1"/>
                  </a:lnTo>
                  <a:close/>
                </a:path>
              </a:pathLst>
            </a:custGeom>
            <a:solidFill>
              <a:srgbClr val="FFFF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2"/>
            <p:cNvSpPr/>
            <p:nvPr/>
          </p:nvSpPr>
          <p:spPr>
            <a:xfrm>
              <a:off x="3933475" y="1461275"/>
              <a:ext cx="514250" cy="648675"/>
            </a:xfrm>
            <a:custGeom>
              <a:avLst/>
              <a:gdLst/>
              <a:ahLst/>
              <a:cxnLst/>
              <a:rect l="l" t="t" r="r" b="b"/>
              <a:pathLst>
                <a:path w="20570" h="25947" extrusionOk="0">
                  <a:moveTo>
                    <a:pt x="13603" y="1"/>
                  </a:moveTo>
                  <a:cubicBezTo>
                    <a:pt x="9806" y="1"/>
                    <a:pt x="5341" y="3979"/>
                    <a:pt x="2884" y="9909"/>
                  </a:cubicBezTo>
                  <a:cubicBezTo>
                    <a:pt x="1" y="16867"/>
                    <a:pt x="980" y="23883"/>
                    <a:pt x="5065" y="25576"/>
                  </a:cubicBezTo>
                  <a:cubicBezTo>
                    <a:pt x="5670" y="25827"/>
                    <a:pt x="6309" y="25946"/>
                    <a:pt x="6968" y="25946"/>
                  </a:cubicBezTo>
                  <a:cubicBezTo>
                    <a:pt x="10764" y="25946"/>
                    <a:pt x="15230" y="21969"/>
                    <a:pt x="17687" y="16041"/>
                  </a:cubicBezTo>
                  <a:cubicBezTo>
                    <a:pt x="20570" y="9081"/>
                    <a:pt x="19594" y="2064"/>
                    <a:pt x="15506" y="371"/>
                  </a:cubicBezTo>
                  <a:cubicBezTo>
                    <a:pt x="14901" y="121"/>
                    <a:pt x="14262" y="1"/>
                    <a:pt x="136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2"/>
            <p:cNvSpPr/>
            <p:nvPr/>
          </p:nvSpPr>
          <p:spPr>
            <a:xfrm>
              <a:off x="3536625" y="1703550"/>
              <a:ext cx="118550" cy="129875"/>
            </a:xfrm>
            <a:custGeom>
              <a:avLst/>
              <a:gdLst/>
              <a:ahLst/>
              <a:cxnLst/>
              <a:rect l="l" t="t" r="r" b="b"/>
              <a:pathLst>
                <a:path w="4742" h="5195" extrusionOk="0">
                  <a:moveTo>
                    <a:pt x="1325" y="1"/>
                  </a:moveTo>
                  <a:lnTo>
                    <a:pt x="1" y="2803"/>
                  </a:lnTo>
                  <a:lnTo>
                    <a:pt x="1261" y="3144"/>
                  </a:lnTo>
                  <a:cubicBezTo>
                    <a:pt x="1981" y="3829"/>
                    <a:pt x="2701" y="4514"/>
                    <a:pt x="3421" y="5195"/>
                  </a:cubicBezTo>
                  <a:cubicBezTo>
                    <a:pt x="3860" y="4401"/>
                    <a:pt x="4303" y="3607"/>
                    <a:pt x="4742" y="2814"/>
                  </a:cubicBezTo>
                  <a:cubicBezTo>
                    <a:pt x="3604" y="1876"/>
                    <a:pt x="2462" y="938"/>
                    <a:pt x="1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2"/>
            <p:cNvSpPr/>
            <p:nvPr/>
          </p:nvSpPr>
          <p:spPr>
            <a:xfrm>
              <a:off x="3570775" y="1745525"/>
              <a:ext cx="177725" cy="204150"/>
            </a:xfrm>
            <a:custGeom>
              <a:avLst/>
              <a:gdLst/>
              <a:ahLst/>
              <a:cxnLst/>
              <a:rect l="l" t="t" r="r" b="b"/>
              <a:pathLst>
                <a:path w="7109" h="8166" extrusionOk="0">
                  <a:moveTo>
                    <a:pt x="1999" y="0"/>
                  </a:moveTo>
                  <a:lnTo>
                    <a:pt x="345" y="1932"/>
                  </a:lnTo>
                  <a:lnTo>
                    <a:pt x="1" y="5588"/>
                  </a:lnTo>
                  <a:cubicBezTo>
                    <a:pt x="1" y="5588"/>
                    <a:pt x="2348" y="8165"/>
                    <a:pt x="4205" y="8165"/>
                  </a:cubicBezTo>
                  <a:cubicBezTo>
                    <a:pt x="4400" y="8165"/>
                    <a:pt x="4589" y="8137"/>
                    <a:pt x="4770" y="8074"/>
                  </a:cubicBezTo>
                  <a:cubicBezTo>
                    <a:pt x="6673" y="7414"/>
                    <a:pt x="7109" y="4201"/>
                    <a:pt x="7109" y="4201"/>
                  </a:cubicBezTo>
                  <a:lnTo>
                    <a:pt x="1999" y="0"/>
                  </a:lnTo>
                  <a:close/>
                </a:path>
              </a:pathLst>
            </a:custGeom>
            <a:solidFill>
              <a:srgbClr val="FE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2"/>
            <p:cNvSpPr/>
            <p:nvPr/>
          </p:nvSpPr>
          <p:spPr>
            <a:xfrm>
              <a:off x="3579650" y="1798650"/>
              <a:ext cx="66475" cy="31875"/>
            </a:xfrm>
            <a:custGeom>
              <a:avLst/>
              <a:gdLst/>
              <a:ahLst/>
              <a:cxnLst/>
              <a:rect l="l" t="t" r="r" b="b"/>
              <a:pathLst>
                <a:path w="2659" h="1275" extrusionOk="0">
                  <a:moveTo>
                    <a:pt x="2493" y="1"/>
                  </a:moveTo>
                  <a:cubicBezTo>
                    <a:pt x="2461" y="1"/>
                    <a:pt x="2429" y="11"/>
                    <a:pt x="2403" y="32"/>
                  </a:cubicBezTo>
                  <a:cubicBezTo>
                    <a:pt x="1746" y="548"/>
                    <a:pt x="966" y="875"/>
                    <a:pt x="137" y="976"/>
                  </a:cubicBezTo>
                  <a:cubicBezTo>
                    <a:pt x="57" y="987"/>
                    <a:pt x="0" y="1061"/>
                    <a:pt x="11" y="1141"/>
                  </a:cubicBezTo>
                  <a:cubicBezTo>
                    <a:pt x="18" y="1219"/>
                    <a:pt x="81" y="1271"/>
                    <a:pt x="155" y="1271"/>
                  </a:cubicBezTo>
                  <a:lnTo>
                    <a:pt x="155" y="1275"/>
                  </a:lnTo>
                  <a:cubicBezTo>
                    <a:pt x="162" y="1275"/>
                    <a:pt x="169" y="1271"/>
                    <a:pt x="176" y="1271"/>
                  </a:cubicBezTo>
                  <a:cubicBezTo>
                    <a:pt x="1058" y="1163"/>
                    <a:pt x="1890" y="815"/>
                    <a:pt x="2585" y="263"/>
                  </a:cubicBezTo>
                  <a:cubicBezTo>
                    <a:pt x="2648" y="214"/>
                    <a:pt x="2659" y="120"/>
                    <a:pt x="2610" y="56"/>
                  </a:cubicBezTo>
                  <a:cubicBezTo>
                    <a:pt x="2579" y="20"/>
                    <a:pt x="2536" y="1"/>
                    <a:pt x="2493"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2"/>
            <p:cNvSpPr/>
            <p:nvPr/>
          </p:nvSpPr>
          <p:spPr>
            <a:xfrm>
              <a:off x="3493000" y="1832800"/>
              <a:ext cx="110300" cy="108550"/>
            </a:xfrm>
            <a:custGeom>
              <a:avLst/>
              <a:gdLst/>
              <a:ahLst/>
              <a:cxnLst/>
              <a:rect l="l" t="t" r="r" b="b"/>
              <a:pathLst>
                <a:path w="4412" h="4342" extrusionOk="0">
                  <a:moveTo>
                    <a:pt x="980" y="0"/>
                  </a:moveTo>
                  <a:lnTo>
                    <a:pt x="980" y="0"/>
                  </a:lnTo>
                  <a:cubicBezTo>
                    <a:pt x="0" y="2062"/>
                    <a:pt x="348" y="3913"/>
                    <a:pt x="1085" y="4267"/>
                  </a:cubicBezTo>
                  <a:cubicBezTo>
                    <a:pt x="1190" y="4317"/>
                    <a:pt x="1313" y="4342"/>
                    <a:pt x="1449" y="4342"/>
                  </a:cubicBezTo>
                  <a:cubicBezTo>
                    <a:pt x="2256" y="4342"/>
                    <a:pt x="3543" y="3479"/>
                    <a:pt x="4411" y="1848"/>
                  </a:cubicBezTo>
                  <a:lnTo>
                    <a:pt x="9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2"/>
            <p:cNvSpPr/>
            <p:nvPr/>
          </p:nvSpPr>
          <p:spPr>
            <a:xfrm>
              <a:off x="3502475" y="1768425"/>
              <a:ext cx="139975" cy="111575"/>
            </a:xfrm>
            <a:custGeom>
              <a:avLst/>
              <a:gdLst/>
              <a:ahLst/>
              <a:cxnLst/>
              <a:rect l="l" t="t" r="r" b="b"/>
              <a:pathLst>
                <a:path w="5599" h="4463" extrusionOk="0">
                  <a:moveTo>
                    <a:pt x="601" y="1"/>
                  </a:moveTo>
                  <a:lnTo>
                    <a:pt x="0" y="2610"/>
                  </a:lnTo>
                  <a:cubicBezTo>
                    <a:pt x="201" y="2600"/>
                    <a:pt x="401" y="2586"/>
                    <a:pt x="601" y="2575"/>
                  </a:cubicBezTo>
                  <a:cubicBezTo>
                    <a:pt x="1553" y="3797"/>
                    <a:pt x="1855" y="4005"/>
                    <a:pt x="1855" y="4005"/>
                  </a:cubicBezTo>
                  <a:cubicBezTo>
                    <a:pt x="2473" y="4423"/>
                    <a:pt x="3133" y="4454"/>
                    <a:pt x="3386" y="4461"/>
                  </a:cubicBezTo>
                  <a:cubicBezTo>
                    <a:pt x="3419" y="4462"/>
                    <a:pt x="3453" y="4463"/>
                    <a:pt x="3488" y="4463"/>
                  </a:cubicBezTo>
                  <a:cubicBezTo>
                    <a:pt x="4369" y="4463"/>
                    <a:pt x="5478" y="4117"/>
                    <a:pt x="5553" y="3580"/>
                  </a:cubicBezTo>
                  <a:cubicBezTo>
                    <a:pt x="5598" y="3278"/>
                    <a:pt x="5289" y="3046"/>
                    <a:pt x="4619" y="2452"/>
                  </a:cubicBezTo>
                  <a:cubicBezTo>
                    <a:pt x="4131" y="2017"/>
                    <a:pt x="3439" y="1378"/>
                    <a:pt x="2627" y="549"/>
                  </a:cubicBezTo>
                  <a:lnTo>
                    <a:pt x="601" y="1"/>
                  </a:lnTo>
                  <a:close/>
                </a:path>
              </a:pathLst>
            </a:custGeom>
            <a:solidFill>
              <a:srgbClr val="FE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2"/>
            <p:cNvSpPr/>
            <p:nvPr/>
          </p:nvSpPr>
          <p:spPr>
            <a:xfrm>
              <a:off x="3498700" y="1764725"/>
              <a:ext cx="147525" cy="119025"/>
            </a:xfrm>
            <a:custGeom>
              <a:avLst/>
              <a:gdLst/>
              <a:ahLst/>
              <a:cxnLst/>
              <a:rect l="l" t="t" r="r" b="b"/>
              <a:pathLst>
                <a:path w="5901" h="4761" extrusionOk="0">
                  <a:moveTo>
                    <a:pt x="753" y="0"/>
                  </a:moveTo>
                  <a:cubicBezTo>
                    <a:pt x="686" y="0"/>
                    <a:pt x="626" y="45"/>
                    <a:pt x="608" y="110"/>
                  </a:cubicBezTo>
                  <a:cubicBezTo>
                    <a:pt x="587" y="191"/>
                    <a:pt x="636" y="272"/>
                    <a:pt x="713" y="293"/>
                  </a:cubicBezTo>
                  <a:lnTo>
                    <a:pt x="2701" y="830"/>
                  </a:lnTo>
                  <a:cubicBezTo>
                    <a:pt x="3347" y="1487"/>
                    <a:pt x="4008" y="2123"/>
                    <a:pt x="4671" y="2713"/>
                  </a:cubicBezTo>
                  <a:lnTo>
                    <a:pt x="4875" y="2892"/>
                  </a:lnTo>
                  <a:cubicBezTo>
                    <a:pt x="5381" y="3334"/>
                    <a:pt x="5584" y="3524"/>
                    <a:pt x="5560" y="3707"/>
                  </a:cubicBezTo>
                  <a:cubicBezTo>
                    <a:pt x="5499" y="4129"/>
                    <a:pt x="4480" y="4463"/>
                    <a:pt x="3640" y="4463"/>
                  </a:cubicBezTo>
                  <a:cubicBezTo>
                    <a:pt x="3606" y="4463"/>
                    <a:pt x="3573" y="4463"/>
                    <a:pt x="3540" y="4462"/>
                  </a:cubicBezTo>
                  <a:cubicBezTo>
                    <a:pt x="3330" y="4455"/>
                    <a:pt x="2684" y="4434"/>
                    <a:pt x="2090" y="4030"/>
                  </a:cubicBezTo>
                  <a:cubicBezTo>
                    <a:pt x="2076" y="4019"/>
                    <a:pt x="1778" y="3801"/>
                    <a:pt x="871" y="2632"/>
                  </a:cubicBezTo>
                  <a:lnTo>
                    <a:pt x="822" y="2572"/>
                  </a:lnTo>
                  <a:lnTo>
                    <a:pt x="144" y="2611"/>
                  </a:lnTo>
                  <a:cubicBezTo>
                    <a:pt x="64" y="2614"/>
                    <a:pt x="0" y="2685"/>
                    <a:pt x="4" y="2769"/>
                  </a:cubicBezTo>
                  <a:cubicBezTo>
                    <a:pt x="11" y="2846"/>
                    <a:pt x="68" y="2906"/>
                    <a:pt x="149" y="2906"/>
                  </a:cubicBezTo>
                  <a:cubicBezTo>
                    <a:pt x="153" y="2906"/>
                    <a:pt x="158" y="2906"/>
                    <a:pt x="162" y="2906"/>
                  </a:cubicBezTo>
                  <a:lnTo>
                    <a:pt x="685" y="2878"/>
                  </a:lnTo>
                  <a:cubicBezTo>
                    <a:pt x="1584" y="4030"/>
                    <a:pt x="1890" y="4251"/>
                    <a:pt x="1921" y="4276"/>
                  </a:cubicBezTo>
                  <a:cubicBezTo>
                    <a:pt x="2585" y="4729"/>
                    <a:pt x="3298" y="4750"/>
                    <a:pt x="3533" y="4757"/>
                  </a:cubicBezTo>
                  <a:cubicBezTo>
                    <a:pt x="3565" y="4760"/>
                    <a:pt x="3600" y="4760"/>
                    <a:pt x="3635" y="4760"/>
                  </a:cubicBezTo>
                  <a:lnTo>
                    <a:pt x="3639" y="4760"/>
                  </a:lnTo>
                  <a:cubicBezTo>
                    <a:pt x="4520" y="4760"/>
                    <a:pt x="5760" y="4416"/>
                    <a:pt x="5851" y="3749"/>
                  </a:cubicBezTo>
                  <a:cubicBezTo>
                    <a:pt x="5901" y="3398"/>
                    <a:pt x="5623" y="3155"/>
                    <a:pt x="5072" y="2667"/>
                  </a:cubicBezTo>
                  <a:lnTo>
                    <a:pt x="4872" y="2488"/>
                  </a:lnTo>
                  <a:cubicBezTo>
                    <a:pt x="4201" y="1894"/>
                    <a:pt x="3533" y="1255"/>
                    <a:pt x="2887" y="591"/>
                  </a:cubicBezTo>
                  <a:lnTo>
                    <a:pt x="2856" y="563"/>
                  </a:lnTo>
                  <a:lnTo>
                    <a:pt x="791" y="5"/>
                  </a:lnTo>
                  <a:cubicBezTo>
                    <a:pt x="778" y="2"/>
                    <a:pt x="765" y="0"/>
                    <a:pt x="753"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2"/>
            <p:cNvSpPr/>
            <p:nvPr/>
          </p:nvSpPr>
          <p:spPr>
            <a:xfrm>
              <a:off x="2539075" y="2637650"/>
              <a:ext cx="28800" cy="148050"/>
            </a:xfrm>
            <a:custGeom>
              <a:avLst/>
              <a:gdLst/>
              <a:ahLst/>
              <a:cxnLst/>
              <a:rect l="l" t="t" r="r" b="b"/>
              <a:pathLst>
                <a:path w="1152" h="5922" extrusionOk="0">
                  <a:moveTo>
                    <a:pt x="165" y="1"/>
                  </a:moveTo>
                  <a:cubicBezTo>
                    <a:pt x="133" y="1"/>
                    <a:pt x="101" y="11"/>
                    <a:pt x="74" y="32"/>
                  </a:cubicBezTo>
                  <a:cubicBezTo>
                    <a:pt x="11" y="84"/>
                    <a:pt x="0" y="179"/>
                    <a:pt x="53" y="242"/>
                  </a:cubicBezTo>
                  <a:cubicBezTo>
                    <a:pt x="853" y="1247"/>
                    <a:pt x="762" y="5725"/>
                    <a:pt x="762" y="5770"/>
                  </a:cubicBezTo>
                  <a:cubicBezTo>
                    <a:pt x="759" y="5851"/>
                    <a:pt x="825" y="5921"/>
                    <a:pt x="906" y="5921"/>
                  </a:cubicBezTo>
                  <a:lnTo>
                    <a:pt x="910" y="5921"/>
                  </a:lnTo>
                  <a:cubicBezTo>
                    <a:pt x="990" y="5921"/>
                    <a:pt x="1057" y="5858"/>
                    <a:pt x="1057" y="5777"/>
                  </a:cubicBezTo>
                  <a:cubicBezTo>
                    <a:pt x="1064" y="5588"/>
                    <a:pt x="1152" y="1145"/>
                    <a:pt x="285" y="56"/>
                  </a:cubicBezTo>
                  <a:cubicBezTo>
                    <a:pt x="254" y="20"/>
                    <a:pt x="210" y="1"/>
                    <a:pt x="165"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2"/>
            <p:cNvSpPr/>
            <p:nvPr/>
          </p:nvSpPr>
          <p:spPr>
            <a:xfrm>
              <a:off x="2458375" y="2637675"/>
              <a:ext cx="29625" cy="156800"/>
            </a:xfrm>
            <a:custGeom>
              <a:avLst/>
              <a:gdLst/>
              <a:ahLst/>
              <a:cxnLst/>
              <a:rect l="l" t="t" r="r" b="b"/>
              <a:pathLst>
                <a:path w="1185" h="6272" extrusionOk="0">
                  <a:moveTo>
                    <a:pt x="171" y="0"/>
                  </a:moveTo>
                  <a:cubicBezTo>
                    <a:pt x="146" y="0"/>
                    <a:pt x="121" y="7"/>
                    <a:pt x="99" y="20"/>
                  </a:cubicBezTo>
                  <a:cubicBezTo>
                    <a:pt x="25" y="59"/>
                    <a:pt x="1" y="150"/>
                    <a:pt x="39" y="220"/>
                  </a:cubicBezTo>
                  <a:cubicBezTo>
                    <a:pt x="879" y="1748"/>
                    <a:pt x="468" y="6068"/>
                    <a:pt x="464" y="6110"/>
                  </a:cubicBezTo>
                  <a:cubicBezTo>
                    <a:pt x="454" y="6191"/>
                    <a:pt x="513" y="6264"/>
                    <a:pt x="594" y="6271"/>
                  </a:cubicBezTo>
                  <a:lnTo>
                    <a:pt x="612" y="6271"/>
                  </a:lnTo>
                  <a:cubicBezTo>
                    <a:pt x="685" y="6271"/>
                    <a:pt x="749" y="6215"/>
                    <a:pt x="759" y="6138"/>
                  </a:cubicBezTo>
                  <a:cubicBezTo>
                    <a:pt x="777" y="5959"/>
                    <a:pt x="1184" y="1685"/>
                    <a:pt x="299" y="76"/>
                  </a:cubicBezTo>
                  <a:cubicBezTo>
                    <a:pt x="273" y="29"/>
                    <a:pt x="222" y="0"/>
                    <a:pt x="171"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2"/>
            <p:cNvSpPr/>
            <p:nvPr/>
          </p:nvSpPr>
          <p:spPr>
            <a:xfrm>
              <a:off x="3591075" y="1840750"/>
              <a:ext cx="108000" cy="54575"/>
            </a:xfrm>
            <a:custGeom>
              <a:avLst/>
              <a:gdLst/>
              <a:ahLst/>
              <a:cxnLst/>
              <a:rect l="l" t="t" r="r" b="b"/>
              <a:pathLst>
                <a:path w="4320" h="2183" extrusionOk="0">
                  <a:moveTo>
                    <a:pt x="4153" y="0"/>
                  </a:moveTo>
                  <a:cubicBezTo>
                    <a:pt x="4108" y="0"/>
                    <a:pt x="4064" y="21"/>
                    <a:pt x="4035" y="58"/>
                  </a:cubicBezTo>
                  <a:cubicBezTo>
                    <a:pt x="3179" y="1195"/>
                    <a:pt x="1792" y="1886"/>
                    <a:pt x="373" y="1886"/>
                  </a:cubicBezTo>
                  <a:cubicBezTo>
                    <a:pt x="301" y="1886"/>
                    <a:pt x="230" y="1884"/>
                    <a:pt x="158" y="1881"/>
                  </a:cubicBezTo>
                  <a:cubicBezTo>
                    <a:pt x="156" y="1881"/>
                    <a:pt x="153" y="1881"/>
                    <a:pt x="151" y="1881"/>
                  </a:cubicBezTo>
                  <a:cubicBezTo>
                    <a:pt x="60" y="1881"/>
                    <a:pt x="7" y="1943"/>
                    <a:pt x="4" y="2021"/>
                  </a:cubicBezTo>
                  <a:cubicBezTo>
                    <a:pt x="0" y="2105"/>
                    <a:pt x="63" y="2172"/>
                    <a:pt x="144" y="2179"/>
                  </a:cubicBezTo>
                  <a:cubicBezTo>
                    <a:pt x="218" y="2179"/>
                    <a:pt x="288" y="2183"/>
                    <a:pt x="362" y="2183"/>
                  </a:cubicBezTo>
                  <a:cubicBezTo>
                    <a:pt x="1875" y="2183"/>
                    <a:pt x="3357" y="1449"/>
                    <a:pt x="4271" y="237"/>
                  </a:cubicBezTo>
                  <a:cubicBezTo>
                    <a:pt x="4320" y="174"/>
                    <a:pt x="4309" y="79"/>
                    <a:pt x="4242" y="30"/>
                  </a:cubicBezTo>
                  <a:cubicBezTo>
                    <a:pt x="4215" y="10"/>
                    <a:pt x="4184" y="0"/>
                    <a:pt x="4153"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2"/>
            <p:cNvSpPr/>
            <p:nvPr/>
          </p:nvSpPr>
          <p:spPr>
            <a:xfrm>
              <a:off x="3620025" y="1886000"/>
              <a:ext cx="108900" cy="44975"/>
            </a:xfrm>
            <a:custGeom>
              <a:avLst/>
              <a:gdLst/>
              <a:ahLst/>
              <a:cxnLst/>
              <a:rect l="l" t="t" r="r" b="b"/>
              <a:pathLst>
                <a:path w="4356" h="1799" extrusionOk="0">
                  <a:moveTo>
                    <a:pt x="4194" y="0"/>
                  </a:moveTo>
                  <a:cubicBezTo>
                    <a:pt x="4156" y="0"/>
                    <a:pt x="4119" y="15"/>
                    <a:pt x="4089" y="43"/>
                  </a:cubicBezTo>
                  <a:cubicBezTo>
                    <a:pt x="3165" y="969"/>
                    <a:pt x="1873" y="1503"/>
                    <a:pt x="571" y="1503"/>
                  </a:cubicBezTo>
                  <a:cubicBezTo>
                    <a:pt x="437" y="1503"/>
                    <a:pt x="303" y="1497"/>
                    <a:pt x="170" y="1486"/>
                  </a:cubicBezTo>
                  <a:cubicBezTo>
                    <a:pt x="167" y="1486"/>
                    <a:pt x="165" y="1486"/>
                    <a:pt x="163" y="1486"/>
                  </a:cubicBezTo>
                  <a:cubicBezTo>
                    <a:pt x="85" y="1486"/>
                    <a:pt x="15" y="1544"/>
                    <a:pt x="8" y="1623"/>
                  </a:cubicBezTo>
                  <a:cubicBezTo>
                    <a:pt x="1" y="1704"/>
                    <a:pt x="61" y="1774"/>
                    <a:pt x="145" y="1785"/>
                  </a:cubicBezTo>
                  <a:cubicBezTo>
                    <a:pt x="282" y="1795"/>
                    <a:pt x="419" y="1799"/>
                    <a:pt x="559" y="1799"/>
                  </a:cubicBezTo>
                  <a:cubicBezTo>
                    <a:pt x="1947" y="1799"/>
                    <a:pt x="3320" y="1237"/>
                    <a:pt x="4300" y="253"/>
                  </a:cubicBezTo>
                  <a:cubicBezTo>
                    <a:pt x="4356" y="194"/>
                    <a:pt x="4356" y="99"/>
                    <a:pt x="4300" y="43"/>
                  </a:cubicBezTo>
                  <a:cubicBezTo>
                    <a:pt x="4270" y="15"/>
                    <a:pt x="4232" y="0"/>
                    <a:pt x="4194"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2"/>
            <p:cNvSpPr/>
            <p:nvPr/>
          </p:nvSpPr>
          <p:spPr>
            <a:xfrm>
              <a:off x="3141800" y="2069575"/>
              <a:ext cx="141725" cy="166150"/>
            </a:xfrm>
            <a:custGeom>
              <a:avLst/>
              <a:gdLst/>
              <a:ahLst/>
              <a:cxnLst/>
              <a:rect l="l" t="t" r="r" b="b"/>
              <a:pathLst>
                <a:path w="5669" h="6646" extrusionOk="0">
                  <a:moveTo>
                    <a:pt x="5501" y="1"/>
                  </a:moveTo>
                  <a:cubicBezTo>
                    <a:pt x="5459" y="1"/>
                    <a:pt x="5417" y="19"/>
                    <a:pt x="5388" y="54"/>
                  </a:cubicBezTo>
                  <a:lnTo>
                    <a:pt x="53" y="6403"/>
                  </a:lnTo>
                  <a:cubicBezTo>
                    <a:pt x="0" y="6466"/>
                    <a:pt x="11" y="6558"/>
                    <a:pt x="71" y="6610"/>
                  </a:cubicBezTo>
                  <a:cubicBezTo>
                    <a:pt x="99" y="6635"/>
                    <a:pt x="134" y="6645"/>
                    <a:pt x="169" y="6645"/>
                  </a:cubicBezTo>
                  <a:cubicBezTo>
                    <a:pt x="211" y="6645"/>
                    <a:pt x="253" y="6628"/>
                    <a:pt x="281" y="6593"/>
                  </a:cubicBezTo>
                  <a:lnTo>
                    <a:pt x="5616" y="247"/>
                  </a:lnTo>
                  <a:cubicBezTo>
                    <a:pt x="5669" y="184"/>
                    <a:pt x="5658" y="89"/>
                    <a:pt x="5598" y="36"/>
                  </a:cubicBezTo>
                  <a:cubicBezTo>
                    <a:pt x="5570" y="12"/>
                    <a:pt x="5536" y="1"/>
                    <a:pt x="5501" y="1"/>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2"/>
            <p:cNvSpPr/>
            <p:nvPr/>
          </p:nvSpPr>
          <p:spPr>
            <a:xfrm>
              <a:off x="4523628" y="1635454"/>
              <a:ext cx="519609" cy="80946"/>
            </a:xfrm>
            <a:custGeom>
              <a:avLst/>
              <a:gdLst/>
              <a:ahLst/>
              <a:cxnLst/>
              <a:rect l="l" t="t" r="r" b="b"/>
              <a:pathLst>
                <a:path w="30320" h="4724" extrusionOk="0">
                  <a:moveTo>
                    <a:pt x="8602" y="0"/>
                  </a:moveTo>
                  <a:lnTo>
                    <a:pt x="1" y="3596"/>
                  </a:lnTo>
                  <a:lnTo>
                    <a:pt x="8251" y="1482"/>
                  </a:lnTo>
                  <a:lnTo>
                    <a:pt x="10579" y="4724"/>
                  </a:lnTo>
                  <a:lnTo>
                    <a:pt x="30319" y="1798"/>
                  </a:lnTo>
                  <a:lnTo>
                    <a:pt x="11917" y="3084"/>
                  </a:lnTo>
                  <a:lnTo>
                    <a:pt x="86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2"/>
            <p:cNvSpPr/>
            <p:nvPr/>
          </p:nvSpPr>
          <p:spPr>
            <a:xfrm>
              <a:off x="4532127" y="1944750"/>
              <a:ext cx="556969" cy="159493"/>
            </a:xfrm>
            <a:custGeom>
              <a:avLst/>
              <a:gdLst/>
              <a:ahLst/>
              <a:cxnLst/>
              <a:rect l="l" t="t" r="r" b="b"/>
              <a:pathLst>
                <a:path w="32500" h="9308" extrusionOk="0">
                  <a:moveTo>
                    <a:pt x="0" y="1"/>
                  </a:moveTo>
                  <a:lnTo>
                    <a:pt x="7755" y="2325"/>
                  </a:lnTo>
                  <a:lnTo>
                    <a:pt x="8390" y="6870"/>
                  </a:lnTo>
                  <a:lnTo>
                    <a:pt x="32500" y="9307"/>
                  </a:lnTo>
                  <a:lnTo>
                    <a:pt x="32500" y="9307"/>
                  </a:lnTo>
                  <a:lnTo>
                    <a:pt x="9798" y="4724"/>
                  </a:lnTo>
                  <a:lnTo>
                    <a:pt x="9798" y="100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2"/>
            <p:cNvSpPr/>
            <p:nvPr/>
          </p:nvSpPr>
          <p:spPr>
            <a:xfrm>
              <a:off x="4333842" y="2177866"/>
              <a:ext cx="407358" cy="314153"/>
            </a:xfrm>
            <a:custGeom>
              <a:avLst/>
              <a:gdLst/>
              <a:ahLst/>
              <a:cxnLst/>
              <a:rect l="l" t="t" r="r" b="b"/>
              <a:pathLst>
                <a:path w="23770" h="18334" extrusionOk="0">
                  <a:moveTo>
                    <a:pt x="0" y="1"/>
                  </a:moveTo>
                  <a:lnTo>
                    <a:pt x="10726" y="10860"/>
                  </a:lnTo>
                  <a:lnTo>
                    <a:pt x="13476" y="9518"/>
                  </a:lnTo>
                  <a:lnTo>
                    <a:pt x="23769" y="18333"/>
                  </a:lnTo>
                  <a:lnTo>
                    <a:pt x="13967" y="7123"/>
                  </a:lnTo>
                  <a:lnTo>
                    <a:pt x="11077" y="8531"/>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2"/>
            <p:cNvSpPr/>
            <p:nvPr/>
          </p:nvSpPr>
          <p:spPr>
            <a:xfrm>
              <a:off x="2733350" y="1339275"/>
              <a:ext cx="416550" cy="347050"/>
            </a:xfrm>
            <a:custGeom>
              <a:avLst/>
              <a:gdLst/>
              <a:ahLst/>
              <a:cxnLst/>
              <a:rect l="l" t="t" r="r" b="b"/>
              <a:pathLst>
                <a:path w="16662" h="13882" extrusionOk="0">
                  <a:moveTo>
                    <a:pt x="7285" y="1"/>
                  </a:moveTo>
                  <a:lnTo>
                    <a:pt x="5613" y="3355"/>
                  </a:lnTo>
                  <a:lnTo>
                    <a:pt x="4788" y="4998"/>
                  </a:lnTo>
                  <a:cubicBezTo>
                    <a:pt x="4377" y="5188"/>
                    <a:pt x="3903" y="5374"/>
                    <a:pt x="3358" y="5518"/>
                  </a:cubicBezTo>
                  <a:cubicBezTo>
                    <a:pt x="2513" y="5746"/>
                    <a:pt x="1731" y="5822"/>
                    <a:pt x="1058" y="5822"/>
                  </a:cubicBezTo>
                  <a:cubicBezTo>
                    <a:pt x="665" y="5822"/>
                    <a:pt x="310" y="5796"/>
                    <a:pt x="1" y="5760"/>
                  </a:cubicBezTo>
                  <a:lnTo>
                    <a:pt x="1" y="5760"/>
                  </a:lnTo>
                  <a:cubicBezTo>
                    <a:pt x="714" y="7119"/>
                    <a:pt x="1462" y="8127"/>
                    <a:pt x="2020" y="8788"/>
                  </a:cubicBezTo>
                  <a:cubicBezTo>
                    <a:pt x="2681" y="9571"/>
                    <a:pt x="6420" y="13882"/>
                    <a:pt x="10519" y="13882"/>
                  </a:cubicBezTo>
                  <a:cubicBezTo>
                    <a:pt x="10754" y="13882"/>
                    <a:pt x="10991" y="13868"/>
                    <a:pt x="11229" y="13838"/>
                  </a:cubicBezTo>
                  <a:cubicBezTo>
                    <a:pt x="12086" y="13729"/>
                    <a:pt x="12879" y="13434"/>
                    <a:pt x="12879" y="13434"/>
                  </a:cubicBezTo>
                  <a:cubicBezTo>
                    <a:pt x="13613" y="13111"/>
                    <a:pt x="14467" y="12661"/>
                    <a:pt x="15352" y="12026"/>
                  </a:cubicBezTo>
                  <a:cubicBezTo>
                    <a:pt x="15854" y="11664"/>
                    <a:pt x="16286" y="11299"/>
                    <a:pt x="16662" y="10951"/>
                  </a:cubicBezTo>
                  <a:cubicBezTo>
                    <a:pt x="15815" y="10322"/>
                    <a:pt x="14927" y="9697"/>
                    <a:pt x="13975" y="9104"/>
                  </a:cubicBezTo>
                  <a:cubicBezTo>
                    <a:pt x="13849" y="9023"/>
                    <a:pt x="13726" y="8942"/>
                    <a:pt x="13599" y="8868"/>
                  </a:cubicBezTo>
                  <a:cubicBezTo>
                    <a:pt x="13680" y="8647"/>
                    <a:pt x="13761" y="8419"/>
                    <a:pt x="13841" y="8198"/>
                  </a:cubicBezTo>
                  <a:cubicBezTo>
                    <a:pt x="14010" y="7737"/>
                    <a:pt x="14179" y="7274"/>
                    <a:pt x="14340" y="6803"/>
                  </a:cubicBezTo>
                  <a:lnTo>
                    <a:pt x="7285" y="1"/>
                  </a:lnTo>
                  <a:close/>
                </a:path>
              </a:pathLst>
            </a:custGeom>
            <a:solidFill>
              <a:srgbClr val="FE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2"/>
            <p:cNvSpPr/>
            <p:nvPr/>
          </p:nvSpPr>
          <p:spPr>
            <a:xfrm>
              <a:off x="2873675" y="1339275"/>
              <a:ext cx="218200" cy="204950"/>
            </a:xfrm>
            <a:custGeom>
              <a:avLst/>
              <a:gdLst/>
              <a:ahLst/>
              <a:cxnLst/>
              <a:rect l="l" t="t" r="r" b="b"/>
              <a:pathLst>
                <a:path w="8728" h="8198" extrusionOk="0">
                  <a:moveTo>
                    <a:pt x="1672" y="1"/>
                  </a:moveTo>
                  <a:lnTo>
                    <a:pt x="0" y="3355"/>
                  </a:lnTo>
                  <a:cubicBezTo>
                    <a:pt x="896" y="4661"/>
                    <a:pt x="2385" y="5946"/>
                    <a:pt x="4257" y="6909"/>
                  </a:cubicBezTo>
                  <a:cubicBezTo>
                    <a:pt x="5609" y="7597"/>
                    <a:pt x="6971" y="8029"/>
                    <a:pt x="8228" y="8198"/>
                  </a:cubicBezTo>
                  <a:cubicBezTo>
                    <a:pt x="8397" y="7737"/>
                    <a:pt x="8566" y="7274"/>
                    <a:pt x="8727" y="6803"/>
                  </a:cubicBezTo>
                  <a:lnTo>
                    <a:pt x="1672" y="1"/>
                  </a:lnTo>
                  <a:close/>
                </a:path>
              </a:pathLst>
            </a:custGeom>
            <a:solidFill>
              <a:srgbClr val="EE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2"/>
            <p:cNvSpPr/>
            <p:nvPr/>
          </p:nvSpPr>
          <p:spPr>
            <a:xfrm>
              <a:off x="2712475" y="747750"/>
              <a:ext cx="755250" cy="555150"/>
            </a:xfrm>
            <a:custGeom>
              <a:avLst/>
              <a:gdLst/>
              <a:ahLst/>
              <a:cxnLst/>
              <a:rect l="l" t="t" r="r" b="b"/>
              <a:pathLst>
                <a:path w="30210" h="22206" extrusionOk="0">
                  <a:moveTo>
                    <a:pt x="17796" y="0"/>
                  </a:moveTo>
                  <a:cubicBezTo>
                    <a:pt x="11933" y="0"/>
                    <a:pt x="9022" y="4645"/>
                    <a:pt x="9022" y="4645"/>
                  </a:cubicBezTo>
                  <a:cubicBezTo>
                    <a:pt x="9022" y="4645"/>
                    <a:pt x="8859" y="4614"/>
                    <a:pt x="8563" y="4614"/>
                  </a:cubicBezTo>
                  <a:cubicBezTo>
                    <a:pt x="7755" y="4614"/>
                    <a:pt x="5960" y="4842"/>
                    <a:pt x="3842" y="6548"/>
                  </a:cubicBezTo>
                  <a:cubicBezTo>
                    <a:pt x="952" y="8873"/>
                    <a:pt x="0" y="11833"/>
                    <a:pt x="839" y="16631"/>
                  </a:cubicBezTo>
                  <a:cubicBezTo>
                    <a:pt x="1621" y="21073"/>
                    <a:pt x="5107" y="21236"/>
                    <a:pt x="5614" y="21236"/>
                  </a:cubicBezTo>
                  <a:cubicBezTo>
                    <a:pt x="5654" y="21236"/>
                    <a:pt x="5675" y="21235"/>
                    <a:pt x="5675" y="21235"/>
                  </a:cubicBezTo>
                  <a:cubicBezTo>
                    <a:pt x="5675" y="21235"/>
                    <a:pt x="12841" y="22206"/>
                    <a:pt x="18590" y="22206"/>
                  </a:cubicBezTo>
                  <a:cubicBezTo>
                    <a:pt x="21629" y="22206"/>
                    <a:pt x="24272" y="21934"/>
                    <a:pt x="25251" y="21105"/>
                  </a:cubicBezTo>
                  <a:cubicBezTo>
                    <a:pt x="28085" y="18710"/>
                    <a:pt x="30210" y="15008"/>
                    <a:pt x="30034" y="11342"/>
                  </a:cubicBezTo>
                  <a:cubicBezTo>
                    <a:pt x="29859" y="7675"/>
                    <a:pt x="26227" y="7289"/>
                    <a:pt x="26227" y="7289"/>
                  </a:cubicBezTo>
                  <a:cubicBezTo>
                    <a:pt x="26227" y="7289"/>
                    <a:pt x="28377" y="2176"/>
                    <a:pt x="20622" y="342"/>
                  </a:cubicBezTo>
                  <a:cubicBezTo>
                    <a:pt x="19614" y="104"/>
                    <a:pt x="18672" y="0"/>
                    <a:pt x="177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2"/>
            <p:cNvSpPr/>
            <p:nvPr/>
          </p:nvSpPr>
          <p:spPr>
            <a:xfrm>
              <a:off x="2810525" y="1052350"/>
              <a:ext cx="497050" cy="489275"/>
            </a:xfrm>
            <a:custGeom>
              <a:avLst/>
              <a:gdLst/>
              <a:ahLst/>
              <a:cxnLst/>
              <a:rect l="l" t="t" r="r" b="b"/>
              <a:pathLst>
                <a:path w="19882" h="19571" extrusionOk="0">
                  <a:moveTo>
                    <a:pt x="15432" y="1"/>
                  </a:moveTo>
                  <a:cubicBezTo>
                    <a:pt x="14495" y="478"/>
                    <a:pt x="12809" y="1167"/>
                    <a:pt x="10639" y="1167"/>
                  </a:cubicBezTo>
                  <a:cubicBezTo>
                    <a:pt x="9497" y="1167"/>
                    <a:pt x="8524" y="988"/>
                    <a:pt x="7776" y="773"/>
                  </a:cubicBezTo>
                  <a:cubicBezTo>
                    <a:pt x="7766" y="1212"/>
                    <a:pt x="7671" y="1971"/>
                    <a:pt x="7218" y="2754"/>
                  </a:cubicBezTo>
                  <a:cubicBezTo>
                    <a:pt x="6365" y="4240"/>
                    <a:pt x="4868" y="4714"/>
                    <a:pt x="4500" y="4809"/>
                  </a:cubicBezTo>
                  <a:cubicBezTo>
                    <a:pt x="4500" y="4809"/>
                    <a:pt x="3214" y="3476"/>
                    <a:pt x="2243" y="3476"/>
                  </a:cubicBezTo>
                  <a:cubicBezTo>
                    <a:pt x="2184" y="3476"/>
                    <a:pt x="2126" y="3481"/>
                    <a:pt x="2069" y="3492"/>
                  </a:cubicBezTo>
                  <a:cubicBezTo>
                    <a:pt x="977" y="3692"/>
                    <a:pt x="1" y="6080"/>
                    <a:pt x="651" y="7801"/>
                  </a:cubicBezTo>
                  <a:cubicBezTo>
                    <a:pt x="1055" y="8875"/>
                    <a:pt x="2062" y="9620"/>
                    <a:pt x="2751" y="10126"/>
                  </a:cubicBezTo>
                  <a:cubicBezTo>
                    <a:pt x="3250" y="10491"/>
                    <a:pt x="3706" y="10740"/>
                    <a:pt x="4026" y="10898"/>
                  </a:cubicBezTo>
                  <a:cubicBezTo>
                    <a:pt x="4026" y="10898"/>
                    <a:pt x="4503" y="13118"/>
                    <a:pt x="6624" y="16391"/>
                  </a:cubicBezTo>
                  <a:cubicBezTo>
                    <a:pt x="7939" y="18428"/>
                    <a:pt x="9643" y="19570"/>
                    <a:pt x="11517" y="19570"/>
                  </a:cubicBezTo>
                  <a:cubicBezTo>
                    <a:pt x="12657" y="19570"/>
                    <a:pt x="13861" y="19147"/>
                    <a:pt x="15078" y="18245"/>
                  </a:cubicBezTo>
                  <a:cubicBezTo>
                    <a:pt x="15977" y="17567"/>
                    <a:pt x="16700" y="16749"/>
                    <a:pt x="17283" y="15832"/>
                  </a:cubicBezTo>
                  <a:cubicBezTo>
                    <a:pt x="18080" y="14575"/>
                    <a:pt x="18590" y="13163"/>
                    <a:pt x="18934" y="11741"/>
                  </a:cubicBezTo>
                  <a:cubicBezTo>
                    <a:pt x="19397" y="9841"/>
                    <a:pt x="19562" y="7955"/>
                    <a:pt x="19682" y="6459"/>
                  </a:cubicBezTo>
                  <a:cubicBezTo>
                    <a:pt x="19882" y="3895"/>
                    <a:pt x="19717" y="1725"/>
                    <a:pt x="19503" y="180"/>
                  </a:cubicBezTo>
                  <a:cubicBezTo>
                    <a:pt x="19503" y="394"/>
                    <a:pt x="19478" y="1570"/>
                    <a:pt x="18804" y="1960"/>
                  </a:cubicBezTo>
                  <a:cubicBezTo>
                    <a:pt x="18640" y="2054"/>
                    <a:pt x="18441" y="2102"/>
                    <a:pt x="18220" y="2102"/>
                  </a:cubicBezTo>
                  <a:cubicBezTo>
                    <a:pt x="17382" y="2102"/>
                    <a:pt x="16221" y="1420"/>
                    <a:pt x="15432" y="1"/>
                  </a:cubicBezTo>
                  <a:close/>
                </a:path>
              </a:pathLst>
            </a:custGeom>
            <a:solidFill>
              <a:srgbClr val="FE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2"/>
            <p:cNvSpPr/>
            <p:nvPr/>
          </p:nvSpPr>
          <p:spPr>
            <a:xfrm>
              <a:off x="3174625" y="1264350"/>
              <a:ext cx="177750" cy="149975"/>
            </a:xfrm>
            <a:custGeom>
              <a:avLst/>
              <a:gdLst/>
              <a:ahLst/>
              <a:cxnLst/>
              <a:rect l="l" t="t" r="r" b="b"/>
              <a:pathLst>
                <a:path w="7110" h="5999" extrusionOk="0">
                  <a:moveTo>
                    <a:pt x="6103" y="1"/>
                  </a:moveTo>
                  <a:cubicBezTo>
                    <a:pt x="5498" y="1"/>
                    <a:pt x="4717" y="673"/>
                    <a:pt x="4717" y="673"/>
                  </a:cubicBezTo>
                  <a:cubicBezTo>
                    <a:pt x="4717" y="673"/>
                    <a:pt x="0" y="5998"/>
                    <a:pt x="2897" y="5998"/>
                  </a:cubicBezTo>
                  <a:cubicBezTo>
                    <a:pt x="2986" y="5998"/>
                    <a:pt x="3083" y="5993"/>
                    <a:pt x="3186" y="5983"/>
                  </a:cubicBezTo>
                  <a:cubicBezTo>
                    <a:pt x="6667" y="5635"/>
                    <a:pt x="7109" y="936"/>
                    <a:pt x="6582" y="230"/>
                  </a:cubicBezTo>
                  <a:cubicBezTo>
                    <a:pt x="6458" y="64"/>
                    <a:pt x="6289" y="1"/>
                    <a:pt x="6103" y="1"/>
                  </a:cubicBezTo>
                  <a:close/>
                </a:path>
              </a:pathLst>
            </a:custGeom>
            <a:solidFill>
              <a:srgbClr val="FE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2"/>
            <p:cNvSpPr/>
            <p:nvPr/>
          </p:nvSpPr>
          <p:spPr>
            <a:xfrm>
              <a:off x="3124775" y="1257600"/>
              <a:ext cx="54375" cy="129650"/>
            </a:xfrm>
            <a:custGeom>
              <a:avLst/>
              <a:gdLst/>
              <a:ahLst/>
              <a:cxnLst/>
              <a:rect l="l" t="t" r="r" b="b"/>
              <a:pathLst>
                <a:path w="2175" h="5186" extrusionOk="0">
                  <a:moveTo>
                    <a:pt x="2017" y="0"/>
                  </a:moveTo>
                  <a:cubicBezTo>
                    <a:pt x="1947" y="0"/>
                    <a:pt x="1881" y="51"/>
                    <a:pt x="1869" y="124"/>
                  </a:cubicBezTo>
                  <a:cubicBezTo>
                    <a:pt x="1774" y="711"/>
                    <a:pt x="1693" y="1308"/>
                    <a:pt x="1630" y="1902"/>
                  </a:cubicBezTo>
                  <a:cubicBezTo>
                    <a:pt x="1570" y="2432"/>
                    <a:pt x="1535" y="2885"/>
                    <a:pt x="1503" y="3271"/>
                  </a:cubicBezTo>
                  <a:cubicBezTo>
                    <a:pt x="1426" y="4212"/>
                    <a:pt x="1380" y="4781"/>
                    <a:pt x="1149" y="4873"/>
                  </a:cubicBezTo>
                  <a:cubicBezTo>
                    <a:pt x="1123" y="4882"/>
                    <a:pt x="1095" y="4887"/>
                    <a:pt x="1064" y="4887"/>
                  </a:cubicBezTo>
                  <a:cubicBezTo>
                    <a:pt x="881" y="4887"/>
                    <a:pt x="603" y="4720"/>
                    <a:pt x="267" y="4402"/>
                  </a:cubicBezTo>
                  <a:cubicBezTo>
                    <a:pt x="239" y="4375"/>
                    <a:pt x="202" y="4362"/>
                    <a:pt x="166" y="4362"/>
                  </a:cubicBezTo>
                  <a:cubicBezTo>
                    <a:pt x="126" y="4362"/>
                    <a:pt x="86" y="4378"/>
                    <a:pt x="56" y="4409"/>
                  </a:cubicBezTo>
                  <a:cubicBezTo>
                    <a:pt x="0" y="4469"/>
                    <a:pt x="0" y="4560"/>
                    <a:pt x="63" y="4616"/>
                  </a:cubicBezTo>
                  <a:cubicBezTo>
                    <a:pt x="464" y="4999"/>
                    <a:pt x="790" y="5185"/>
                    <a:pt x="1061" y="5185"/>
                  </a:cubicBezTo>
                  <a:lnTo>
                    <a:pt x="1064" y="5185"/>
                  </a:lnTo>
                  <a:cubicBezTo>
                    <a:pt x="1131" y="5185"/>
                    <a:pt x="1198" y="5171"/>
                    <a:pt x="1257" y="5147"/>
                  </a:cubicBezTo>
                  <a:cubicBezTo>
                    <a:pt x="1661" y="4989"/>
                    <a:pt x="1707" y="4423"/>
                    <a:pt x="1798" y="3292"/>
                  </a:cubicBezTo>
                  <a:cubicBezTo>
                    <a:pt x="1830" y="2913"/>
                    <a:pt x="1869" y="2460"/>
                    <a:pt x="1925" y="1937"/>
                  </a:cubicBezTo>
                  <a:cubicBezTo>
                    <a:pt x="1988" y="1347"/>
                    <a:pt x="2069" y="753"/>
                    <a:pt x="2160" y="170"/>
                  </a:cubicBezTo>
                  <a:cubicBezTo>
                    <a:pt x="2174" y="89"/>
                    <a:pt x="2118" y="16"/>
                    <a:pt x="2037" y="2"/>
                  </a:cubicBezTo>
                  <a:cubicBezTo>
                    <a:pt x="2030" y="1"/>
                    <a:pt x="2024" y="0"/>
                    <a:pt x="2017"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2"/>
            <p:cNvSpPr/>
            <p:nvPr/>
          </p:nvSpPr>
          <p:spPr>
            <a:xfrm>
              <a:off x="3015375" y="1378975"/>
              <a:ext cx="102475" cy="67625"/>
            </a:xfrm>
            <a:custGeom>
              <a:avLst/>
              <a:gdLst/>
              <a:ahLst/>
              <a:cxnLst/>
              <a:rect l="l" t="t" r="r" b="b"/>
              <a:pathLst>
                <a:path w="4099" h="2705" extrusionOk="0">
                  <a:moveTo>
                    <a:pt x="780" y="0"/>
                  </a:moveTo>
                  <a:lnTo>
                    <a:pt x="780" y="0"/>
                  </a:lnTo>
                  <a:cubicBezTo>
                    <a:pt x="780" y="0"/>
                    <a:pt x="0" y="1612"/>
                    <a:pt x="1215" y="2392"/>
                  </a:cubicBezTo>
                  <a:cubicBezTo>
                    <a:pt x="1577" y="2623"/>
                    <a:pt x="1978" y="2704"/>
                    <a:pt x="2363" y="2704"/>
                  </a:cubicBezTo>
                  <a:cubicBezTo>
                    <a:pt x="3276" y="2704"/>
                    <a:pt x="4099" y="2248"/>
                    <a:pt x="4099" y="2248"/>
                  </a:cubicBezTo>
                  <a:lnTo>
                    <a:pt x="7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2"/>
            <p:cNvSpPr/>
            <p:nvPr/>
          </p:nvSpPr>
          <p:spPr>
            <a:xfrm>
              <a:off x="3073750" y="1136300"/>
              <a:ext cx="65450" cy="66825"/>
            </a:xfrm>
            <a:custGeom>
              <a:avLst/>
              <a:gdLst/>
              <a:ahLst/>
              <a:cxnLst/>
              <a:rect l="l" t="t" r="r" b="b"/>
              <a:pathLst>
                <a:path w="2618" h="2673" extrusionOk="0">
                  <a:moveTo>
                    <a:pt x="328" y="1"/>
                  </a:moveTo>
                  <a:cubicBezTo>
                    <a:pt x="256" y="1"/>
                    <a:pt x="184" y="27"/>
                    <a:pt x="127" y="81"/>
                  </a:cubicBezTo>
                  <a:cubicBezTo>
                    <a:pt x="8" y="193"/>
                    <a:pt x="1" y="379"/>
                    <a:pt x="113" y="499"/>
                  </a:cubicBezTo>
                  <a:lnTo>
                    <a:pt x="2073" y="2581"/>
                  </a:lnTo>
                  <a:cubicBezTo>
                    <a:pt x="2129" y="2641"/>
                    <a:pt x="2210" y="2673"/>
                    <a:pt x="2287" y="2673"/>
                  </a:cubicBezTo>
                  <a:cubicBezTo>
                    <a:pt x="2361" y="2673"/>
                    <a:pt x="2434" y="2648"/>
                    <a:pt x="2491" y="2592"/>
                  </a:cubicBezTo>
                  <a:cubicBezTo>
                    <a:pt x="2610" y="2479"/>
                    <a:pt x="2617" y="2293"/>
                    <a:pt x="2505" y="2174"/>
                  </a:cubicBezTo>
                  <a:lnTo>
                    <a:pt x="545" y="95"/>
                  </a:lnTo>
                  <a:cubicBezTo>
                    <a:pt x="486" y="32"/>
                    <a:pt x="407"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2"/>
            <p:cNvSpPr/>
            <p:nvPr/>
          </p:nvSpPr>
          <p:spPr>
            <a:xfrm>
              <a:off x="3227325" y="1208175"/>
              <a:ext cx="80700" cy="20150"/>
            </a:xfrm>
            <a:custGeom>
              <a:avLst/>
              <a:gdLst/>
              <a:ahLst/>
              <a:cxnLst/>
              <a:rect l="l" t="t" r="r" b="b"/>
              <a:pathLst>
                <a:path w="3228" h="806" extrusionOk="0">
                  <a:moveTo>
                    <a:pt x="2921" y="0"/>
                  </a:moveTo>
                  <a:cubicBezTo>
                    <a:pt x="2912" y="0"/>
                    <a:pt x="2903" y="1"/>
                    <a:pt x="2894" y="1"/>
                  </a:cubicBezTo>
                  <a:lnTo>
                    <a:pt x="285" y="212"/>
                  </a:lnTo>
                  <a:cubicBezTo>
                    <a:pt x="123" y="226"/>
                    <a:pt x="0" y="370"/>
                    <a:pt x="14" y="532"/>
                  </a:cubicBezTo>
                  <a:cubicBezTo>
                    <a:pt x="25" y="690"/>
                    <a:pt x="155" y="806"/>
                    <a:pt x="309" y="806"/>
                  </a:cubicBezTo>
                  <a:lnTo>
                    <a:pt x="334" y="806"/>
                  </a:lnTo>
                  <a:lnTo>
                    <a:pt x="2943" y="595"/>
                  </a:lnTo>
                  <a:cubicBezTo>
                    <a:pt x="3105" y="581"/>
                    <a:pt x="3228" y="437"/>
                    <a:pt x="3214" y="275"/>
                  </a:cubicBezTo>
                  <a:cubicBezTo>
                    <a:pt x="3200" y="119"/>
                    <a:pt x="3080" y="0"/>
                    <a:pt x="2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2"/>
            <p:cNvSpPr/>
            <p:nvPr/>
          </p:nvSpPr>
          <p:spPr>
            <a:xfrm>
              <a:off x="3089725" y="1215675"/>
              <a:ext cx="26200" cy="30625"/>
            </a:xfrm>
            <a:custGeom>
              <a:avLst/>
              <a:gdLst/>
              <a:ahLst/>
              <a:cxnLst/>
              <a:rect l="l" t="t" r="r" b="b"/>
              <a:pathLst>
                <a:path w="1048" h="1225" extrusionOk="0">
                  <a:moveTo>
                    <a:pt x="552" y="1"/>
                  </a:moveTo>
                  <a:cubicBezTo>
                    <a:pt x="306" y="1"/>
                    <a:pt x="83" y="237"/>
                    <a:pt x="43" y="555"/>
                  </a:cubicBezTo>
                  <a:cubicBezTo>
                    <a:pt x="1" y="888"/>
                    <a:pt x="184" y="1187"/>
                    <a:pt x="450" y="1222"/>
                  </a:cubicBezTo>
                  <a:cubicBezTo>
                    <a:pt x="466" y="1224"/>
                    <a:pt x="481" y="1225"/>
                    <a:pt x="497" y="1225"/>
                  </a:cubicBezTo>
                  <a:cubicBezTo>
                    <a:pt x="746" y="1225"/>
                    <a:pt x="969" y="988"/>
                    <a:pt x="1009" y="674"/>
                  </a:cubicBezTo>
                  <a:cubicBezTo>
                    <a:pt x="1047" y="337"/>
                    <a:pt x="865" y="38"/>
                    <a:pt x="598" y="3"/>
                  </a:cubicBezTo>
                  <a:cubicBezTo>
                    <a:pt x="583" y="2"/>
                    <a:pt x="567" y="1"/>
                    <a:pt x="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2"/>
            <p:cNvSpPr/>
            <p:nvPr/>
          </p:nvSpPr>
          <p:spPr>
            <a:xfrm>
              <a:off x="3230750" y="1264150"/>
              <a:ext cx="26175" cy="30625"/>
            </a:xfrm>
            <a:custGeom>
              <a:avLst/>
              <a:gdLst/>
              <a:ahLst/>
              <a:cxnLst/>
              <a:rect l="l" t="t" r="r" b="b"/>
              <a:pathLst>
                <a:path w="1047" h="1225" extrusionOk="0">
                  <a:moveTo>
                    <a:pt x="551" y="0"/>
                  </a:moveTo>
                  <a:cubicBezTo>
                    <a:pt x="305" y="0"/>
                    <a:pt x="82" y="237"/>
                    <a:pt x="42" y="554"/>
                  </a:cubicBezTo>
                  <a:cubicBezTo>
                    <a:pt x="0" y="888"/>
                    <a:pt x="183" y="1186"/>
                    <a:pt x="450" y="1222"/>
                  </a:cubicBezTo>
                  <a:cubicBezTo>
                    <a:pt x="465" y="1223"/>
                    <a:pt x="481" y="1224"/>
                    <a:pt x="496" y="1224"/>
                  </a:cubicBezTo>
                  <a:cubicBezTo>
                    <a:pt x="745" y="1224"/>
                    <a:pt x="968" y="988"/>
                    <a:pt x="1008" y="674"/>
                  </a:cubicBezTo>
                  <a:cubicBezTo>
                    <a:pt x="1047" y="337"/>
                    <a:pt x="864" y="38"/>
                    <a:pt x="597" y="3"/>
                  </a:cubicBezTo>
                  <a:cubicBezTo>
                    <a:pt x="582" y="1"/>
                    <a:pt x="567" y="0"/>
                    <a:pt x="5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2"/>
            <p:cNvSpPr/>
            <p:nvPr/>
          </p:nvSpPr>
          <p:spPr>
            <a:xfrm>
              <a:off x="2951100" y="1224850"/>
              <a:ext cx="116875" cy="110700"/>
            </a:xfrm>
            <a:custGeom>
              <a:avLst/>
              <a:gdLst/>
              <a:ahLst/>
              <a:cxnLst/>
              <a:rect l="l" t="t" r="r" b="b"/>
              <a:pathLst>
                <a:path w="4675" h="4428" extrusionOk="0">
                  <a:moveTo>
                    <a:pt x="2329" y="1"/>
                  </a:moveTo>
                  <a:cubicBezTo>
                    <a:pt x="1174" y="1"/>
                    <a:pt x="196" y="876"/>
                    <a:pt x="102" y="2032"/>
                  </a:cubicBezTo>
                  <a:cubicBezTo>
                    <a:pt x="1" y="3250"/>
                    <a:pt x="924" y="4318"/>
                    <a:pt x="2157" y="4420"/>
                  </a:cubicBezTo>
                  <a:cubicBezTo>
                    <a:pt x="2220" y="4425"/>
                    <a:pt x="2284" y="4427"/>
                    <a:pt x="2346" y="4427"/>
                  </a:cubicBezTo>
                  <a:cubicBezTo>
                    <a:pt x="3502" y="4427"/>
                    <a:pt x="4480" y="3553"/>
                    <a:pt x="4573" y="2397"/>
                  </a:cubicBezTo>
                  <a:cubicBezTo>
                    <a:pt x="4675" y="1178"/>
                    <a:pt x="3751" y="107"/>
                    <a:pt x="2519" y="9"/>
                  </a:cubicBezTo>
                  <a:cubicBezTo>
                    <a:pt x="2455" y="3"/>
                    <a:pt x="2392" y="1"/>
                    <a:pt x="2329" y="1"/>
                  </a:cubicBezTo>
                  <a:close/>
                </a:path>
              </a:pathLst>
            </a:custGeom>
            <a:solidFill>
              <a:srgbClr val="FBB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2"/>
            <p:cNvSpPr/>
            <p:nvPr/>
          </p:nvSpPr>
          <p:spPr>
            <a:xfrm>
              <a:off x="3203700" y="1341175"/>
              <a:ext cx="80175" cy="107075"/>
            </a:xfrm>
            <a:custGeom>
              <a:avLst/>
              <a:gdLst/>
              <a:ahLst/>
              <a:cxnLst/>
              <a:rect l="l" t="t" r="r" b="b"/>
              <a:pathLst>
                <a:path w="3207" h="4283" extrusionOk="0">
                  <a:moveTo>
                    <a:pt x="2314" y="1"/>
                  </a:moveTo>
                  <a:cubicBezTo>
                    <a:pt x="1161" y="1"/>
                    <a:pt x="188" y="880"/>
                    <a:pt x="85" y="2025"/>
                  </a:cubicBezTo>
                  <a:cubicBezTo>
                    <a:pt x="0" y="3047"/>
                    <a:pt x="633" y="3949"/>
                    <a:pt x="1556" y="4283"/>
                  </a:cubicBezTo>
                  <a:cubicBezTo>
                    <a:pt x="2353" y="3022"/>
                    <a:pt x="2863" y="1610"/>
                    <a:pt x="3207" y="188"/>
                  </a:cubicBezTo>
                  <a:cubicBezTo>
                    <a:pt x="2993" y="93"/>
                    <a:pt x="2757" y="34"/>
                    <a:pt x="2508" y="9"/>
                  </a:cubicBezTo>
                  <a:cubicBezTo>
                    <a:pt x="2443" y="3"/>
                    <a:pt x="2378" y="1"/>
                    <a:pt x="2314" y="1"/>
                  </a:cubicBezTo>
                  <a:close/>
                </a:path>
              </a:pathLst>
            </a:custGeom>
            <a:solidFill>
              <a:srgbClr val="FBB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2"/>
            <p:cNvSpPr/>
            <p:nvPr/>
          </p:nvSpPr>
          <p:spPr>
            <a:xfrm>
              <a:off x="2864350" y="1162175"/>
              <a:ext cx="55075" cy="104775"/>
            </a:xfrm>
            <a:custGeom>
              <a:avLst/>
              <a:gdLst/>
              <a:ahLst/>
              <a:cxnLst/>
              <a:rect l="l" t="t" r="r" b="b"/>
              <a:pathLst>
                <a:path w="2203" h="4191" extrusionOk="0">
                  <a:moveTo>
                    <a:pt x="169" y="0"/>
                  </a:moveTo>
                  <a:cubicBezTo>
                    <a:pt x="122" y="0"/>
                    <a:pt x="75" y="24"/>
                    <a:pt x="46" y="68"/>
                  </a:cubicBezTo>
                  <a:cubicBezTo>
                    <a:pt x="1" y="138"/>
                    <a:pt x="18" y="229"/>
                    <a:pt x="89" y="275"/>
                  </a:cubicBezTo>
                  <a:cubicBezTo>
                    <a:pt x="1269" y="1058"/>
                    <a:pt x="1887" y="2628"/>
                    <a:pt x="1550" y="4008"/>
                  </a:cubicBezTo>
                  <a:cubicBezTo>
                    <a:pt x="1532" y="4089"/>
                    <a:pt x="1578" y="4170"/>
                    <a:pt x="1658" y="4187"/>
                  </a:cubicBezTo>
                  <a:cubicBezTo>
                    <a:pt x="1669" y="4191"/>
                    <a:pt x="1683" y="4191"/>
                    <a:pt x="1694" y="4191"/>
                  </a:cubicBezTo>
                  <a:cubicBezTo>
                    <a:pt x="1760" y="4191"/>
                    <a:pt x="1820" y="4145"/>
                    <a:pt x="1838" y="4078"/>
                  </a:cubicBezTo>
                  <a:cubicBezTo>
                    <a:pt x="2203" y="2582"/>
                    <a:pt x="1535" y="879"/>
                    <a:pt x="250" y="26"/>
                  </a:cubicBezTo>
                  <a:cubicBezTo>
                    <a:pt x="225" y="9"/>
                    <a:pt x="197" y="0"/>
                    <a:pt x="169"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2"/>
            <p:cNvSpPr/>
            <p:nvPr/>
          </p:nvSpPr>
          <p:spPr>
            <a:xfrm>
              <a:off x="2778150" y="2017425"/>
              <a:ext cx="316900" cy="108375"/>
            </a:xfrm>
            <a:custGeom>
              <a:avLst/>
              <a:gdLst/>
              <a:ahLst/>
              <a:cxnLst/>
              <a:rect l="l" t="t" r="r" b="b"/>
              <a:pathLst>
                <a:path w="12676" h="4335" extrusionOk="0">
                  <a:moveTo>
                    <a:pt x="6820" y="1"/>
                  </a:moveTo>
                  <a:cubicBezTo>
                    <a:pt x="6820" y="1"/>
                    <a:pt x="0" y="4018"/>
                    <a:pt x="6343" y="4321"/>
                  </a:cubicBezTo>
                  <a:cubicBezTo>
                    <a:pt x="6541" y="4330"/>
                    <a:pt x="6734" y="4334"/>
                    <a:pt x="6920" y="4334"/>
                  </a:cubicBezTo>
                  <a:cubicBezTo>
                    <a:pt x="12676" y="4334"/>
                    <a:pt x="12478" y="1"/>
                    <a:pt x="12478" y="1"/>
                  </a:cubicBezTo>
                  <a:close/>
                </a:path>
              </a:pathLst>
            </a:custGeom>
            <a:solidFill>
              <a:srgbClr val="BF8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2"/>
            <p:cNvSpPr/>
            <p:nvPr/>
          </p:nvSpPr>
          <p:spPr>
            <a:xfrm>
              <a:off x="2659600" y="1907425"/>
              <a:ext cx="558700" cy="229175"/>
            </a:xfrm>
            <a:custGeom>
              <a:avLst/>
              <a:gdLst/>
              <a:ahLst/>
              <a:cxnLst/>
              <a:rect l="l" t="t" r="r" b="b"/>
              <a:pathLst>
                <a:path w="22348" h="9167" extrusionOk="0">
                  <a:moveTo>
                    <a:pt x="5785" y="0"/>
                  </a:moveTo>
                  <a:lnTo>
                    <a:pt x="1799" y="1651"/>
                  </a:lnTo>
                  <a:lnTo>
                    <a:pt x="1" y="6585"/>
                  </a:lnTo>
                  <a:lnTo>
                    <a:pt x="2954" y="9167"/>
                  </a:lnTo>
                  <a:cubicBezTo>
                    <a:pt x="2954" y="9167"/>
                    <a:pt x="3773" y="9089"/>
                    <a:pt x="8321" y="8559"/>
                  </a:cubicBezTo>
                  <a:cubicBezTo>
                    <a:pt x="12865" y="8032"/>
                    <a:pt x="13852" y="4576"/>
                    <a:pt x="13852" y="4576"/>
                  </a:cubicBezTo>
                  <a:cubicBezTo>
                    <a:pt x="13852" y="4576"/>
                    <a:pt x="22277" y="4295"/>
                    <a:pt x="22312" y="3519"/>
                  </a:cubicBezTo>
                  <a:cubicBezTo>
                    <a:pt x="22347" y="2743"/>
                    <a:pt x="15580" y="1651"/>
                    <a:pt x="14523" y="1511"/>
                  </a:cubicBezTo>
                  <a:cubicBezTo>
                    <a:pt x="13466" y="1370"/>
                    <a:pt x="5785" y="4"/>
                    <a:pt x="5785" y="4"/>
                  </a:cubicBezTo>
                  <a:lnTo>
                    <a:pt x="5785" y="0"/>
                  </a:lnTo>
                  <a:close/>
                </a:path>
              </a:pathLst>
            </a:custGeom>
            <a:solidFill>
              <a:srgbClr val="BF8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2"/>
            <p:cNvSpPr/>
            <p:nvPr/>
          </p:nvSpPr>
          <p:spPr>
            <a:xfrm>
              <a:off x="2733450" y="2036825"/>
              <a:ext cx="247350" cy="106825"/>
            </a:xfrm>
            <a:custGeom>
              <a:avLst/>
              <a:gdLst/>
              <a:ahLst/>
              <a:cxnLst/>
              <a:rect l="l" t="t" r="r" b="b"/>
              <a:pathLst>
                <a:path w="9894" h="4273" extrusionOk="0">
                  <a:moveTo>
                    <a:pt x="3017" y="1"/>
                  </a:moveTo>
                  <a:lnTo>
                    <a:pt x="0" y="3991"/>
                  </a:lnTo>
                  <a:cubicBezTo>
                    <a:pt x="756" y="4189"/>
                    <a:pt x="1614" y="4272"/>
                    <a:pt x="2494" y="4272"/>
                  </a:cubicBezTo>
                  <a:cubicBezTo>
                    <a:pt x="5303" y="4272"/>
                    <a:pt x="8341" y="3422"/>
                    <a:pt x="9012" y="2751"/>
                  </a:cubicBezTo>
                  <a:cubicBezTo>
                    <a:pt x="9894" y="1869"/>
                    <a:pt x="7446" y="1571"/>
                    <a:pt x="5858" y="1269"/>
                  </a:cubicBezTo>
                  <a:cubicBezTo>
                    <a:pt x="4271" y="970"/>
                    <a:pt x="3017" y="1"/>
                    <a:pt x="3017" y="1"/>
                  </a:cubicBezTo>
                  <a:close/>
                </a:path>
              </a:pathLst>
            </a:custGeom>
            <a:solidFill>
              <a:srgbClr val="BF8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2"/>
            <p:cNvSpPr/>
            <p:nvPr/>
          </p:nvSpPr>
          <p:spPr>
            <a:xfrm>
              <a:off x="2729400" y="2033075"/>
              <a:ext cx="238750" cy="114225"/>
            </a:xfrm>
            <a:custGeom>
              <a:avLst/>
              <a:gdLst/>
              <a:ahLst/>
              <a:cxnLst/>
              <a:rect l="l" t="t" r="r" b="b"/>
              <a:pathLst>
                <a:path w="9550" h="4569" extrusionOk="0">
                  <a:moveTo>
                    <a:pt x="3177" y="1"/>
                  </a:moveTo>
                  <a:cubicBezTo>
                    <a:pt x="3133" y="1"/>
                    <a:pt x="3089" y="21"/>
                    <a:pt x="3060" y="60"/>
                  </a:cubicBezTo>
                  <a:cubicBezTo>
                    <a:pt x="3011" y="123"/>
                    <a:pt x="3021" y="218"/>
                    <a:pt x="3088" y="267"/>
                  </a:cubicBezTo>
                  <a:cubicBezTo>
                    <a:pt x="3141" y="309"/>
                    <a:pt x="4391" y="1261"/>
                    <a:pt x="5992" y="1566"/>
                  </a:cubicBezTo>
                  <a:cubicBezTo>
                    <a:pt x="6175" y="1601"/>
                    <a:pt x="6372" y="1633"/>
                    <a:pt x="6572" y="1672"/>
                  </a:cubicBezTo>
                  <a:cubicBezTo>
                    <a:pt x="7573" y="1847"/>
                    <a:pt x="9083" y="2118"/>
                    <a:pt x="9206" y="2507"/>
                  </a:cubicBezTo>
                  <a:cubicBezTo>
                    <a:pt x="9230" y="2585"/>
                    <a:pt x="9185" y="2680"/>
                    <a:pt x="9069" y="2795"/>
                  </a:cubicBezTo>
                  <a:cubicBezTo>
                    <a:pt x="8469" y="3396"/>
                    <a:pt x="5449" y="4274"/>
                    <a:pt x="2639" y="4274"/>
                  </a:cubicBezTo>
                  <a:cubicBezTo>
                    <a:pt x="1782" y="4274"/>
                    <a:pt x="944" y="4193"/>
                    <a:pt x="201" y="3997"/>
                  </a:cubicBezTo>
                  <a:cubicBezTo>
                    <a:pt x="188" y="3993"/>
                    <a:pt x="175" y="3991"/>
                    <a:pt x="162" y="3991"/>
                  </a:cubicBezTo>
                  <a:cubicBezTo>
                    <a:pt x="95" y="3991"/>
                    <a:pt x="36" y="4034"/>
                    <a:pt x="19" y="4102"/>
                  </a:cubicBezTo>
                  <a:cubicBezTo>
                    <a:pt x="1" y="4179"/>
                    <a:pt x="47" y="4263"/>
                    <a:pt x="127" y="4285"/>
                  </a:cubicBezTo>
                  <a:cubicBezTo>
                    <a:pt x="893" y="4485"/>
                    <a:pt x="1760" y="4569"/>
                    <a:pt x="2652" y="4569"/>
                  </a:cubicBezTo>
                  <a:cubicBezTo>
                    <a:pt x="5504" y="4569"/>
                    <a:pt x="8584" y="3698"/>
                    <a:pt x="9279" y="3003"/>
                  </a:cubicBezTo>
                  <a:cubicBezTo>
                    <a:pt x="9480" y="2806"/>
                    <a:pt x="9550" y="2609"/>
                    <a:pt x="9490" y="2420"/>
                  </a:cubicBezTo>
                  <a:cubicBezTo>
                    <a:pt x="9325" y="1896"/>
                    <a:pt x="8198" y="1658"/>
                    <a:pt x="6624" y="1377"/>
                  </a:cubicBezTo>
                  <a:cubicBezTo>
                    <a:pt x="6424" y="1342"/>
                    <a:pt x="6231" y="1306"/>
                    <a:pt x="6048" y="1275"/>
                  </a:cubicBezTo>
                  <a:cubicBezTo>
                    <a:pt x="4517" y="983"/>
                    <a:pt x="3281" y="42"/>
                    <a:pt x="3267" y="32"/>
                  </a:cubicBezTo>
                  <a:cubicBezTo>
                    <a:pt x="3241" y="11"/>
                    <a:pt x="3209" y="1"/>
                    <a:pt x="3177"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2"/>
            <p:cNvSpPr/>
            <p:nvPr/>
          </p:nvSpPr>
          <p:spPr>
            <a:xfrm>
              <a:off x="2963650" y="2021825"/>
              <a:ext cx="106100" cy="83775"/>
            </a:xfrm>
            <a:custGeom>
              <a:avLst/>
              <a:gdLst/>
              <a:ahLst/>
              <a:cxnLst/>
              <a:rect l="l" t="t" r="r" b="b"/>
              <a:pathLst>
                <a:path w="4244" h="3351" extrusionOk="0">
                  <a:moveTo>
                    <a:pt x="4243" y="0"/>
                  </a:moveTo>
                  <a:lnTo>
                    <a:pt x="1" y="3351"/>
                  </a:lnTo>
                  <a:cubicBezTo>
                    <a:pt x="1813" y="2933"/>
                    <a:pt x="3411" y="1665"/>
                    <a:pt x="4243" y="0"/>
                  </a:cubicBezTo>
                  <a:close/>
                </a:path>
              </a:pathLst>
            </a:custGeom>
            <a:solidFill>
              <a:srgbClr val="BF8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2"/>
            <p:cNvSpPr/>
            <p:nvPr/>
          </p:nvSpPr>
          <p:spPr>
            <a:xfrm>
              <a:off x="2959525" y="2018100"/>
              <a:ext cx="114425" cy="91275"/>
            </a:xfrm>
            <a:custGeom>
              <a:avLst/>
              <a:gdLst/>
              <a:ahLst/>
              <a:cxnLst/>
              <a:rect l="l" t="t" r="r" b="b"/>
              <a:pathLst>
                <a:path w="4577" h="3651" extrusionOk="0">
                  <a:moveTo>
                    <a:pt x="4408" y="1"/>
                  </a:moveTo>
                  <a:cubicBezTo>
                    <a:pt x="4353" y="1"/>
                    <a:pt x="4300" y="30"/>
                    <a:pt x="4275" y="83"/>
                  </a:cubicBezTo>
                  <a:cubicBezTo>
                    <a:pt x="3456" y="1723"/>
                    <a:pt x="1908" y="2945"/>
                    <a:pt x="131" y="3356"/>
                  </a:cubicBezTo>
                  <a:cubicBezTo>
                    <a:pt x="50" y="3373"/>
                    <a:pt x="1" y="3454"/>
                    <a:pt x="18" y="3535"/>
                  </a:cubicBezTo>
                  <a:cubicBezTo>
                    <a:pt x="36" y="3602"/>
                    <a:pt x="96" y="3651"/>
                    <a:pt x="166" y="3651"/>
                  </a:cubicBezTo>
                  <a:cubicBezTo>
                    <a:pt x="176" y="3651"/>
                    <a:pt x="187" y="3647"/>
                    <a:pt x="197" y="3644"/>
                  </a:cubicBezTo>
                  <a:cubicBezTo>
                    <a:pt x="2059" y="3215"/>
                    <a:pt x="3685" y="1933"/>
                    <a:pt x="4542" y="216"/>
                  </a:cubicBezTo>
                  <a:cubicBezTo>
                    <a:pt x="4577" y="142"/>
                    <a:pt x="4549" y="55"/>
                    <a:pt x="4475" y="16"/>
                  </a:cubicBezTo>
                  <a:cubicBezTo>
                    <a:pt x="4454" y="6"/>
                    <a:pt x="4431" y="1"/>
                    <a:pt x="4408"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2"/>
            <p:cNvSpPr/>
            <p:nvPr/>
          </p:nvSpPr>
          <p:spPr>
            <a:xfrm>
              <a:off x="1102775" y="1682600"/>
              <a:ext cx="152800" cy="359700"/>
            </a:xfrm>
            <a:custGeom>
              <a:avLst/>
              <a:gdLst/>
              <a:ahLst/>
              <a:cxnLst/>
              <a:rect l="l" t="t" r="r" b="b"/>
              <a:pathLst>
                <a:path w="6112" h="14388" extrusionOk="0">
                  <a:moveTo>
                    <a:pt x="5944" y="0"/>
                  </a:moveTo>
                  <a:cubicBezTo>
                    <a:pt x="5884" y="0"/>
                    <a:pt x="5826" y="34"/>
                    <a:pt x="5802" y="91"/>
                  </a:cubicBezTo>
                  <a:lnTo>
                    <a:pt x="32" y="14184"/>
                  </a:lnTo>
                  <a:cubicBezTo>
                    <a:pt x="0" y="14261"/>
                    <a:pt x="39" y="14346"/>
                    <a:pt x="113" y="14377"/>
                  </a:cubicBezTo>
                  <a:cubicBezTo>
                    <a:pt x="134" y="14384"/>
                    <a:pt x="151" y="14388"/>
                    <a:pt x="169" y="14388"/>
                  </a:cubicBezTo>
                  <a:cubicBezTo>
                    <a:pt x="229" y="14388"/>
                    <a:pt x="285" y="14353"/>
                    <a:pt x="306" y="14296"/>
                  </a:cubicBezTo>
                  <a:lnTo>
                    <a:pt x="6080" y="203"/>
                  </a:lnTo>
                  <a:cubicBezTo>
                    <a:pt x="6111" y="129"/>
                    <a:pt x="6073" y="41"/>
                    <a:pt x="5999" y="10"/>
                  </a:cubicBezTo>
                  <a:cubicBezTo>
                    <a:pt x="5981" y="3"/>
                    <a:pt x="5962" y="0"/>
                    <a:pt x="5944" y="0"/>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2"/>
            <p:cNvSpPr/>
            <p:nvPr/>
          </p:nvSpPr>
          <p:spPr>
            <a:xfrm>
              <a:off x="1882500" y="1852200"/>
              <a:ext cx="13300" cy="165425"/>
            </a:xfrm>
            <a:custGeom>
              <a:avLst/>
              <a:gdLst/>
              <a:ahLst/>
              <a:cxnLst/>
              <a:rect l="l" t="t" r="r" b="b"/>
              <a:pathLst>
                <a:path w="532" h="6617" extrusionOk="0">
                  <a:moveTo>
                    <a:pt x="384" y="0"/>
                  </a:moveTo>
                  <a:cubicBezTo>
                    <a:pt x="303" y="4"/>
                    <a:pt x="233" y="64"/>
                    <a:pt x="233" y="144"/>
                  </a:cubicBezTo>
                  <a:lnTo>
                    <a:pt x="1" y="6603"/>
                  </a:lnTo>
                  <a:lnTo>
                    <a:pt x="299" y="6617"/>
                  </a:lnTo>
                  <a:lnTo>
                    <a:pt x="528" y="2459"/>
                  </a:lnTo>
                  <a:cubicBezTo>
                    <a:pt x="531" y="2399"/>
                    <a:pt x="500" y="2346"/>
                    <a:pt x="450" y="2318"/>
                  </a:cubicBezTo>
                  <a:lnTo>
                    <a:pt x="528" y="155"/>
                  </a:lnTo>
                  <a:cubicBezTo>
                    <a:pt x="531" y="71"/>
                    <a:pt x="468" y="4"/>
                    <a:pt x="384" y="0"/>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2"/>
            <p:cNvSpPr/>
            <p:nvPr/>
          </p:nvSpPr>
          <p:spPr>
            <a:xfrm>
              <a:off x="899875" y="2023650"/>
              <a:ext cx="314700" cy="37100"/>
            </a:xfrm>
            <a:custGeom>
              <a:avLst/>
              <a:gdLst/>
              <a:ahLst/>
              <a:cxnLst/>
              <a:rect l="l" t="t" r="r" b="b"/>
              <a:pathLst>
                <a:path w="12588" h="1484" extrusionOk="0">
                  <a:moveTo>
                    <a:pt x="12435" y="0"/>
                  </a:moveTo>
                  <a:cubicBezTo>
                    <a:pt x="12429" y="0"/>
                    <a:pt x="12424" y="0"/>
                    <a:pt x="12419" y="1"/>
                  </a:cubicBezTo>
                  <a:lnTo>
                    <a:pt x="141" y="1188"/>
                  </a:lnTo>
                  <a:cubicBezTo>
                    <a:pt x="60" y="1195"/>
                    <a:pt x="0" y="1269"/>
                    <a:pt x="7" y="1350"/>
                  </a:cubicBezTo>
                  <a:cubicBezTo>
                    <a:pt x="18" y="1427"/>
                    <a:pt x="81" y="1483"/>
                    <a:pt x="155" y="1483"/>
                  </a:cubicBezTo>
                  <a:lnTo>
                    <a:pt x="172" y="1483"/>
                  </a:lnTo>
                  <a:lnTo>
                    <a:pt x="12447" y="296"/>
                  </a:lnTo>
                  <a:cubicBezTo>
                    <a:pt x="12527" y="289"/>
                    <a:pt x="12587" y="215"/>
                    <a:pt x="12580" y="135"/>
                  </a:cubicBezTo>
                  <a:cubicBezTo>
                    <a:pt x="12574" y="60"/>
                    <a:pt x="12504" y="0"/>
                    <a:pt x="12435" y="0"/>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2"/>
            <p:cNvSpPr/>
            <p:nvPr/>
          </p:nvSpPr>
          <p:spPr>
            <a:xfrm>
              <a:off x="1046150" y="2276350"/>
              <a:ext cx="313375" cy="132325"/>
            </a:xfrm>
            <a:custGeom>
              <a:avLst/>
              <a:gdLst/>
              <a:ahLst/>
              <a:cxnLst/>
              <a:rect l="l" t="t" r="r" b="b"/>
              <a:pathLst>
                <a:path w="12535" h="5293" extrusionOk="0">
                  <a:moveTo>
                    <a:pt x="12366" y="1"/>
                  </a:moveTo>
                  <a:cubicBezTo>
                    <a:pt x="12347" y="1"/>
                    <a:pt x="12328" y="4"/>
                    <a:pt x="12310" y="11"/>
                  </a:cubicBezTo>
                  <a:lnTo>
                    <a:pt x="113" y="5009"/>
                  </a:lnTo>
                  <a:cubicBezTo>
                    <a:pt x="35" y="5037"/>
                    <a:pt x="0" y="5124"/>
                    <a:pt x="32" y="5202"/>
                  </a:cubicBezTo>
                  <a:cubicBezTo>
                    <a:pt x="53" y="5258"/>
                    <a:pt x="109" y="5293"/>
                    <a:pt x="169" y="5293"/>
                  </a:cubicBezTo>
                  <a:cubicBezTo>
                    <a:pt x="186" y="5293"/>
                    <a:pt x="204" y="5289"/>
                    <a:pt x="225" y="5282"/>
                  </a:cubicBezTo>
                  <a:lnTo>
                    <a:pt x="12422" y="285"/>
                  </a:lnTo>
                  <a:cubicBezTo>
                    <a:pt x="12496" y="253"/>
                    <a:pt x="12534" y="169"/>
                    <a:pt x="12503" y="92"/>
                  </a:cubicBezTo>
                  <a:cubicBezTo>
                    <a:pt x="12479" y="33"/>
                    <a:pt x="12425" y="1"/>
                    <a:pt x="12366" y="1"/>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2"/>
            <p:cNvSpPr/>
            <p:nvPr/>
          </p:nvSpPr>
          <p:spPr>
            <a:xfrm>
              <a:off x="2956725" y="2021825"/>
              <a:ext cx="49175" cy="65875"/>
            </a:xfrm>
            <a:custGeom>
              <a:avLst/>
              <a:gdLst/>
              <a:ahLst/>
              <a:cxnLst/>
              <a:rect l="l" t="t" r="r" b="b"/>
              <a:pathLst>
                <a:path w="1967" h="2635" extrusionOk="0">
                  <a:moveTo>
                    <a:pt x="1967" y="0"/>
                  </a:moveTo>
                  <a:lnTo>
                    <a:pt x="0" y="2634"/>
                  </a:lnTo>
                  <a:cubicBezTo>
                    <a:pt x="0" y="2634"/>
                    <a:pt x="1570" y="1918"/>
                    <a:pt x="1967" y="0"/>
                  </a:cubicBezTo>
                  <a:close/>
                </a:path>
              </a:pathLst>
            </a:custGeom>
            <a:solidFill>
              <a:srgbClr val="FE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2"/>
            <p:cNvSpPr/>
            <p:nvPr/>
          </p:nvSpPr>
          <p:spPr>
            <a:xfrm>
              <a:off x="2952500" y="2018150"/>
              <a:ext cx="57450" cy="73325"/>
            </a:xfrm>
            <a:custGeom>
              <a:avLst/>
              <a:gdLst/>
              <a:ahLst/>
              <a:cxnLst/>
              <a:rect l="l" t="t" r="r" b="b"/>
              <a:pathLst>
                <a:path w="2298" h="2933" extrusionOk="0">
                  <a:moveTo>
                    <a:pt x="2136" y="0"/>
                  </a:moveTo>
                  <a:cubicBezTo>
                    <a:pt x="2068" y="0"/>
                    <a:pt x="2007" y="49"/>
                    <a:pt x="1992" y="119"/>
                  </a:cubicBezTo>
                  <a:cubicBezTo>
                    <a:pt x="1613" y="1935"/>
                    <a:pt x="120" y="2641"/>
                    <a:pt x="106" y="2648"/>
                  </a:cubicBezTo>
                  <a:cubicBezTo>
                    <a:pt x="32" y="2683"/>
                    <a:pt x="1" y="2771"/>
                    <a:pt x="32" y="2845"/>
                  </a:cubicBezTo>
                  <a:cubicBezTo>
                    <a:pt x="57" y="2897"/>
                    <a:pt x="113" y="2932"/>
                    <a:pt x="169" y="2932"/>
                  </a:cubicBezTo>
                  <a:cubicBezTo>
                    <a:pt x="190" y="2932"/>
                    <a:pt x="211" y="2929"/>
                    <a:pt x="229" y="2918"/>
                  </a:cubicBezTo>
                  <a:cubicBezTo>
                    <a:pt x="296" y="2887"/>
                    <a:pt x="1873" y="2146"/>
                    <a:pt x="2284" y="179"/>
                  </a:cubicBezTo>
                  <a:cubicBezTo>
                    <a:pt x="2298" y="98"/>
                    <a:pt x="2248" y="21"/>
                    <a:pt x="2168" y="3"/>
                  </a:cubicBezTo>
                  <a:cubicBezTo>
                    <a:pt x="2157" y="1"/>
                    <a:pt x="2147" y="0"/>
                    <a:pt x="2136"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2"/>
            <p:cNvSpPr/>
            <p:nvPr/>
          </p:nvSpPr>
          <p:spPr>
            <a:xfrm>
              <a:off x="1402250" y="1915925"/>
              <a:ext cx="51400" cy="31200"/>
            </a:xfrm>
            <a:custGeom>
              <a:avLst/>
              <a:gdLst/>
              <a:ahLst/>
              <a:cxnLst/>
              <a:rect l="l" t="t" r="r" b="b"/>
              <a:pathLst>
                <a:path w="2056" h="1248" extrusionOk="0">
                  <a:moveTo>
                    <a:pt x="1886" y="1"/>
                  </a:moveTo>
                  <a:cubicBezTo>
                    <a:pt x="1865" y="1"/>
                    <a:pt x="1844" y="5"/>
                    <a:pt x="1823" y="15"/>
                  </a:cubicBezTo>
                  <a:cubicBezTo>
                    <a:pt x="1226" y="296"/>
                    <a:pt x="643" y="619"/>
                    <a:pt x="92" y="974"/>
                  </a:cubicBezTo>
                  <a:cubicBezTo>
                    <a:pt x="22" y="1019"/>
                    <a:pt x="1" y="1111"/>
                    <a:pt x="46" y="1178"/>
                  </a:cubicBezTo>
                  <a:cubicBezTo>
                    <a:pt x="74" y="1223"/>
                    <a:pt x="120" y="1248"/>
                    <a:pt x="169" y="1248"/>
                  </a:cubicBezTo>
                  <a:cubicBezTo>
                    <a:pt x="197" y="1248"/>
                    <a:pt x="225" y="1241"/>
                    <a:pt x="250" y="1223"/>
                  </a:cubicBezTo>
                  <a:cubicBezTo>
                    <a:pt x="794" y="876"/>
                    <a:pt x="1367" y="559"/>
                    <a:pt x="1950" y="282"/>
                  </a:cubicBezTo>
                  <a:cubicBezTo>
                    <a:pt x="2024" y="247"/>
                    <a:pt x="2055" y="159"/>
                    <a:pt x="2020" y="85"/>
                  </a:cubicBezTo>
                  <a:cubicBezTo>
                    <a:pt x="1995" y="32"/>
                    <a:pt x="1942" y="1"/>
                    <a:pt x="1886"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2"/>
            <p:cNvSpPr/>
            <p:nvPr/>
          </p:nvSpPr>
          <p:spPr>
            <a:xfrm>
              <a:off x="1464850" y="1963725"/>
              <a:ext cx="72450" cy="35475"/>
            </a:xfrm>
            <a:custGeom>
              <a:avLst/>
              <a:gdLst/>
              <a:ahLst/>
              <a:cxnLst/>
              <a:rect l="l" t="t" r="r" b="b"/>
              <a:pathLst>
                <a:path w="2898" h="1419" extrusionOk="0">
                  <a:moveTo>
                    <a:pt x="2732" y="1"/>
                  </a:moveTo>
                  <a:cubicBezTo>
                    <a:pt x="2715" y="1"/>
                    <a:pt x="2697" y="4"/>
                    <a:pt x="2680" y="10"/>
                  </a:cubicBezTo>
                  <a:cubicBezTo>
                    <a:pt x="1799" y="319"/>
                    <a:pt x="928" y="698"/>
                    <a:pt x="99" y="1137"/>
                  </a:cubicBezTo>
                  <a:cubicBezTo>
                    <a:pt x="29" y="1176"/>
                    <a:pt x="1" y="1267"/>
                    <a:pt x="39" y="1338"/>
                  </a:cubicBezTo>
                  <a:cubicBezTo>
                    <a:pt x="64" y="1387"/>
                    <a:pt x="117" y="1418"/>
                    <a:pt x="169" y="1418"/>
                  </a:cubicBezTo>
                  <a:cubicBezTo>
                    <a:pt x="194" y="1418"/>
                    <a:pt x="215" y="1411"/>
                    <a:pt x="239" y="1401"/>
                  </a:cubicBezTo>
                  <a:cubicBezTo>
                    <a:pt x="1054" y="969"/>
                    <a:pt x="1911" y="593"/>
                    <a:pt x="2779" y="288"/>
                  </a:cubicBezTo>
                  <a:cubicBezTo>
                    <a:pt x="2856" y="263"/>
                    <a:pt x="2898" y="175"/>
                    <a:pt x="2870" y="98"/>
                  </a:cubicBezTo>
                  <a:cubicBezTo>
                    <a:pt x="2848" y="38"/>
                    <a:pt x="2792" y="1"/>
                    <a:pt x="2732"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2"/>
            <p:cNvSpPr/>
            <p:nvPr/>
          </p:nvSpPr>
          <p:spPr>
            <a:xfrm>
              <a:off x="1519200" y="2095050"/>
              <a:ext cx="47700" cy="20225"/>
            </a:xfrm>
            <a:custGeom>
              <a:avLst/>
              <a:gdLst/>
              <a:ahLst/>
              <a:cxnLst/>
              <a:rect l="l" t="t" r="r" b="b"/>
              <a:pathLst>
                <a:path w="1908" h="809" extrusionOk="0">
                  <a:moveTo>
                    <a:pt x="1738" y="0"/>
                  </a:moveTo>
                  <a:cubicBezTo>
                    <a:pt x="1723" y="0"/>
                    <a:pt x="1708" y="3"/>
                    <a:pt x="1693" y="7"/>
                  </a:cubicBezTo>
                  <a:lnTo>
                    <a:pt x="120" y="520"/>
                  </a:lnTo>
                  <a:cubicBezTo>
                    <a:pt x="43" y="545"/>
                    <a:pt x="1" y="629"/>
                    <a:pt x="25" y="706"/>
                  </a:cubicBezTo>
                  <a:cubicBezTo>
                    <a:pt x="46" y="769"/>
                    <a:pt x="102" y="808"/>
                    <a:pt x="166" y="808"/>
                  </a:cubicBezTo>
                  <a:cubicBezTo>
                    <a:pt x="180" y="808"/>
                    <a:pt x="197" y="805"/>
                    <a:pt x="211" y="801"/>
                  </a:cubicBezTo>
                  <a:lnTo>
                    <a:pt x="1785" y="288"/>
                  </a:lnTo>
                  <a:cubicBezTo>
                    <a:pt x="1865" y="264"/>
                    <a:pt x="1907" y="179"/>
                    <a:pt x="1883" y="102"/>
                  </a:cubicBezTo>
                  <a:cubicBezTo>
                    <a:pt x="1860" y="40"/>
                    <a:pt x="1801" y="0"/>
                    <a:pt x="1738"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2"/>
            <p:cNvSpPr/>
            <p:nvPr/>
          </p:nvSpPr>
          <p:spPr>
            <a:xfrm>
              <a:off x="1508675" y="1339275"/>
              <a:ext cx="219850" cy="221100"/>
            </a:xfrm>
            <a:custGeom>
              <a:avLst/>
              <a:gdLst/>
              <a:ahLst/>
              <a:cxnLst/>
              <a:rect l="l" t="t" r="r" b="b"/>
              <a:pathLst>
                <a:path w="8794" h="8844" extrusionOk="0">
                  <a:moveTo>
                    <a:pt x="1735" y="1"/>
                  </a:moveTo>
                  <a:lnTo>
                    <a:pt x="0" y="3467"/>
                  </a:lnTo>
                  <a:cubicBezTo>
                    <a:pt x="713" y="4605"/>
                    <a:pt x="1735" y="5722"/>
                    <a:pt x="3017" y="6670"/>
                  </a:cubicBezTo>
                  <a:cubicBezTo>
                    <a:pt x="4678" y="7892"/>
                    <a:pt x="6469" y="8629"/>
                    <a:pt x="8060" y="8844"/>
                  </a:cubicBezTo>
                  <a:lnTo>
                    <a:pt x="8794" y="6803"/>
                  </a:lnTo>
                  <a:lnTo>
                    <a:pt x="1735" y="1"/>
                  </a:lnTo>
                  <a:close/>
                </a:path>
              </a:pathLst>
            </a:custGeom>
            <a:solidFill>
              <a:srgbClr val="000000">
                <a:alpha val="23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2"/>
            <p:cNvSpPr/>
            <p:nvPr/>
          </p:nvSpPr>
          <p:spPr>
            <a:xfrm>
              <a:off x="1745100" y="1222325"/>
              <a:ext cx="75900" cy="156850"/>
            </a:xfrm>
            <a:custGeom>
              <a:avLst/>
              <a:gdLst/>
              <a:ahLst/>
              <a:cxnLst/>
              <a:rect l="l" t="t" r="r" b="b"/>
              <a:pathLst>
                <a:path w="3036" h="6274" extrusionOk="0">
                  <a:moveTo>
                    <a:pt x="2884" y="0"/>
                  </a:moveTo>
                  <a:cubicBezTo>
                    <a:pt x="2809" y="0"/>
                    <a:pt x="2740" y="55"/>
                    <a:pt x="2733" y="131"/>
                  </a:cubicBezTo>
                  <a:cubicBezTo>
                    <a:pt x="2129" y="5212"/>
                    <a:pt x="1307" y="5975"/>
                    <a:pt x="868" y="5975"/>
                  </a:cubicBezTo>
                  <a:lnTo>
                    <a:pt x="861" y="5975"/>
                  </a:lnTo>
                  <a:cubicBezTo>
                    <a:pt x="686" y="5975"/>
                    <a:pt x="485" y="5859"/>
                    <a:pt x="271" y="5634"/>
                  </a:cubicBezTo>
                  <a:cubicBezTo>
                    <a:pt x="244" y="5603"/>
                    <a:pt x="205" y="5587"/>
                    <a:pt x="165" y="5587"/>
                  </a:cubicBezTo>
                  <a:cubicBezTo>
                    <a:pt x="129" y="5587"/>
                    <a:pt x="92" y="5600"/>
                    <a:pt x="64" y="5627"/>
                  </a:cubicBezTo>
                  <a:cubicBezTo>
                    <a:pt x="4" y="5683"/>
                    <a:pt x="1" y="5778"/>
                    <a:pt x="57" y="5838"/>
                  </a:cubicBezTo>
                  <a:cubicBezTo>
                    <a:pt x="331" y="6122"/>
                    <a:pt x="598" y="6270"/>
                    <a:pt x="858" y="6273"/>
                  </a:cubicBezTo>
                  <a:lnTo>
                    <a:pt x="868" y="6273"/>
                  </a:lnTo>
                  <a:cubicBezTo>
                    <a:pt x="1848" y="6273"/>
                    <a:pt x="2533" y="4331"/>
                    <a:pt x="3028" y="166"/>
                  </a:cubicBezTo>
                  <a:cubicBezTo>
                    <a:pt x="3035" y="85"/>
                    <a:pt x="2979" y="11"/>
                    <a:pt x="2898" y="1"/>
                  </a:cubicBezTo>
                  <a:cubicBezTo>
                    <a:pt x="2893" y="0"/>
                    <a:pt x="2889" y="0"/>
                    <a:pt x="2884"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2"/>
            <p:cNvSpPr/>
            <p:nvPr/>
          </p:nvSpPr>
          <p:spPr>
            <a:xfrm>
              <a:off x="1701650" y="1098550"/>
              <a:ext cx="69825" cy="67700"/>
            </a:xfrm>
            <a:custGeom>
              <a:avLst/>
              <a:gdLst/>
              <a:ahLst/>
              <a:cxnLst/>
              <a:rect l="l" t="t" r="r" b="b"/>
              <a:pathLst>
                <a:path w="2793" h="2708" extrusionOk="0">
                  <a:moveTo>
                    <a:pt x="327" y="0"/>
                  </a:moveTo>
                  <a:cubicBezTo>
                    <a:pt x="251" y="0"/>
                    <a:pt x="175" y="29"/>
                    <a:pt x="116" y="88"/>
                  </a:cubicBezTo>
                  <a:cubicBezTo>
                    <a:pt x="0" y="204"/>
                    <a:pt x="4" y="393"/>
                    <a:pt x="120" y="509"/>
                  </a:cubicBezTo>
                  <a:lnTo>
                    <a:pt x="2258" y="2623"/>
                  </a:lnTo>
                  <a:cubicBezTo>
                    <a:pt x="2315" y="2680"/>
                    <a:pt x="2392" y="2708"/>
                    <a:pt x="2466" y="2708"/>
                  </a:cubicBezTo>
                  <a:cubicBezTo>
                    <a:pt x="2543" y="2708"/>
                    <a:pt x="2620" y="2680"/>
                    <a:pt x="2676" y="2620"/>
                  </a:cubicBezTo>
                  <a:cubicBezTo>
                    <a:pt x="2792" y="2504"/>
                    <a:pt x="2792" y="2314"/>
                    <a:pt x="2676" y="2202"/>
                  </a:cubicBezTo>
                  <a:lnTo>
                    <a:pt x="538" y="84"/>
                  </a:lnTo>
                  <a:cubicBezTo>
                    <a:pt x="478" y="28"/>
                    <a:pt x="403" y="0"/>
                    <a:pt x="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2"/>
            <p:cNvSpPr/>
            <p:nvPr/>
          </p:nvSpPr>
          <p:spPr>
            <a:xfrm>
              <a:off x="1867850" y="1177850"/>
              <a:ext cx="80700" cy="22825"/>
            </a:xfrm>
            <a:custGeom>
              <a:avLst/>
              <a:gdLst/>
              <a:ahLst/>
              <a:cxnLst/>
              <a:rect l="l" t="t" r="r" b="b"/>
              <a:pathLst>
                <a:path w="3228" h="913" extrusionOk="0">
                  <a:moveTo>
                    <a:pt x="2915" y="0"/>
                  </a:moveTo>
                  <a:cubicBezTo>
                    <a:pt x="2903" y="0"/>
                    <a:pt x="2890" y="1"/>
                    <a:pt x="2877" y="3"/>
                  </a:cubicBezTo>
                  <a:lnTo>
                    <a:pt x="278" y="319"/>
                  </a:lnTo>
                  <a:cubicBezTo>
                    <a:pt x="116" y="340"/>
                    <a:pt x="0" y="487"/>
                    <a:pt x="18" y="649"/>
                  </a:cubicBezTo>
                  <a:cubicBezTo>
                    <a:pt x="39" y="800"/>
                    <a:pt x="165" y="912"/>
                    <a:pt x="313" y="912"/>
                  </a:cubicBezTo>
                  <a:cubicBezTo>
                    <a:pt x="323" y="912"/>
                    <a:pt x="338" y="909"/>
                    <a:pt x="348" y="909"/>
                  </a:cubicBezTo>
                  <a:lnTo>
                    <a:pt x="2947" y="593"/>
                  </a:lnTo>
                  <a:cubicBezTo>
                    <a:pt x="3112" y="572"/>
                    <a:pt x="3228" y="424"/>
                    <a:pt x="3207" y="263"/>
                  </a:cubicBezTo>
                  <a:cubicBezTo>
                    <a:pt x="3187" y="111"/>
                    <a:pt x="3064" y="0"/>
                    <a:pt x="29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2"/>
            <p:cNvSpPr/>
            <p:nvPr/>
          </p:nvSpPr>
          <p:spPr>
            <a:xfrm>
              <a:off x="1719375" y="1214250"/>
              <a:ext cx="26275" cy="30575"/>
            </a:xfrm>
            <a:custGeom>
              <a:avLst/>
              <a:gdLst/>
              <a:ahLst/>
              <a:cxnLst/>
              <a:rect l="l" t="t" r="r" b="b"/>
              <a:pathLst>
                <a:path w="1051" h="1223" extrusionOk="0">
                  <a:moveTo>
                    <a:pt x="550" y="1"/>
                  </a:moveTo>
                  <a:cubicBezTo>
                    <a:pt x="303" y="1"/>
                    <a:pt x="82" y="236"/>
                    <a:pt x="43" y="552"/>
                  </a:cubicBezTo>
                  <a:cubicBezTo>
                    <a:pt x="1" y="889"/>
                    <a:pt x="183" y="1188"/>
                    <a:pt x="450" y="1219"/>
                  </a:cubicBezTo>
                  <a:cubicBezTo>
                    <a:pt x="466" y="1221"/>
                    <a:pt x="481" y="1222"/>
                    <a:pt x="497" y="1222"/>
                  </a:cubicBezTo>
                  <a:cubicBezTo>
                    <a:pt x="745" y="1222"/>
                    <a:pt x="969" y="986"/>
                    <a:pt x="1009" y="671"/>
                  </a:cubicBezTo>
                  <a:cubicBezTo>
                    <a:pt x="1051" y="334"/>
                    <a:pt x="868" y="36"/>
                    <a:pt x="601" y="4"/>
                  </a:cubicBezTo>
                  <a:cubicBezTo>
                    <a:pt x="584" y="2"/>
                    <a:pt x="567" y="1"/>
                    <a:pt x="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2"/>
            <p:cNvSpPr/>
            <p:nvPr/>
          </p:nvSpPr>
          <p:spPr>
            <a:xfrm>
              <a:off x="1843800" y="1257650"/>
              <a:ext cx="26175" cy="30625"/>
            </a:xfrm>
            <a:custGeom>
              <a:avLst/>
              <a:gdLst/>
              <a:ahLst/>
              <a:cxnLst/>
              <a:rect l="l" t="t" r="r" b="b"/>
              <a:pathLst>
                <a:path w="1047" h="1225" extrusionOk="0">
                  <a:moveTo>
                    <a:pt x="554" y="0"/>
                  </a:moveTo>
                  <a:cubicBezTo>
                    <a:pt x="305" y="0"/>
                    <a:pt x="82" y="237"/>
                    <a:pt x="42" y="554"/>
                  </a:cubicBezTo>
                  <a:cubicBezTo>
                    <a:pt x="0" y="888"/>
                    <a:pt x="183" y="1187"/>
                    <a:pt x="450" y="1222"/>
                  </a:cubicBezTo>
                  <a:cubicBezTo>
                    <a:pt x="465" y="1224"/>
                    <a:pt x="481" y="1224"/>
                    <a:pt x="496" y="1224"/>
                  </a:cubicBezTo>
                  <a:cubicBezTo>
                    <a:pt x="745" y="1224"/>
                    <a:pt x="968" y="988"/>
                    <a:pt x="1008" y="670"/>
                  </a:cubicBezTo>
                  <a:cubicBezTo>
                    <a:pt x="1047" y="337"/>
                    <a:pt x="868" y="38"/>
                    <a:pt x="601" y="3"/>
                  </a:cubicBezTo>
                  <a:cubicBezTo>
                    <a:pt x="585" y="1"/>
                    <a:pt x="570" y="0"/>
                    <a:pt x="5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2"/>
            <p:cNvSpPr/>
            <p:nvPr/>
          </p:nvSpPr>
          <p:spPr>
            <a:xfrm>
              <a:off x="1499700" y="1169425"/>
              <a:ext cx="44900" cy="89025"/>
            </a:xfrm>
            <a:custGeom>
              <a:avLst/>
              <a:gdLst/>
              <a:ahLst/>
              <a:cxnLst/>
              <a:rect l="l" t="t" r="r" b="b"/>
              <a:pathLst>
                <a:path w="1796" h="3561" extrusionOk="0">
                  <a:moveTo>
                    <a:pt x="285" y="0"/>
                  </a:moveTo>
                  <a:cubicBezTo>
                    <a:pt x="233" y="0"/>
                    <a:pt x="182" y="6"/>
                    <a:pt x="131" y="17"/>
                  </a:cubicBezTo>
                  <a:cubicBezTo>
                    <a:pt x="50" y="34"/>
                    <a:pt x="1" y="111"/>
                    <a:pt x="18" y="192"/>
                  </a:cubicBezTo>
                  <a:cubicBezTo>
                    <a:pt x="34" y="264"/>
                    <a:pt x="94" y="311"/>
                    <a:pt x="166" y="311"/>
                  </a:cubicBezTo>
                  <a:cubicBezTo>
                    <a:pt x="175" y="311"/>
                    <a:pt x="184" y="310"/>
                    <a:pt x="194" y="308"/>
                  </a:cubicBezTo>
                  <a:cubicBezTo>
                    <a:pt x="225" y="301"/>
                    <a:pt x="256" y="298"/>
                    <a:pt x="286" y="298"/>
                  </a:cubicBezTo>
                  <a:cubicBezTo>
                    <a:pt x="528" y="298"/>
                    <a:pt x="768" y="503"/>
                    <a:pt x="917" y="712"/>
                  </a:cubicBezTo>
                  <a:cubicBezTo>
                    <a:pt x="1472" y="1478"/>
                    <a:pt x="1497" y="2503"/>
                    <a:pt x="1476" y="3406"/>
                  </a:cubicBezTo>
                  <a:cubicBezTo>
                    <a:pt x="1476" y="3490"/>
                    <a:pt x="1539" y="3557"/>
                    <a:pt x="1623" y="3560"/>
                  </a:cubicBezTo>
                  <a:lnTo>
                    <a:pt x="1627" y="3560"/>
                  </a:lnTo>
                  <a:lnTo>
                    <a:pt x="1627" y="3557"/>
                  </a:lnTo>
                  <a:cubicBezTo>
                    <a:pt x="1708" y="3557"/>
                    <a:pt x="1771" y="3493"/>
                    <a:pt x="1774" y="3413"/>
                  </a:cubicBezTo>
                  <a:cubicBezTo>
                    <a:pt x="1795" y="2461"/>
                    <a:pt x="1767" y="1376"/>
                    <a:pt x="1160" y="540"/>
                  </a:cubicBezTo>
                  <a:cubicBezTo>
                    <a:pt x="910" y="194"/>
                    <a:pt x="594" y="0"/>
                    <a:pt x="285"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5" name="Google Shape;1805;p32"/>
          <p:cNvSpPr/>
          <p:nvPr/>
        </p:nvSpPr>
        <p:spPr>
          <a:xfrm rot="10800000">
            <a:off x="0" y="-300"/>
            <a:ext cx="9144000" cy="4194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9"/>
        <p:cNvGrpSpPr/>
        <p:nvPr/>
      </p:nvGrpSpPr>
      <p:grpSpPr>
        <a:xfrm>
          <a:off x="0" y="0"/>
          <a:ext cx="0" cy="0"/>
          <a:chOff x="0" y="0"/>
          <a:chExt cx="0" cy="0"/>
        </a:xfrm>
      </p:grpSpPr>
      <p:sp>
        <p:nvSpPr>
          <p:cNvPr id="1297" name="Google Shape;1297;p23"/>
          <p:cNvSpPr txBox="1">
            <a:spLocks noGrp="1"/>
          </p:cNvSpPr>
          <p:nvPr>
            <p:ph type="title"/>
          </p:nvPr>
        </p:nvSpPr>
        <p:spPr>
          <a:xfrm>
            <a:off x="5502897" y="2700251"/>
            <a:ext cx="2419500" cy="606000"/>
          </a:xfrm>
          <a:prstGeom prst="rect">
            <a:avLst/>
          </a:prstGeom>
        </p:spPr>
        <p:txBody>
          <a:bodyPr spcFirstLastPara="1" wrap="square" lIns="36000" tIns="36000" rIns="36000" bIns="36000" anchor="ctr" anchorCtr="0">
            <a:noAutofit/>
          </a:bodyPr>
          <a:lstStyle/>
          <a:p>
            <a:pPr marL="0" marR="0" lvl="0" indent="0" algn="l" defTabSz="685800" rtl="0" eaLnBrk="1" fontAlgn="auto" latinLnBrk="0" hangingPunct="1">
              <a:lnSpc>
                <a:spcPct val="120000"/>
              </a:lnSpc>
              <a:spcBef>
                <a:spcPts val="0"/>
              </a:spcBef>
              <a:spcAft>
                <a:spcPts val="0"/>
              </a:spcAft>
              <a:buClr>
                <a:prstClr val="black"/>
              </a:buClr>
              <a:buSzPts val="2400"/>
              <a:buFont typeface="Bebas Neue"/>
              <a:buNone/>
              <a:tabLst/>
              <a:defRPr/>
            </a:pPr>
            <a:r>
              <a:rPr kumimoji="0" lang="en-US" sz="2200" b="1" i="0" u="none" strike="noStrike" kern="1200" cap="none" spc="0" normalizeH="0" baseline="0" noProof="0" dirty="0">
                <a:ln>
                  <a:noFill/>
                </a:ln>
                <a:solidFill>
                  <a:prstClr val="black"/>
                </a:solidFill>
                <a:effectLst/>
                <a:uLnTx/>
                <a:uFillTx/>
                <a:latin typeface="Akshar"/>
                <a:cs typeface="Akshar"/>
                <a:sym typeface="Akshar"/>
              </a:rPr>
              <a:t>Screenshots</a:t>
            </a:r>
          </a:p>
        </p:txBody>
      </p:sp>
      <p:sp>
        <p:nvSpPr>
          <p:cNvPr id="1295" name="Google Shape;1295;p23"/>
          <p:cNvSpPr txBox="1">
            <a:spLocks noGrp="1"/>
          </p:cNvSpPr>
          <p:nvPr>
            <p:ph type="subTitle" idx="1"/>
          </p:nvPr>
        </p:nvSpPr>
        <p:spPr>
          <a:xfrm>
            <a:off x="2834026" y="2938622"/>
            <a:ext cx="2419500" cy="335400"/>
          </a:xfrm>
          <a:prstGeom prst="rect">
            <a:avLst/>
          </a:prstGeom>
        </p:spPr>
        <p:txBody>
          <a:bodyPr spcFirstLastPara="1" wrap="square" lIns="36000" tIns="36000" rIns="36000" bIns="36000" anchor="b" anchorCtr="0">
            <a:noAutofit/>
          </a:bodyPr>
          <a:lstStyle/>
          <a:p>
            <a:pPr marL="0" marR="0" lvl="0" indent="0" algn="l" defTabSz="685800" rtl="0" eaLnBrk="1" fontAlgn="auto" latinLnBrk="0" hangingPunct="1">
              <a:lnSpc>
                <a:spcPct val="120000"/>
              </a:lnSpc>
              <a:spcBef>
                <a:spcPts val="0"/>
              </a:spcBef>
              <a:spcAft>
                <a:spcPts val="0"/>
              </a:spcAft>
              <a:buClr>
                <a:prstClr val="black"/>
              </a:buClr>
              <a:buSzPts val="2400"/>
              <a:buFont typeface="Bebas Neue"/>
              <a:buNone/>
              <a:tabLst/>
              <a:defRPr/>
            </a:pPr>
            <a:r>
              <a:rPr kumimoji="0" lang="en-US" sz="2200" b="1" i="0" u="none" strike="noStrike" kern="1200" cap="none" spc="0" normalizeH="0" baseline="0" noProof="0" dirty="0">
                <a:ln>
                  <a:noFill/>
                </a:ln>
                <a:solidFill>
                  <a:prstClr val="black"/>
                </a:solidFill>
                <a:effectLst/>
                <a:uLnTx/>
                <a:uFillTx/>
                <a:latin typeface="Akshar"/>
                <a:cs typeface="Akshar"/>
                <a:sym typeface="Akshar"/>
              </a:rPr>
              <a:t>Applications</a:t>
            </a:r>
          </a:p>
        </p:txBody>
      </p:sp>
      <p:sp>
        <p:nvSpPr>
          <p:cNvPr id="1281" name="Google Shape;1281;p23"/>
          <p:cNvSpPr txBox="1">
            <a:spLocks noGrp="1"/>
          </p:cNvSpPr>
          <p:nvPr>
            <p:ph type="subTitle" idx="2"/>
          </p:nvPr>
        </p:nvSpPr>
        <p:spPr>
          <a:xfrm>
            <a:off x="508975" y="1121200"/>
            <a:ext cx="2419500" cy="840300"/>
          </a:xfrm>
          <a:prstGeom prst="rect">
            <a:avLst/>
          </a:prstGeom>
        </p:spPr>
        <p:txBody>
          <a:bodyPr spcFirstLastPara="1" wrap="square" lIns="36000" tIns="36000" rIns="36000" bIns="36000" anchor="b" anchorCtr="0">
            <a:noAutofit/>
          </a:bodyPr>
          <a:lstStyle/>
          <a:p>
            <a:pPr marL="0" lvl="0" indent="0" algn="l" rtl="0">
              <a:spcBef>
                <a:spcPts val="0"/>
              </a:spcBef>
              <a:spcAft>
                <a:spcPts val="0"/>
              </a:spcAft>
              <a:buNone/>
            </a:pPr>
            <a:r>
              <a:rPr lang="en"/>
              <a:t>Objective</a:t>
            </a:r>
            <a:endParaRPr/>
          </a:p>
        </p:txBody>
      </p:sp>
      <p:sp>
        <p:nvSpPr>
          <p:cNvPr id="1296" name="Google Shape;1296;p23"/>
          <p:cNvSpPr txBox="1">
            <a:spLocks noGrp="1"/>
          </p:cNvSpPr>
          <p:nvPr>
            <p:ph type="title" idx="3"/>
          </p:nvPr>
        </p:nvSpPr>
        <p:spPr>
          <a:xfrm>
            <a:off x="5661919" y="2301577"/>
            <a:ext cx="2419500" cy="606000"/>
          </a:xfrm>
          <a:prstGeom prst="rect">
            <a:avLst/>
          </a:prstGeom>
        </p:spPr>
        <p:txBody>
          <a:bodyPr spcFirstLastPara="1" wrap="square" lIns="36000" tIns="36000" rIns="36000" bIns="36000" anchor="ctr" anchorCtr="0">
            <a:noAutofit/>
          </a:bodyPr>
          <a:lstStyle/>
          <a:p>
            <a:pPr marL="0" marR="0" lvl="0" indent="0" algn="l" defTabSz="685800" rtl="0" eaLnBrk="1" fontAlgn="auto" latinLnBrk="0" hangingPunct="1">
              <a:lnSpc>
                <a:spcPct val="90000"/>
              </a:lnSpc>
              <a:spcBef>
                <a:spcPts val="0"/>
              </a:spcBef>
              <a:spcAft>
                <a:spcPts val="0"/>
              </a:spcAft>
              <a:buClrTx/>
              <a:buSzPts val="3000"/>
              <a:buFontTx/>
              <a:buNone/>
              <a:tabLst/>
              <a:defRPr/>
            </a:pPr>
            <a:r>
              <a:rPr kumimoji="0" lang="en" sz="2800" b="0" i="0" u="none" strike="noStrike" kern="1200" cap="all" spc="0" normalizeH="0" baseline="0" noProof="0" dirty="0">
                <a:ln>
                  <a:noFill/>
                </a:ln>
                <a:solidFill>
                  <a:srgbClr val="B71E42"/>
                </a:solidFill>
                <a:effectLst/>
                <a:uLnTx/>
                <a:uFillTx/>
                <a:latin typeface="Gill Sans MT" panose="020B0502020104020203"/>
                <a:ea typeface="+mj-ea"/>
                <a:cs typeface="+mj-cs"/>
              </a:rPr>
              <a:t>07</a:t>
            </a:r>
          </a:p>
        </p:txBody>
      </p:sp>
      <p:sp>
        <p:nvSpPr>
          <p:cNvPr id="1294" name="Google Shape;1294;p23"/>
          <p:cNvSpPr txBox="1">
            <a:spLocks noGrp="1"/>
          </p:cNvSpPr>
          <p:nvPr>
            <p:ph type="title" idx="4"/>
          </p:nvPr>
        </p:nvSpPr>
        <p:spPr>
          <a:xfrm>
            <a:off x="2668721" y="2316911"/>
            <a:ext cx="2419500" cy="606000"/>
          </a:xfrm>
          <a:prstGeom prst="rect">
            <a:avLst/>
          </a:prstGeom>
        </p:spPr>
        <p:txBody>
          <a:bodyPr spcFirstLastPara="1" wrap="square" lIns="36000" tIns="36000" rIns="36000" bIns="36000" anchor="ctr" anchorCtr="0">
            <a:noAutofit/>
          </a:bodyPr>
          <a:lstStyle/>
          <a:p>
            <a:pPr marL="0" lvl="0" indent="0" algn="l" rtl="0">
              <a:spcBef>
                <a:spcPts val="0"/>
              </a:spcBef>
              <a:spcAft>
                <a:spcPts val="0"/>
              </a:spcAft>
              <a:buNone/>
            </a:pPr>
            <a:r>
              <a:rPr lang="en" dirty="0"/>
              <a:t>06</a:t>
            </a:r>
            <a:endParaRPr dirty="0"/>
          </a:p>
        </p:txBody>
      </p:sp>
      <p:sp>
        <p:nvSpPr>
          <p:cNvPr id="1291" name="Google Shape;1291;p23"/>
          <p:cNvSpPr txBox="1">
            <a:spLocks noGrp="1"/>
          </p:cNvSpPr>
          <p:nvPr>
            <p:ph type="subTitle" idx="5"/>
          </p:nvPr>
        </p:nvSpPr>
        <p:spPr>
          <a:xfrm>
            <a:off x="83550" y="2941975"/>
            <a:ext cx="2419500" cy="380100"/>
          </a:xfrm>
          <a:prstGeom prst="rect">
            <a:avLst/>
          </a:prstGeom>
        </p:spPr>
        <p:txBody>
          <a:bodyPr spcFirstLastPara="1" wrap="square" lIns="36000" tIns="36000" rIns="36000" bIns="36000" anchor="b" anchorCtr="0">
            <a:noAutofit/>
          </a:bodyPr>
          <a:lstStyle/>
          <a:p>
            <a:pPr marL="0" marR="0" lvl="0" indent="0" algn="l" defTabSz="685800" rtl="0" eaLnBrk="1" fontAlgn="auto" latinLnBrk="0" hangingPunct="1">
              <a:lnSpc>
                <a:spcPct val="120000"/>
              </a:lnSpc>
              <a:spcBef>
                <a:spcPts val="0"/>
              </a:spcBef>
              <a:spcAft>
                <a:spcPts val="0"/>
              </a:spcAft>
              <a:buClr>
                <a:prstClr val="black"/>
              </a:buClr>
              <a:buSzPts val="2400"/>
              <a:buFont typeface="Bebas Neue"/>
              <a:buNone/>
              <a:tabLst/>
              <a:defRPr/>
            </a:pPr>
            <a:r>
              <a:rPr kumimoji="0" lang="en-US" sz="2200" b="1" i="0" u="none" strike="noStrike" kern="1200" cap="none" spc="0" normalizeH="0" baseline="0" noProof="0" dirty="0">
                <a:ln>
                  <a:noFill/>
                </a:ln>
                <a:solidFill>
                  <a:prstClr val="black"/>
                </a:solidFill>
                <a:effectLst/>
                <a:uLnTx/>
                <a:uFillTx/>
                <a:latin typeface="Akshar"/>
                <a:cs typeface="Akshar"/>
                <a:sym typeface="Akshar"/>
              </a:rPr>
              <a:t>Models Compared</a:t>
            </a:r>
          </a:p>
        </p:txBody>
      </p:sp>
      <p:sp>
        <p:nvSpPr>
          <p:cNvPr id="1284" name="Google Shape;1284;p23"/>
          <p:cNvSpPr txBox="1">
            <a:spLocks noGrp="1"/>
          </p:cNvSpPr>
          <p:nvPr>
            <p:ph type="subTitle" idx="6"/>
          </p:nvPr>
        </p:nvSpPr>
        <p:spPr>
          <a:xfrm>
            <a:off x="2782502" y="1121200"/>
            <a:ext cx="2419500" cy="840300"/>
          </a:xfrm>
          <a:prstGeom prst="rect">
            <a:avLst/>
          </a:prstGeom>
        </p:spPr>
        <p:txBody>
          <a:bodyPr spcFirstLastPara="1" wrap="square" lIns="36000" tIns="36000" rIns="36000" bIns="36000" anchor="b" anchorCtr="0">
            <a:noAutofit/>
          </a:bodyPr>
          <a:lstStyle/>
          <a:p>
            <a:pPr marL="0" lvl="0" indent="0" algn="l" rtl="0">
              <a:spcBef>
                <a:spcPts val="0"/>
              </a:spcBef>
              <a:spcAft>
                <a:spcPts val="0"/>
              </a:spcAft>
              <a:buNone/>
            </a:pPr>
            <a:r>
              <a:rPr lang="en" dirty="0"/>
              <a:t>Introduction</a:t>
            </a:r>
            <a:endParaRPr dirty="0"/>
          </a:p>
        </p:txBody>
      </p:sp>
      <p:sp>
        <p:nvSpPr>
          <p:cNvPr id="1280" name="Google Shape;1280;p23"/>
          <p:cNvSpPr txBox="1">
            <a:spLocks noGrp="1"/>
          </p:cNvSpPr>
          <p:nvPr>
            <p:ph type="title" idx="7"/>
          </p:nvPr>
        </p:nvSpPr>
        <p:spPr>
          <a:xfrm>
            <a:off x="603427" y="1023763"/>
            <a:ext cx="2419500" cy="606000"/>
          </a:xfrm>
          <a:prstGeom prst="rect">
            <a:avLst/>
          </a:prstGeom>
        </p:spPr>
        <p:txBody>
          <a:bodyPr spcFirstLastPara="1" wrap="square" lIns="36000" tIns="36000" rIns="36000" bIns="36000" anchor="ctr" anchorCtr="0">
            <a:noAutofit/>
          </a:bodyPr>
          <a:lstStyle/>
          <a:p>
            <a:pPr marL="0" lvl="0" indent="0" algn="l" rtl="0">
              <a:spcBef>
                <a:spcPts val="0"/>
              </a:spcBef>
              <a:spcAft>
                <a:spcPts val="0"/>
              </a:spcAft>
              <a:buNone/>
            </a:pPr>
            <a:r>
              <a:rPr lang="en" dirty="0"/>
              <a:t>01</a:t>
            </a:r>
            <a:endParaRPr dirty="0"/>
          </a:p>
        </p:txBody>
      </p:sp>
      <p:sp>
        <p:nvSpPr>
          <p:cNvPr id="1286" name="Google Shape;1286;p23"/>
          <p:cNvSpPr txBox="1">
            <a:spLocks noGrp="1"/>
          </p:cNvSpPr>
          <p:nvPr>
            <p:ph type="subTitle" idx="8"/>
          </p:nvPr>
        </p:nvSpPr>
        <p:spPr>
          <a:xfrm>
            <a:off x="5532721" y="1326763"/>
            <a:ext cx="2419500" cy="840300"/>
          </a:xfrm>
          <a:prstGeom prst="rect">
            <a:avLst/>
          </a:prstGeom>
        </p:spPr>
        <p:txBody>
          <a:bodyPr spcFirstLastPara="1" wrap="square" lIns="36000" tIns="36000" rIns="36000" bIns="36000" anchor="b" anchorCtr="0">
            <a:noAutofit/>
          </a:bodyPr>
          <a:lstStyle/>
          <a:p>
            <a:pPr marL="0" marR="0" lvl="0" indent="0" algn="l" defTabSz="685800" rtl="0" eaLnBrk="1" fontAlgn="auto" latinLnBrk="0" hangingPunct="1">
              <a:lnSpc>
                <a:spcPct val="120000"/>
              </a:lnSpc>
              <a:spcBef>
                <a:spcPts val="0"/>
              </a:spcBef>
              <a:spcAft>
                <a:spcPts val="0"/>
              </a:spcAft>
              <a:buClr>
                <a:prstClr val="black"/>
              </a:buClr>
              <a:buSzPts val="2400"/>
              <a:buFont typeface="Bebas Neue"/>
              <a:buNone/>
              <a:tabLst/>
              <a:defRPr/>
            </a:pPr>
            <a:r>
              <a:rPr kumimoji="0" lang="en-US" sz="2200" b="1" i="0" u="none" strike="noStrike" kern="1200" cap="none" spc="0" normalizeH="0" baseline="0" noProof="0" dirty="0">
                <a:ln>
                  <a:noFill/>
                </a:ln>
                <a:solidFill>
                  <a:prstClr val="black"/>
                </a:solidFill>
                <a:effectLst/>
                <a:uLnTx/>
                <a:uFillTx/>
                <a:latin typeface="Akshar"/>
                <a:cs typeface="Akshar"/>
                <a:sym typeface="Akshar"/>
              </a:rPr>
              <a:t>Dataset</a:t>
            </a:r>
          </a:p>
          <a:p>
            <a:pPr marL="0" lvl="0" indent="0" algn="l" rtl="0">
              <a:spcBef>
                <a:spcPts val="0"/>
              </a:spcBef>
              <a:spcAft>
                <a:spcPts val="0"/>
              </a:spcAft>
              <a:buNone/>
            </a:pPr>
            <a:endParaRPr lang="en-US" dirty="0"/>
          </a:p>
        </p:txBody>
      </p:sp>
      <p:sp>
        <p:nvSpPr>
          <p:cNvPr id="1282" name="Google Shape;1282;p23"/>
          <p:cNvSpPr txBox="1">
            <a:spLocks noGrp="1"/>
          </p:cNvSpPr>
          <p:nvPr>
            <p:ph type="title" idx="4294967295"/>
          </p:nvPr>
        </p:nvSpPr>
        <p:spPr>
          <a:xfrm>
            <a:off x="0" y="458788"/>
            <a:ext cx="7715250" cy="661987"/>
          </a:xfrm>
          <a:prstGeom prst="rect">
            <a:avLst/>
          </a:prstGeom>
        </p:spPr>
        <p:txBody>
          <a:bodyPr spcFirstLastPara="1" wrap="square" lIns="36000" tIns="36000" rIns="36000" bIns="36000" anchor="t" anchorCtr="0">
            <a:noAutofit/>
          </a:bodyPr>
          <a:lstStyle/>
          <a:p>
            <a:pPr marL="0" lvl="0" indent="0" algn="l" rtl="0">
              <a:spcBef>
                <a:spcPts val="0"/>
              </a:spcBef>
              <a:spcAft>
                <a:spcPts val="0"/>
              </a:spcAft>
              <a:buNone/>
            </a:pPr>
            <a:r>
              <a:rPr lang="en" dirty="0"/>
              <a:t>Table Of Contents</a:t>
            </a:r>
            <a:endParaRPr dirty="0"/>
          </a:p>
        </p:txBody>
      </p:sp>
      <p:sp>
        <p:nvSpPr>
          <p:cNvPr id="1283" name="Google Shape;1283;p23"/>
          <p:cNvSpPr txBox="1">
            <a:spLocks noGrp="1"/>
          </p:cNvSpPr>
          <p:nvPr>
            <p:ph type="title" idx="4294967295"/>
          </p:nvPr>
        </p:nvSpPr>
        <p:spPr>
          <a:xfrm>
            <a:off x="2911850" y="906394"/>
            <a:ext cx="2419350" cy="606425"/>
          </a:xfrm>
          <a:prstGeom prst="rect">
            <a:avLst/>
          </a:prstGeom>
        </p:spPr>
        <p:txBody>
          <a:bodyPr spcFirstLastPara="1" wrap="square" lIns="36000" tIns="36000" rIns="36000" bIns="36000" anchor="ctr" anchorCtr="0">
            <a:noAutofit/>
          </a:bodyPr>
          <a:lstStyle/>
          <a:p>
            <a:pPr marL="0" marR="0" lvl="0" indent="0" algn="l" defTabSz="685800" rtl="0" eaLnBrk="1" fontAlgn="auto" latinLnBrk="0" hangingPunct="1">
              <a:lnSpc>
                <a:spcPct val="90000"/>
              </a:lnSpc>
              <a:spcBef>
                <a:spcPts val="0"/>
              </a:spcBef>
              <a:spcAft>
                <a:spcPts val="0"/>
              </a:spcAft>
              <a:buClrTx/>
              <a:buSzPts val="3000"/>
              <a:buFontTx/>
              <a:buNone/>
              <a:tabLst/>
              <a:defRPr/>
            </a:pPr>
            <a:r>
              <a:rPr kumimoji="0" lang="en" sz="2800" b="0" i="0" u="none" strike="noStrike" kern="1200" cap="all" spc="0" normalizeH="0" baseline="0" noProof="0" dirty="0">
                <a:ln>
                  <a:noFill/>
                </a:ln>
                <a:solidFill>
                  <a:srgbClr val="B71E42"/>
                </a:solidFill>
                <a:effectLst/>
                <a:uLnTx/>
                <a:uFillTx/>
                <a:latin typeface="Gill Sans MT" panose="020B0502020104020203"/>
                <a:ea typeface="+mj-ea"/>
                <a:cs typeface="+mj-cs"/>
              </a:rPr>
              <a:t>02</a:t>
            </a:r>
          </a:p>
        </p:txBody>
      </p:sp>
      <p:sp>
        <p:nvSpPr>
          <p:cNvPr id="1285" name="Google Shape;1285;p23"/>
          <p:cNvSpPr txBox="1">
            <a:spLocks noGrp="1"/>
          </p:cNvSpPr>
          <p:nvPr>
            <p:ph type="title" idx="4294967295"/>
          </p:nvPr>
        </p:nvSpPr>
        <p:spPr>
          <a:xfrm>
            <a:off x="5532721" y="857249"/>
            <a:ext cx="2419350" cy="606425"/>
          </a:xfrm>
          <a:prstGeom prst="rect">
            <a:avLst/>
          </a:prstGeom>
        </p:spPr>
        <p:txBody>
          <a:bodyPr spcFirstLastPara="1" wrap="square" lIns="36000" tIns="36000" rIns="36000" bIns="36000" anchor="ctr" anchorCtr="0">
            <a:noAutofit/>
          </a:bodyPr>
          <a:lstStyle/>
          <a:p>
            <a:pPr marL="0" marR="0" lvl="0" indent="0" algn="l" defTabSz="685800" rtl="0" eaLnBrk="1" fontAlgn="auto" latinLnBrk="0" hangingPunct="1">
              <a:lnSpc>
                <a:spcPct val="90000"/>
              </a:lnSpc>
              <a:spcBef>
                <a:spcPts val="0"/>
              </a:spcBef>
              <a:spcAft>
                <a:spcPts val="0"/>
              </a:spcAft>
              <a:buClrTx/>
              <a:buSzPts val="3000"/>
              <a:buFontTx/>
              <a:buNone/>
              <a:tabLst/>
              <a:defRPr/>
            </a:pPr>
            <a:r>
              <a:rPr kumimoji="0" lang="en" sz="2800" b="0" i="0" u="none" strike="noStrike" kern="1200" cap="all" spc="0" normalizeH="0" baseline="0" noProof="0" dirty="0">
                <a:ln>
                  <a:noFill/>
                </a:ln>
                <a:solidFill>
                  <a:srgbClr val="B71E42"/>
                </a:solidFill>
                <a:effectLst/>
                <a:uLnTx/>
                <a:uFillTx/>
                <a:latin typeface="Gill Sans MT" panose="020B0502020104020203"/>
                <a:ea typeface="+mj-ea"/>
                <a:cs typeface="+mj-cs"/>
              </a:rPr>
              <a:t>03</a:t>
            </a:r>
          </a:p>
        </p:txBody>
      </p:sp>
      <p:sp>
        <p:nvSpPr>
          <p:cNvPr id="1290" name="Google Shape;1290;p23"/>
          <p:cNvSpPr txBox="1">
            <a:spLocks noGrp="1"/>
          </p:cNvSpPr>
          <p:nvPr>
            <p:ph type="title" idx="4294967295"/>
          </p:nvPr>
        </p:nvSpPr>
        <p:spPr>
          <a:xfrm>
            <a:off x="509125" y="2243365"/>
            <a:ext cx="2419350" cy="606425"/>
          </a:xfrm>
          <a:prstGeom prst="rect">
            <a:avLst/>
          </a:prstGeom>
        </p:spPr>
        <p:txBody>
          <a:bodyPr spcFirstLastPara="1" wrap="square" lIns="36000" tIns="36000" rIns="36000" bIns="36000" anchor="ctr" anchorCtr="0">
            <a:noAutofit/>
          </a:bodyPr>
          <a:lstStyle/>
          <a:p>
            <a:pPr marL="0" marR="0" lvl="0" indent="0" algn="l" defTabSz="685800" rtl="0" eaLnBrk="1" fontAlgn="auto" latinLnBrk="0" hangingPunct="1">
              <a:lnSpc>
                <a:spcPct val="90000"/>
              </a:lnSpc>
              <a:spcBef>
                <a:spcPts val="0"/>
              </a:spcBef>
              <a:spcAft>
                <a:spcPts val="0"/>
              </a:spcAft>
              <a:buClrTx/>
              <a:buSzPts val="3000"/>
              <a:buFontTx/>
              <a:buNone/>
              <a:tabLst/>
              <a:defRPr/>
            </a:pPr>
            <a:r>
              <a:rPr kumimoji="0" lang="en" sz="2800" b="0" i="0" u="none" strike="noStrike" kern="1200" cap="all" spc="0" normalizeH="0" baseline="0" noProof="0" dirty="0">
                <a:ln>
                  <a:noFill/>
                </a:ln>
                <a:solidFill>
                  <a:srgbClr val="B71E42"/>
                </a:solidFill>
                <a:effectLst/>
                <a:uLnTx/>
                <a:uFillTx/>
                <a:latin typeface="Gill Sans MT" panose="020B0502020104020203"/>
                <a:ea typeface="+mj-ea"/>
                <a:cs typeface="+mj-cs"/>
              </a:rPr>
              <a:t>04</a:t>
            </a:r>
          </a:p>
        </p:txBody>
      </p:sp>
      <p:sp>
        <p:nvSpPr>
          <p:cNvPr id="1287" name="Google Shape;1287;p23"/>
          <p:cNvSpPr/>
          <p:nvPr/>
        </p:nvSpPr>
        <p:spPr>
          <a:xfrm rot="10800000">
            <a:off x="0" y="-300"/>
            <a:ext cx="9144000" cy="4194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grpSp>
        <p:nvGrpSpPr>
          <p:cNvPr id="1302" name="Google Shape;1302;p24"/>
          <p:cNvGrpSpPr/>
          <p:nvPr/>
        </p:nvGrpSpPr>
        <p:grpSpPr>
          <a:xfrm>
            <a:off x="3947895" y="1282554"/>
            <a:ext cx="2431121" cy="1258323"/>
            <a:chOff x="1819825" y="462950"/>
            <a:chExt cx="1868225" cy="966825"/>
          </a:xfrm>
        </p:grpSpPr>
        <p:sp>
          <p:nvSpPr>
            <p:cNvPr id="1303" name="Google Shape;1303;p24"/>
            <p:cNvSpPr/>
            <p:nvPr/>
          </p:nvSpPr>
          <p:spPr>
            <a:xfrm>
              <a:off x="1819825" y="462950"/>
              <a:ext cx="1868225" cy="966825"/>
            </a:xfrm>
            <a:custGeom>
              <a:avLst/>
              <a:gdLst/>
              <a:ahLst/>
              <a:cxnLst/>
              <a:rect l="l" t="t" r="r" b="b"/>
              <a:pathLst>
                <a:path w="74729" h="38673" extrusionOk="0">
                  <a:moveTo>
                    <a:pt x="0" y="0"/>
                  </a:moveTo>
                  <a:lnTo>
                    <a:pt x="0" y="38673"/>
                  </a:lnTo>
                  <a:lnTo>
                    <a:pt x="74728" y="38673"/>
                  </a:lnTo>
                  <a:lnTo>
                    <a:pt x="74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4"/>
            <p:cNvSpPr/>
            <p:nvPr/>
          </p:nvSpPr>
          <p:spPr>
            <a:xfrm>
              <a:off x="1878925" y="522000"/>
              <a:ext cx="1750000" cy="848675"/>
            </a:xfrm>
            <a:custGeom>
              <a:avLst/>
              <a:gdLst/>
              <a:ahLst/>
              <a:cxnLst/>
              <a:rect l="l" t="t" r="r" b="b"/>
              <a:pathLst>
                <a:path w="70000" h="33947" extrusionOk="0">
                  <a:moveTo>
                    <a:pt x="0" y="0"/>
                  </a:moveTo>
                  <a:lnTo>
                    <a:pt x="0" y="33946"/>
                  </a:lnTo>
                  <a:lnTo>
                    <a:pt x="70000" y="33946"/>
                  </a:lnTo>
                  <a:lnTo>
                    <a:pt x="70000"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4"/>
            <p:cNvSpPr/>
            <p:nvPr/>
          </p:nvSpPr>
          <p:spPr>
            <a:xfrm>
              <a:off x="2273750" y="666800"/>
              <a:ext cx="772175" cy="402775"/>
            </a:xfrm>
            <a:custGeom>
              <a:avLst/>
              <a:gdLst/>
              <a:ahLst/>
              <a:cxnLst/>
              <a:rect l="l" t="t" r="r" b="b"/>
              <a:pathLst>
                <a:path w="30887" h="16111" extrusionOk="0">
                  <a:moveTo>
                    <a:pt x="0" y="0"/>
                  </a:moveTo>
                  <a:lnTo>
                    <a:pt x="0" y="16110"/>
                  </a:lnTo>
                  <a:lnTo>
                    <a:pt x="30886" y="16110"/>
                  </a:lnTo>
                  <a:lnTo>
                    <a:pt x="308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4"/>
            <p:cNvSpPr/>
            <p:nvPr/>
          </p:nvSpPr>
          <p:spPr>
            <a:xfrm>
              <a:off x="3130150" y="900725"/>
              <a:ext cx="214100" cy="324400"/>
            </a:xfrm>
            <a:custGeom>
              <a:avLst/>
              <a:gdLst/>
              <a:ahLst/>
              <a:cxnLst/>
              <a:rect l="l" t="t" r="r" b="b"/>
              <a:pathLst>
                <a:path w="8564" h="12976" extrusionOk="0">
                  <a:moveTo>
                    <a:pt x="0" y="0"/>
                  </a:moveTo>
                  <a:lnTo>
                    <a:pt x="0" y="12975"/>
                  </a:lnTo>
                  <a:lnTo>
                    <a:pt x="8563" y="12975"/>
                  </a:lnTo>
                  <a:lnTo>
                    <a:pt x="8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4"/>
            <p:cNvSpPr/>
            <p:nvPr/>
          </p:nvSpPr>
          <p:spPr>
            <a:xfrm>
              <a:off x="3230175" y="703650"/>
              <a:ext cx="260200" cy="260150"/>
            </a:xfrm>
            <a:custGeom>
              <a:avLst/>
              <a:gdLst/>
              <a:ahLst/>
              <a:cxnLst/>
              <a:rect l="l" t="t" r="r" b="b"/>
              <a:pathLst>
                <a:path w="10408" h="10406" extrusionOk="0">
                  <a:moveTo>
                    <a:pt x="1" y="1"/>
                  </a:moveTo>
                  <a:lnTo>
                    <a:pt x="1" y="10406"/>
                  </a:lnTo>
                  <a:lnTo>
                    <a:pt x="10408" y="10406"/>
                  </a:lnTo>
                  <a:lnTo>
                    <a:pt x="104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4"/>
            <p:cNvSpPr/>
            <p:nvPr/>
          </p:nvSpPr>
          <p:spPr>
            <a:xfrm>
              <a:off x="2062550" y="1121700"/>
              <a:ext cx="217650" cy="205700"/>
            </a:xfrm>
            <a:custGeom>
              <a:avLst/>
              <a:gdLst/>
              <a:ahLst/>
              <a:cxnLst/>
              <a:rect l="l" t="t" r="r" b="b"/>
              <a:pathLst>
                <a:path w="8706" h="8228" extrusionOk="0">
                  <a:moveTo>
                    <a:pt x="1" y="0"/>
                  </a:moveTo>
                  <a:lnTo>
                    <a:pt x="1" y="8227"/>
                  </a:lnTo>
                  <a:lnTo>
                    <a:pt x="8705" y="8227"/>
                  </a:lnTo>
                  <a:lnTo>
                    <a:pt x="87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4"/>
            <p:cNvSpPr/>
            <p:nvPr/>
          </p:nvSpPr>
          <p:spPr>
            <a:xfrm>
              <a:off x="2142575" y="1153800"/>
              <a:ext cx="93900" cy="81175"/>
            </a:xfrm>
            <a:custGeom>
              <a:avLst/>
              <a:gdLst/>
              <a:ahLst/>
              <a:cxnLst/>
              <a:rect l="l" t="t" r="r" b="b"/>
              <a:pathLst>
                <a:path w="3756" h="3247" extrusionOk="0">
                  <a:moveTo>
                    <a:pt x="1" y="0"/>
                  </a:moveTo>
                  <a:lnTo>
                    <a:pt x="1" y="3246"/>
                  </a:lnTo>
                  <a:lnTo>
                    <a:pt x="3756" y="3246"/>
                  </a:lnTo>
                  <a:lnTo>
                    <a:pt x="37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4"/>
            <p:cNvSpPr/>
            <p:nvPr/>
          </p:nvSpPr>
          <p:spPr>
            <a:xfrm>
              <a:off x="2583525" y="710775"/>
              <a:ext cx="199225" cy="31750"/>
            </a:xfrm>
            <a:custGeom>
              <a:avLst/>
              <a:gdLst/>
              <a:ahLst/>
              <a:cxnLst/>
              <a:rect l="l" t="t" r="r" b="b"/>
              <a:pathLst>
                <a:path w="7969" h="1270" extrusionOk="0">
                  <a:moveTo>
                    <a:pt x="0" y="0"/>
                  </a:moveTo>
                  <a:lnTo>
                    <a:pt x="0" y="1269"/>
                  </a:lnTo>
                  <a:lnTo>
                    <a:pt x="7968" y="1269"/>
                  </a:lnTo>
                  <a:lnTo>
                    <a:pt x="79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4"/>
            <p:cNvSpPr/>
            <p:nvPr/>
          </p:nvSpPr>
          <p:spPr>
            <a:xfrm>
              <a:off x="2350825" y="789125"/>
              <a:ext cx="638725" cy="31750"/>
            </a:xfrm>
            <a:custGeom>
              <a:avLst/>
              <a:gdLst/>
              <a:ahLst/>
              <a:cxnLst/>
              <a:rect l="l" t="t" r="r" b="b"/>
              <a:pathLst>
                <a:path w="25549" h="1270" extrusionOk="0">
                  <a:moveTo>
                    <a:pt x="1" y="1"/>
                  </a:moveTo>
                  <a:lnTo>
                    <a:pt x="1" y="1270"/>
                  </a:lnTo>
                  <a:lnTo>
                    <a:pt x="25548" y="1270"/>
                  </a:lnTo>
                  <a:lnTo>
                    <a:pt x="255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4"/>
            <p:cNvSpPr/>
            <p:nvPr/>
          </p:nvSpPr>
          <p:spPr>
            <a:xfrm>
              <a:off x="2350825" y="849100"/>
              <a:ext cx="349650" cy="31750"/>
            </a:xfrm>
            <a:custGeom>
              <a:avLst/>
              <a:gdLst/>
              <a:ahLst/>
              <a:cxnLst/>
              <a:rect l="l" t="t" r="r" b="b"/>
              <a:pathLst>
                <a:path w="13986" h="1270" extrusionOk="0">
                  <a:moveTo>
                    <a:pt x="1" y="0"/>
                  </a:moveTo>
                  <a:lnTo>
                    <a:pt x="1" y="1269"/>
                  </a:lnTo>
                  <a:lnTo>
                    <a:pt x="13985" y="1269"/>
                  </a:lnTo>
                  <a:lnTo>
                    <a:pt x="139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4"/>
            <p:cNvSpPr/>
            <p:nvPr/>
          </p:nvSpPr>
          <p:spPr>
            <a:xfrm>
              <a:off x="2764750" y="849100"/>
              <a:ext cx="224800" cy="31750"/>
            </a:xfrm>
            <a:custGeom>
              <a:avLst/>
              <a:gdLst/>
              <a:ahLst/>
              <a:cxnLst/>
              <a:rect l="l" t="t" r="r" b="b"/>
              <a:pathLst>
                <a:path w="8992" h="1270" extrusionOk="0">
                  <a:moveTo>
                    <a:pt x="0" y="0"/>
                  </a:moveTo>
                  <a:lnTo>
                    <a:pt x="0" y="1269"/>
                  </a:lnTo>
                  <a:lnTo>
                    <a:pt x="8991" y="1269"/>
                  </a:lnTo>
                  <a:lnTo>
                    <a:pt x="89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4"/>
            <p:cNvSpPr/>
            <p:nvPr/>
          </p:nvSpPr>
          <p:spPr>
            <a:xfrm>
              <a:off x="2350825" y="909125"/>
              <a:ext cx="349650" cy="31750"/>
            </a:xfrm>
            <a:custGeom>
              <a:avLst/>
              <a:gdLst/>
              <a:ahLst/>
              <a:cxnLst/>
              <a:rect l="l" t="t" r="r" b="b"/>
              <a:pathLst>
                <a:path w="13986" h="1270" extrusionOk="0">
                  <a:moveTo>
                    <a:pt x="1" y="0"/>
                  </a:moveTo>
                  <a:lnTo>
                    <a:pt x="1" y="1269"/>
                  </a:lnTo>
                  <a:lnTo>
                    <a:pt x="13985" y="1269"/>
                  </a:lnTo>
                  <a:lnTo>
                    <a:pt x="139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4"/>
            <p:cNvSpPr/>
            <p:nvPr/>
          </p:nvSpPr>
          <p:spPr>
            <a:xfrm>
              <a:off x="2350825" y="969125"/>
              <a:ext cx="349650" cy="31750"/>
            </a:xfrm>
            <a:custGeom>
              <a:avLst/>
              <a:gdLst/>
              <a:ahLst/>
              <a:cxnLst/>
              <a:rect l="l" t="t" r="r" b="b"/>
              <a:pathLst>
                <a:path w="13986" h="1270" extrusionOk="0">
                  <a:moveTo>
                    <a:pt x="1" y="1"/>
                  </a:moveTo>
                  <a:lnTo>
                    <a:pt x="1" y="1270"/>
                  </a:lnTo>
                  <a:lnTo>
                    <a:pt x="13985" y="1270"/>
                  </a:lnTo>
                  <a:lnTo>
                    <a:pt x="139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6" name="Google Shape;1316;p24"/>
          <p:cNvGrpSpPr/>
          <p:nvPr/>
        </p:nvGrpSpPr>
        <p:grpSpPr>
          <a:xfrm>
            <a:off x="5768325" y="974239"/>
            <a:ext cx="3375675" cy="3659815"/>
            <a:chOff x="3955525" y="238125"/>
            <a:chExt cx="1843825" cy="1999025"/>
          </a:xfrm>
        </p:grpSpPr>
        <p:sp>
          <p:nvSpPr>
            <p:cNvPr id="1317" name="Google Shape;1317;p24"/>
            <p:cNvSpPr/>
            <p:nvPr/>
          </p:nvSpPr>
          <p:spPr>
            <a:xfrm>
              <a:off x="3955525" y="238175"/>
              <a:ext cx="460975" cy="1998975"/>
            </a:xfrm>
            <a:custGeom>
              <a:avLst/>
              <a:gdLst/>
              <a:ahLst/>
              <a:cxnLst/>
              <a:rect l="l" t="t" r="r" b="b"/>
              <a:pathLst>
                <a:path w="18439" h="79959" extrusionOk="0">
                  <a:moveTo>
                    <a:pt x="1" y="0"/>
                  </a:moveTo>
                  <a:lnTo>
                    <a:pt x="1" y="79958"/>
                  </a:lnTo>
                  <a:lnTo>
                    <a:pt x="18438" y="79958"/>
                  </a:lnTo>
                  <a:lnTo>
                    <a:pt x="184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4"/>
            <p:cNvSpPr/>
            <p:nvPr/>
          </p:nvSpPr>
          <p:spPr>
            <a:xfrm>
              <a:off x="4029500" y="471725"/>
              <a:ext cx="293975" cy="23700"/>
            </a:xfrm>
            <a:custGeom>
              <a:avLst/>
              <a:gdLst/>
              <a:ahLst/>
              <a:cxnLst/>
              <a:rect l="l" t="t" r="r" b="b"/>
              <a:pathLst>
                <a:path w="11759" h="948"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4"/>
            <p:cNvSpPr/>
            <p:nvPr/>
          </p:nvSpPr>
          <p:spPr>
            <a:xfrm>
              <a:off x="4029500" y="508575"/>
              <a:ext cx="293975" cy="23725"/>
            </a:xfrm>
            <a:custGeom>
              <a:avLst/>
              <a:gdLst/>
              <a:ahLst/>
              <a:cxnLst/>
              <a:rect l="l" t="t" r="r" b="b"/>
              <a:pathLst>
                <a:path w="11759" h="949"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4"/>
            <p:cNvSpPr/>
            <p:nvPr/>
          </p:nvSpPr>
          <p:spPr>
            <a:xfrm>
              <a:off x="4029500" y="545425"/>
              <a:ext cx="293975" cy="23725"/>
            </a:xfrm>
            <a:custGeom>
              <a:avLst/>
              <a:gdLst/>
              <a:ahLst/>
              <a:cxnLst/>
              <a:rect l="l" t="t" r="r" b="b"/>
              <a:pathLst>
                <a:path w="11759" h="949"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4"/>
            <p:cNvSpPr/>
            <p:nvPr/>
          </p:nvSpPr>
          <p:spPr>
            <a:xfrm>
              <a:off x="4029500" y="582275"/>
              <a:ext cx="293975" cy="23725"/>
            </a:xfrm>
            <a:custGeom>
              <a:avLst/>
              <a:gdLst/>
              <a:ahLst/>
              <a:cxnLst/>
              <a:rect l="l" t="t" r="r" b="b"/>
              <a:pathLst>
                <a:path w="11759" h="949" extrusionOk="0">
                  <a:moveTo>
                    <a:pt x="1" y="1"/>
                  </a:moveTo>
                  <a:lnTo>
                    <a:pt x="1" y="949"/>
                  </a:lnTo>
                  <a:lnTo>
                    <a:pt x="11758" y="949"/>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4"/>
            <p:cNvSpPr/>
            <p:nvPr/>
          </p:nvSpPr>
          <p:spPr>
            <a:xfrm>
              <a:off x="4029500" y="619125"/>
              <a:ext cx="293975" cy="23725"/>
            </a:xfrm>
            <a:custGeom>
              <a:avLst/>
              <a:gdLst/>
              <a:ahLst/>
              <a:cxnLst/>
              <a:rect l="l" t="t" r="r" b="b"/>
              <a:pathLst>
                <a:path w="11759" h="949" extrusionOk="0">
                  <a:moveTo>
                    <a:pt x="1" y="1"/>
                  </a:moveTo>
                  <a:lnTo>
                    <a:pt x="1" y="949"/>
                  </a:lnTo>
                  <a:lnTo>
                    <a:pt x="11758" y="949"/>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4"/>
            <p:cNvSpPr/>
            <p:nvPr/>
          </p:nvSpPr>
          <p:spPr>
            <a:xfrm>
              <a:off x="4029500" y="656000"/>
              <a:ext cx="293975" cy="23650"/>
            </a:xfrm>
            <a:custGeom>
              <a:avLst/>
              <a:gdLst/>
              <a:ahLst/>
              <a:cxnLst/>
              <a:rect l="l" t="t" r="r" b="b"/>
              <a:pathLst>
                <a:path w="11759" h="946" extrusionOk="0">
                  <a:moveTo>
                    <a:pt x="1" y="0"/>
                  </a:moveTo>
                  <a:lnTo>
                    <a:pt x="1" y="946"/>
                  </a:lnTo>
                  <a:lnTo>
                    <a:pt x="11758" y="946"/>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4"/>
            <p:cNvSpPr/>
            <p:nvPr/>
          </p:nvSpPr>
          <p:spPr>
            <a:xfrm>
              <a:off x="4029500" y="1838500"/>
              <a:ext cx="293975" cy="23700"/>
            </a:xfrm>
            <a:custGeom>
              <a:avLst/>
              <a:gdLst/>
              <a:ahLst/>
              <a:cxnLst/>
              <a:rect l="l" t="t" r="r" b="b"/>
              <a:pathLst>
                <a:path w="11759" h="948"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4"/>
            <p:cNvSpPr/>
            <p:nvPr/>
          </p:nvSpPr>
          <p:spPr>
            <a:xfrm>
              <a:off x="4029500" y="1875350"/>
              <a:ext cx="293975" cy="23725"/>
            </a:xfrm>
            <a:custGeom>
              <a:avLst/>
              <a:gdLst/>
              <a:ahLst/>
              <a:cxnLst/>
              <a:rect l="l" t="t" r="r" b="b"/>
              <a:pathLst>
                <a:path w="11759" h="949"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4"/>
            <p:cNvSpPr/>
            <p:nvPr/>
          </p:nvSpPr>
          <p:spPr>
            <a:xfrm>
              <a:off x="4029500" y="1912200"/>
              <a:ext cx="293975" cy="23675"/>
            </a:xfrm>
            <a:custGeom>
              <a:avLst/>
              <a:gdLst/>
              <a:ahLst/>
              <a:cxnLst/>
              <a:rect l="l" t="t" r="r" b="b"/>
              <a:pathLst>
                <a:path w="11759" h="947" extrusionOk="0">
                  <a:moveTo>
                    <a:pt x="1" y="1"/>
                  </a:moveTo>
                  <a:lnTo>
                    <a:pt x="1" y="946"/>
                  </a:lnTo>
                  <a:lnTo>
                    <a:pt x="11758" y="946"/>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4"/>
            <p:cNvSpPr/>
            <p:nvPr/>
          </p:nvSpPr>
          <p:spPr>
            <a:xfrm>
              <a:off x="4029500" y="1949050"/>
              <a:ext cx="293975" cy="23675"/>
            </a:xfrm>
            <a:custGeom>
              <a:avLst/>
              <a:gdLst/>
              <a:ahLst/>
              <a:cxnLst/>
              <a:rect l="l" t="t" r="r" b="b"/>
              <a:pathLst>
                <a:path w="11759" h="947" extrusionOk="0">
                  <a:moveTo>
                    <a:pt x="1" y="1"/>
                  </a:moveTo>
                  <a:lnTo>
                    <a:pt x="1" y="947"/>
                  </a:lnTo>
                  <a:lnTo>
                    <a:pt x="11758" y="947"/>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4"/>
            <p:cNvSpPr/>
            <p:nvPr/>
          </p:nvSpPr>
          <p:spPr>
            <a:xfrm>
              <a:off x="4029500" y="1985850"/>
              <a:ext cx="293975" cy="23725"/>
            </a:xfrm>
            <a:custGeom>
              <a:avLst/>
              <a:gdLst/>
              <a:ahLst/>
              <a:cxnLst/>
              <a:rect l="l" t="t" r="r" b="b"/>
              <a:pathLst>
                <a:path w="11759" h="949" extrusionOk="0">
                  <a:moveTo>
                    <a:pt x="1" y="1"/>
                  </a:moveTo>
                  <a:lnTo>
                    <a:pt x="1" y="949"/>
                  </a:lnTo>
                  <a:lnTo>
                    <a:pt x="11758" y="949"/>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4"/>
            <p:cNvSpPr/>
            <p:nvPr/>
          </p:nvSpPr>
          <p:spPr>
            <a:xfrm>
              <a:off x="4029500" y="2022725"/>
              <a:ext cx="293975" cy="23725"/>
            </a:xfrm>
            <a:custGeom>
              <a:avLst/>
              <a:gdLst/>
              <a:ahLst/>
              <a:cxnLst/>
              <a:rect l="l" t="t" r="r" b="b"/>
              <a:pathLst>
                <a:path w="11759" h="949"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4"/>
            <p:cNvSpPr/>
            <p:nvPr/>
          </p:nvSpPr>
          <p:spPr>
            <a:xfrm>
              <a:off x="4323500" y="971700"/>
              <a:ext cx="15800" cy="140275"/>
            </a:xfrm>
            <a:custGeom>
              <a:avLst/>
              <a:gdLst/>
              <a:ahLst/>
              <a:cxnLst/>
              <a:rect l="l" t="t" r="r" b="b"/>
              <a:pathLst>
                <a:path w="632" h="5611" extrusionOk="0">
                  <a:moveTo>
                    <a:pt x="0" y="1"/>
                  </a:moveTo>
                  <a:lnTo>
                    <a:pt x="0" y="5611"/>
                  </a:lnTo>
                  <a:lnTo>
                    <a:pt x="632" y="5611"/>
                  </a:lnTo>
                  <a:lnTo>
                    <a:pt x="632"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4"/>
            <p:cNvSpPr/>
            <p:nvPr/>
          </p:nvSpPr>
          <p:spPr>
            <a:xfrm>
              <a:off x="4416475" y="238175"/>
              <a:ext cx="460950" cy="1998975"/>
            </a:xfrm>
            <a:custGeom>
              <a:avLst/>
              <a:gdLst/>
              <a:ahLst/>
              <a:cxnLst/>
              <a:rect l="l" t="t" r="r" b="b"/>
              <a:pathLst>
                <a:path w="18438" h="79959" extrusionOk="0">
                  <a:moveTo>
                    <a:pt x="0" y="0"/>
                  </a:moveTo>
                  <a:lnTo>
                    <a:pt x="0" y="79958"/>
                  </a:lnTo>
                  <a:lnTo>
                    <a:pt x="18438" y="79958"/>
                  </a:lnTo>
                  <a:lnTo>
                    <a:pt x="184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4"/>
            <p:cNvSpPr/>
            <p:nvPr/>
          </p:nvSpPr>
          <p:spPr>
            <a:xfrm>
              <a:off x="4490500" y="471725"/>
              <a:ext cx="293950" cy="23700"/>
            </a:xfrm>
            <a:custGeom>
              <a:avLst/>
              <a:gdLst/>
              <a:ahLst/>
              <a:cxnLst/>
              <a:rect l="l" t="t" r="r" b="b"/>
              <a:pathLst>
                <a:path w="11758" h="948" extrusionOk="0">
                  <a:moveTo>
                    <a:pt x="0" y="0"/>
                  </a:moveTo>
                  <a:lnTo>
                    <a:pt x="0"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4"/>
            <p:cNvSpPr/>
            <p:nvPr/>
          </p:nvSpPr>
          <p:spPr>
            <a:xfrm>
              <a:off x="4490500" y="508575"/>
              <a:ext cx="293950" cy="23725"/>
            </a:xfrm>
            <a:custGeom>
              <a:avLst/>
              <a:gdLst/>
              <a:ahLst/>
              <a:cxnLst/>
              <a:rect l="l" t="t" r="r" b="b"/>
              <a:pathLst>
                <a:path w="11758" h="949" extrusionOk="0">
                  <a:moveTo>
                    <a:pt x="0" y="0"/>
                  </a:moveTo>
                  <a:lnTo>
                    <a:pt x="0"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4"/>
            <p:cNvSpPr/>
            <p:nvPr/>
          </p:nvSpPr>
          <p:spPr>
            <a:xfrm>
              <a:off x="4490500" y="545425"/>
              <a:ext cx="293950" cy="23725"/>
            </a:xfrm>
            <a:custGeom>
              <a:avLst/>
              <a:gdLst/>
              <a:ahLst/>
              <a:cxnLst/>
              <a:rect l="l" t="t" r="r" b="b"/>
              <a:pathLst>
                <a:path w="11758" h="949" extrusionOk="0">
                  <a:moveTo>
                    <a:pt x="0" y="0"/>
                  </a:moveTo>
                  <a:lnTo>
                    <a:pt x="0"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4"/>
            <p:cNvSpPr/>
            <p:nvPr/>
          </p:nvSpPr>
          <p:spPr>
            <a:xfrm>
              <a:off x="4490500" y="582275"/>
              <a:ext cx="293950" cy="23725"/>
            </a:xfrm>
            <a:custGeom>
              <a:avLst/>
              <a:gdLst/>
              <a:ahLst/>
              <a:cxnLst/>
              <a:rect l="l" t="t" r="r" b="b"/>
              <a:pathLst>
                <a:path w="11758" h="949" extrusionOk="0">
                  <a:moveTo>
                    <a:pt x="0" y="1"/>
                  </a:moveTo>
                  <a:lnTo>
                    <a:pt x="0" y="949"/>
                  </a:lnTo>
                  <a:lnTo>
                    <a:pt x="11758" y="949"/>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4"/>
            <p:cNvSpPr/>
            <p:nvPr/>
          </p:nvSpPr>
          <p:spPr>
            <a:xfrm>
              <a:off x="4490500" y="619125"/>
              <a:ext cx="293950" cy="23725"/>
            </a:xfrm>
            <a:custGeom>
              <a:avLst/>
              <a:gdLst/>
              <a:ahLst/>
              <a:cxnLst/>
              <a:rect l="l" t="t" r="r" b="b"/>
              <a:pathLst>
                <a:path w="11758" h="949" extrusionOk="0">
                  <a:moveTo>
                    <a:pt x="0" y="1"/>
                  </a:moveTo>
                  <a:lnTo>
                    <a:pt x="0" y="949"/>
                  </a:lnTo>
                  <a:lnTo>
                    <a:pt x="11758" y="949"/>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4"/>
            <p:cNvSpPr/>
            <p:nvPr/>
          </p:nvSpPr>
          <p:spPr>
            <a:xfrm>
              <a:off x="4490500" y="656000"/>
              <a:ext cx="293950" cy="23650"/>
            </a:xfrm>
            <a:custGeom>
              <a:avLst/>
              <a:gdLst/>
              <a:ahLst/>
              <a:cxnLst/>
              <a:rect l="l" t="t" r="r" b="b"/>
              <a:pathLst>
                <a:path w="11758" h="946" extrusionOk="0">
                  <a:moveTo>
                    <a:pt x="0" y="0"/>
                  </a:moveTo>
                  <a:lnTo>
                    <a:pt x="0" y="946"/>
                  </a:lnTo>
                  <a:lnTo>
                    <a:pt x="11758" y="946"/>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4"/>
            <p:cNvSpPr/>
            <p:nvPr/>
          </p:nvSpPr>
          <p:spPr>
            <a:xfrm>
              <a:off x="4490500" y="1838500"/>
              <a:ext cx="293950" cy="23700"/>
            </a:xfrm>
            <a:custGeom>
              <a:avLst/>
              <a:gdLst/>
              <a:ahLst/>
              <a:cxnLst/>
              <a:rect l="l" t="t" r="r" b="b"/>
              <a:pathLst>
                <a:path w="11758" h="948" extrusionOk="0">
                  <a:moveTo>
                    <a:pt x="0" y="0"/>
                  </a:moveTo>
                  <a:lnTo>
                    <a:pt x="0"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4"/>
            <p:cNvSpPr/>
            <p:nvPr/>
          </p:nvSpPr>
          <p:spPr>
            <a:xfrm>
              <a:off x="4490500" y="1875350"/>
              <a:ext cx="293950" cy="23725"/>
            </a:xfrm>
            <a:custGeom>
              <a:avLst/>
              <a:gdLst/>
              <a:ahLst/>
              <a:cxnLst/>
              <a:rect l="l" t="t" r="r" b="b"/>
              <a:pathLst>
                <a:path w="11758" h="949" extrusionOk="0">
                  <a:moveTo>
                    <a:pt x="0" y="0"/>
                  </a:moveTo>
                  <a:lnTo>
                    <a:pt x="0"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4"/>
            <p:cNvSpPr/>
            <p:nvPr/>
          </p:nvSpPr>
          <p:spPr>
            <a:xfrm>
              <a:off x="4490500" y="1912200"/>
              <a:ext cx="293950" cy="23675"/>
            </a:xfrm>
            <a:custGeom>
              <a:avLst/>
              <a:gdLst/>
              <a:ahLst/>
              <a:cxnLst/>
              <a:rect l="l" t="t" r="r" b="b"/>
              <a:pathLst>
                <a:path w="11758" h="947" extrusionOk="0">
                  <a:moveTo>
                    <a:pt x="0" y="1"/>
                  </a:moveTo>
                  <a:lnTo>
                    <a:pt x="0" y="946"/>
                  </a:lnTo>
                  <a:lnTo>
                    <a:pt x="11758" y="946"/>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4"/>
            <p:cNvSpPr/>
            <p:nvPr/>
          </p:nvSpPr>
          <p:spPr>
            <a:xfrm>
              <a:off x="4490500" y="1949050"/>
              <a:ext cx="293950" cy="23675"/>
            </a:xfrm>
            <a:custGeom>
              <a:avLst/>
              <a:gdLst/>
              <a:ahLst/>
              <a:cxnLst/>
              <a:rect l="l" t="t" r="r" b="b"/>
              <a:pathLst>
                <a:path w="11758" h="947" extrusionOk="0">
                  <a:moveTo>
                    <a:pt x="0" y="1"/>
                  </a:moveTo>
                  <a:lnTo>
                    <a:pt x="0" y="947"/>
                  </a:lnTo>
                  <a:lnTo>
                    <a:pt x="11758" y="947"/>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4"/>
            <p:cNvSpPr/>
            <p:nvPr/>
          </p:nvSpPr>
          <p:spPr>
            <a:xfrm>
              <a:off x="4490500" y="1985850"/>
              <a:ext cx="293950" cy="23725"/>
            </a:xfrm>
            <a:custGeom>
              <a:avLst/>
              <a:gdLst/>
              <a:ahLst/>
              <a:cxnLst/>
              <a:rect l="l" t="t" r="r" b="b"/>
              <a:pathLst>
                <a:path w="11758" h="949" extrusionOk="0">
                  <a:moveTo>
                    <a:pt x="0" y="1"/>
                  </a:moveTo>
                  <a:lnTo>
                    <a:pt x="0" y="949"/>
                  </a:lnTo>
                  <a:lnTo>
                    <a:pt x="11758" y="949"/>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4"/>
            <p:cNvSpPr/>
            <p:nvPr/>
          </p:nvSpPr>
          <p:spPr>
            <a:xfrm>
              <a:off x="4490500" y="2022725"/>
              <a:ext cx="293950" cy="23725"/>
            </a:xfrm>
            <a:custGeom>
              <a:avLst/>
              <a:gdLst/>
              <a:ahLst/>
              <a:cxnLst/>
              <a:rect l="l" t="t" r="r" b="b"/>
              <a:pathLst>
                <a:path w="11758" h="949" extrusionOk="0">
                  <a:moveTo>
                    <a:pt x="0" y="0"/>
                  </a:moveTo>
                  <a:lnTo>
                    <a:pt x="0"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4"/>
            <p:cNvSpPr/>
            <p:nvPr/>
          </p:nvSpPr>
          <p:spPr>
            <a:xfrm>
              <a:off x="4784425" y="971700"/>
              <a:ext cx="15825" cy="140275"/>
            </a:xfrm>
            <a:custGeom>
              <a:avLst/>
              <a:gdLst/>
              <a:ahLst/>
              <a:cxnLst/>
              <a:rect l="l" t="t" r="r" b="b"/>
              <a:pathLst>
                <a:path w="633" h="5611" extrusionOk="0">
                  <a:moveTo>
                    <a:pt x="1" y="1"/>
                  </a:moveTo>
                  <a:lnTo>
                    <a:pt x="1" y="5611"/>
                  </a:lnTo>
                  <a:lnTo>
                    <a:pt x="632" y="5611"/>
                  </a:lnTo>
                  <a:lnTo>
                    <a:pt x="632"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4"/>
            <p:cNvSpPr/>
            <p:nvPr/>
          </p:nvSpPr>
          <p:spPr>
            <a:xfrm>
              <a:off x="4877400" y="238175"/>
              <a:ext cx="461025" cy="1998975"/>
            </a:xfrm>
            <a:custGeom>
              <a:avLst/>
              <a:gdLst/>
              <a:ahLst/>
              <a:cxnLst/>
              <a:rect l="l" t="t" r="r" b="b"/>
              <a:pathLst>
                <a:path w="18441" h="79959" extrusionOk="0">
                  <a:moveTo>
                    <a:pt x="1" y="0"/>
                  </a:moveTo>
                  <a:lnTo>
                    <a:pt x="1" y="79958"/>
                  </a:lnTo>
                  <a:lnTo>
                    <a:pt x="18440" y="79958"/>
                  </a:lnTo>
                  <a:lnTo>
                    <a:pt x="184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4"/>
            <p:cNvSpPr/>
            <p:nvPr/>
          </p:nvSpPr>
          <p:spPr>
            <a:xfrm>
              <a:off x="4951425" y="471725"/>
              <a:ext cx="293975" cy="23700"/>
            </a:xfrm>
            <a:custGeom>
              <a:avLst/>
              <a:gdLst/>
              <a:ahLst/>
              <a:cxnLst/>
              <a:rect l="l" t="t" r="r" b="b"/>
              <a:pathLst>
                <a:path w="11759" h="948"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4"/>
            <p:cNvSpPr/>
            <p:nvPr/>
          </p:nvSpPr>
          <p:spPr>
            <a:xfrm>
              <a:off x="4951425" y="508575"/>
              <a:ext cx="293975" cy="23725"/>
            </a:xfrm>
            <a:custGeom>
              <a:avLst/>
              <a:gdLst/>
              <a:ahLst/>
              <a:cxnLst/>
              <a:rect l="l" t="t" r="r" b="b"/>
              <a:pathLst>
                <a:path w="11759" h="949"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4"/>
            <p:cNvSpPr/>
            <p:nvPr/>
          </p:nvSpPr>
          <p:spPr>
            <a:xfrm>
              <a:off x="4951425" y="545425"/>
              <a:ext cx="293975" cy="23725"/>
            </a:xfrm>
            <a:custGeom>
              <a:avLst/>
              <a:gdLst/>
              <a:ahLst/>
              <a:cxnLst/>
              <a:rect l="l" t="t" r="r" b="b"/>
              <a:pathLst>
                <a:path w="11759" h="949"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4"/>
            <p:cNvSpPr/>
            <p:nvPr/>
          </p:nvSpPr>
          <p:spPr>
            <a:xfrm>
              <a:off x="4951425" y="582275"/>
              <a:ext cx="293975" cy="23725"/>
            </a:xfrm>
            <a:custGeom>
              <a:avLst/>
              <a:gdLst/>
              <a:ahLst/>
              <a:cxnLst/>
              <a:rect l="l" t="t" r="r" b="b"/>
              <a:pathLst>
                <a:path w="11759" h="949" extrusionOk="0">
                  <a:moveTo>
                    <a:pt x="1" y="1"/>
                  </a:moveTo>
                  <a:lnTo>
                    <a:pt x="1" y="949"/>
                  </a:lnTo>
                  <a:lnTo>
                    <a:pt x="11758" y="949"/>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4"/>
            <p:cNvSpPr/>
            <p:nvPr/>
          </p:nvSpPr>
          <p:spPr>
            <a:xfrm>
              <a:off x="4951425" y="619125"/>
              <a:ext cx="293975" cy="23725"/>
            </a:xfrm>
            <a:custGeom>
              <a:avLst/>
              <a:gdLst/>
              <a:ahLst/>
              <a:cxnLst/>
              <a:rect l="l" t="t" r="r" b="b"/>
              <a:pathLst>
                <a:path w="11759" h="949" extrusionOk="0">
                  <a:moveTo>
                    <a:pt x="1" y="1"/>
                  </a:moveTo>
                  <a:lnTo>
                    <a:pt x="1" y="949"/>
                  </a:lnTo>
                  <a:lnTo>
                    <a:pt x="11758" y="949"/>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4"/>
            <p:cNvSpPr/>
            <p:nvPr/>
          </p:nvSpPr>
          <p:spPr>
            <a:xfrm>
              <a:off x="4951425" y="656000"/>
              <a:ext cx="293975" cy="23650"/>
            </a:xfrm>
            <a:custGeom>
              <a:avLst/>
              <a:gdLst/>
              <a:ahLst/>
              <a:cxnLst/>
              <a:rect l="l" t="t" r="r" b="b"/>
              <a:pathLst>
                <a:path w="11759" h="946" extrusionOk="0">
                  <a:moveTo>
                    <a:pt x="1" y="0"/>
                  </a:moveTo>
                  <a:lnTo>
                    <a:pt x="1" y="946"/>
                  </a:lnTo>
                  <a:lnTo>
                    <a:pt x="11758" y="946"/>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4"/>
            <p:cNvSpPr/>
            <p:nvPr/>
          </p:nvSpPr>
          <p:spPr>
            <a:xfrm>
              <a:off x="4951425" y="1838500"/>
              <a:ext cx="293975" cy="23700"/>
            </a:xfrm>
            <a:custGeom>
              <a:avLst/>
              <a:gdLst/>
              <a:ahLst/>
              <a:cxnLst/>
              <a:rect l="l" t="t" r="r" b="b"/>
              <a:pathLst>
                <a:path w="11759" h="948"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4"/>
            <p:cNvSpPr/>
            <p:nvPr/>
          </p:nvSpPr>
          <p:spPr>
            <a:xfrm>
              <a:off x="4951425" y="1875350"/>
              <a:ext cx="293975" cy="23725"/>
            </a:xfrm>
            <a:custGeom>
              <a:avLst/>
              <a:gdLst/>
              <a:ahLst/>
              <a:cxnLst/>
              <a:rect l="l" t="t" r="r" b="b"/>
              <a:pathLst>
                <a:path w="11759" h="949"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4"/>
            <p:cNvSpPr/>
            <p:nvPr/>
          </p:nvSpPr>
          <p:spPr>
            <a:xfrm>
              <a:off x="4951425" y="1912200"/>
              <a:ext cx="293975" cy="23675"/>
            </a:xfrm>
            <a:custGeom>
              <a:avLst/>
              <a:gdLst/>
              <a:ahLst/>
              <a:cxnLst/>
              <a:rect l="l" t="t" r="r" b="b"/>
              <a:pathLst>
                <a:path w="11759" h="947" extrusionOk="0">
                  <a:moveTo>
                    <a:pt x="1" y="1"/>
                  </a:moveTo>
                  <a:lnTo>
                    <a:pt x="1" y="946"/>
                  </a:lnTo>
                  <a:lnTo>
                    <a:pt x="11758" y="946"/>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4"/>
            <p:cNvSpPr/>
            <p:nvPr/>
          </p:nvSpPr>
          <p:spPr>
            <a:xfrm>
              <a:off x="4951425" y="1949050"/>
              <a:ext cx="293975" cy="23675"/>
            </a:xfrm>
            <a:custGeom>
              <a:avLst/>
              <a:gdLst/>
              <a:ahLst/>
              <a:cxnLst/>
              <a:rect l="l" t="t" r="r" b="b"/>
              <a:pathLst>
                <a:path w="11759" h="947" extrusionOk="0">
                  <a:moveTo>
                    <a:pt x="1" y="1"/>
                  </a:moveTo>
                  <a:lnTo>
                    <a:pt x="1" y="947"/>
                  </a:lnTo>
                  <a:lnTo>
                    <a:pt x="11758" y="947"/>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4"/>
            <p:cNvSpPr/>
            <p:nvPr/>
          </p:nvSpPr>
          <p:spPr>
            <a:xfrm>
              <a:off x="4951425" y="1985850"/>
              <a:ext cx="293975" cy="23725"/>
            </a:xfrm>
            <a:custGeom>
              <a:avLst/>
              <a:gdLst/>
              <a:ahLst/>
              <a:cxnLst/>
              <a:rect l="l" t="t" r="r" b="b"/>
              <a:pathLst>
                <a:path w="11759" h="949" extrusionOk="0">
                  <a:moveTo>
                    <a:pt x="1" y="1"/>
                  </a:moveTo>
                  <a:lnTo>
                    <a:pt x="1" y="949"/>
                  </a:lnTo>
                  <a:lnTo>
                    <a:pt x="11758" y="949"/>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4"/>
            <p:cNvSpPr/>
            <p:nvPr/>
          </p:nvSpPr>
          <p:spPr>
            <a:xfrm>
              <a:off x="4951425" y="2022725"/>
              <a:ext cx="293975" cy="23725"/>
            </a:xfrm>
            <a:custGeom>
              <a:avLst/>
              <a:gdLst/>
              <a:ahLst/>
              <a:cxnLst/>
              <a:rect l="l" t="t" r="r" b="b"/>
              <a:pathLst>
                <a:path w="11759" h="949"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4"/>
            <p:cNvSpPr/>
            <p:nvPr/>
          </p:nvSpPr>
          <p:spPr>
            <a:xfrm>
              <a:off x="5245375" y="971700"/>
              <a:ext cx="15800" cy="140275"/>
            </a:xfrm>
            <a:custGeom>
              <a:avLst/>
              <a:gdLst/>
              <a:ahLst/>
              <a:cxnLst/>
              <a:rect l="l" t="t" r="r" b="b"/>
              <a:pathLst>
                <a:path w="632" h="5611" extrusionOk="0">
                  <a:moveTo>
                    <a:pt x="0" y="1"/>
                  </a:moveTo>
                  <a:lnTo>
                    <a:pt x="0" y="5611"/>
                  </a:lnTo>
                  <a:lnTo>
                    <a:pt x="632" y="5611"/>
                  </a:lnTo>
                  <a:lnTo>
                    <a:pt x="632" y="1"/>
                  </a:lnTo>
                  <a:close/>
                </a:path>
              </a:pathLst>
            </a:custGeom>
            <a:solidFill>
              <a:srgbClr val="93B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4"/>
            <p:cNvSpPr/>
            <p:nvPr/>
          </p:nvSpPr>
          <p:spPr>
            <a:xfrm>
              <a:off x="5338400" y="238175"/>
              <a:ext cx="460950" cy="1998975"/>
            </a:xfrm>
            <a:custGeom>
              <a:avLst/>
              <a:gdLst/>
              <a:ahLst/>
              <a:cxnLst/>
              <a:rect l="l" t="t" r="r" b="b"/>
              <a:pathLst>
                <a:path w="18438" h="79959" extrusionOk="0">
                  <a:moveTo>
                    <a:pt x="0" y="0"/>
                  </a:moveTo>
                  <a:lnTo>
                    <a:pt x="0" y="79958"/>
                  </a:lnTo>
                  <a:lnTo>
                    <a:pt x="18438" y="79958"/>
                  </a:lnTo>
                  <a:lnTo>
                    <a:pt x="184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4"/>
            <p:cNvSpPr/>
            <p:nvPr/>
          </p:nvSpPr>
          <p:spPr>
            <a:xfrm>
              <a:off x="5412375" y="471725"/>
              <a:ext cx="293975" cy="23700"/>
            </a:xfrm>
            <a:custGeom>
              <a:avLst/>
              <a:gdLst/>
              <a:ahLst/>
              <a:cxnLst/>
              <a:rect l="l" t="t" r="r" b="b"/>
              <a:pathLst>
                <a:path w="11759" h="948"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4"/>
            <p:cNvSpPr/>
            <p:nvPr/>
          </p:nvSpPr>
          <p:spPr>
            <a:xfrm>
              <a:off x="5412375" y="508575"/>
              <a:ext cx="293975" cy="23725"/>
            </a:xfrm>
            <a:custGeom>
              <a:avLst/>
              <a:gdLst/>
              <a:ahLst/>
              <a:cxnLst/>
              <a:rect l="l" t="t" r="r" b="b"/>
              <a:pathLst>
                <a:path w="11759" h="949"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4"/>
            <p:cNvSpPr/>
            <p:nvPr/>
          </p:nvSpPr>
          <p:spPr>
            <a:xfrm>
              <a:off x="5412375" y="545425"/>
              <a:ext cx="293975" cy="23725"/>
            </a:xfrm>
            <a:custGeom>
              <a:avLst/>
              <a:gdLst/>
              <a:ahLst/>
              <a:cxnLst/>
              <a:rect l="l" t="t" r="r" b="b"/>
              <a:pathLst>
                <a:path w="11759" h="949"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4"/>
            <p:cNvSpPr/>
            <p:nvPr/>
          </p:nvSpPr>
          <p:spPr>
            <a:xfrm>
              <a:off x="5412375" y="582275"/>
              <a:ext cx="293975" cy="23725"/>
            </a:xfrm>
            <a:custGeom>
              <a:avLst/>
              <a:gdLst/>
              <a:ahLst/>
              <a:cxnLst/>
              <a:rect l="l" t="t" r="r" b="b"/>
              <a:pathLst>
                <a:path w="11759" h="949" extrusionOk="0">
                  <a:moveTo>
                    <a:pt x="1" y="1"/>
                  </a:moveTo>
                  <a:lnTo>
                    <a:pt x="1" y="949"/>
                  </a:lnTo>
                  <a:lnTo>
                    <a:pt x="11758" y="949"/>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4"/>
            <p:cNvSpPr/>
            <p:nvPr/>
          </p:nvSpPr>
          <p:spPr>
            <a:xfrm>
              <a:off x="5412375" y="619125"/>
              <a:ext cx="293975" cy="23725"/>
            </a:xfrm>
            <a:custGeom>
              <a:avLst/>
              <a:gdLst/>
              <a:ahLst/>
              <a:cxnLst/>
              <a:rect l="l" t="t" r="r" b="b"/>
              <a:pathLst>
                <a:path w="11759" h="949" extrusionOk="0">
                  <a:moveTo>
                    <a:pt x="1" y="1"/>
                  </a:moveTo>
                  <a:lnTo>
                    <a:pt x="1" y="949"/>
                  </a:lnTo>
                  <a:lnTo>
                    <a:pt x="11758" y="949"/>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4"/>
            <p:cNvSpPr/>
            <p:nvPr/>
          </p:nvSpPr>
          <p:spPr>
            <a:xfrm>
              <a:off x="5412375" y="656000"/>
              <a:ext cx="293975" cy="23650"/>
            </a:xfrm>
            <a:custGeom>
              <a:avLst/>
              <a:gdLst/>
              <a:ahLst/>
              <a:cxnLst/>
              <a:rect l="l" t="t" r="r" b="b"/>
              <a:pathLst>
                <a:path w="11759" h="946" extrusionOk="0">
                  <a:moveTo>
                    <a:pt x="1" y="0"/>
                  </a:moveTo>
                  <a:lnTo>
                    <a:pt x="1" y="946"/>
                  </a:lnTo>
                  <a:lnTo>
                    <a:pt x="11758" y="946"/>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4"/>
            <p:cNvSpPr/>
            <p:nvPr/>
          </p:nvSpPr>
          <p:spPr>
            <a:xfrm>
              <a:off x="5412375" y="1838500"/>
              <a:ext cx="293975" cy="23700"/>
            </a:xfrm>
            <a:custGeom>
              <a:avLst/>
              <a:gdLst/>
              <a:ahLst/>
              <a:cxnLst/>
              <a:rect l="l" t="t" r="r" b="b"/>
              <a:pathLst>
                <a:path w="11759" h="948"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4"/>
            <p:cNvSpPr/>
            <p:nvPr/>
          </p:nvSpPr>
          <p:spPr>
            <a:xfrm>
              <a:off x="5412375" y="1875350"/>
              <a:ext cx="293975" cy="23725"/>
            </a:xfrm>
            <a:custGeom>
              <a:avLst/>
              <a:gdLst/>
              <a:ahLst/>
              <a:cxnLst/>
              <a:rect l="l" t="t" r="r" b="b"/>
              <a:pathLst>
                <a:path w="11759" h="949"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4"/>
            <p:cNvSpPr/>
            <p:nvPr/>
          </p:nvSpPr>
          <p:spPr>
            <a:xfrm>
              <a:off x="5412375" y="1912200"/>
              <a:ext cx="293975" cy="23675"/>
            </a:xfrm>
            <a:custGeom>
              <a:avLst/>
              <a:gdLst/>
              <a:ahLst/>
              <a:cxnLst/>
              <a:rect l="l" t="t" r="r" b="b"/>
              <a:pathLst>
                <a:path w="11759" h="947" extrusionOk="0">
                  <a:moveTo>
                    <a:pt x="1" y="1"/>
                  </a:moveTo>
                  <a:lnTo>
                    <a:pt x="1" y="946"/>
                  </a:lnTo>
                  <a:lnTo>
                    <a:pt x="11758" y="946"/>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4"/>
            <p:cNvSpPr/>
            <p:nvPr/>
          </p:nvSpPr>
          <p:spPr>
            <a:xfrm>
              <a:off x="5412375" y="1949050"/>
              <a:ext cx="293975" cy="23675"/>
            </a:xfrm>
            <a:custGeom>
              <a:avLst/>
              <a:gdLst/>
              <a:ahLst/>
              <a:cxnLst/>
              <a:rect l="l" t="t" r="r" b="b"/>
              <a:pathLst>
                <a:path w="11759" h="947" extrusionOk="0">
                  <a:moveTo>
                    <a:pt x="1" y="1"/>
                  </a:moveTo>
                  <a:lnTo>
                    <a:pt x="1" y="947"/>
                  </a:lnTo>
                  <a:lnTo>
                    <a:pt x="11758" y="947"/>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4"/>
            <p:cNvSpPr/>
            <p:nvPr/>
          </p:nvSpPr>
          <p:spPr>
            <a:xfrm>
              <a:off x="5412375" y="1985850"/>
              <a:ext cx="293975" cy="23725"/>
            </a:xfrm>
            <a:custGeom>
              <a:avLst/>
              <a:gdLst/>
              <a:ahLst/>
              <a:cxnLst/>
              <a:rect l="l" t="t" r="r" b="b"/>
              <a:pathLst>
                <a:path w="11759" h="949" extrusionOk="0">
                  <a:moveTo>
                    <a:pt x="1" y="1"/>
                  </a:moveTo>
                  <a:lnTo>
                    <a:pt x="1" y="949"/>
                  </a:lnTo>
                  <a:lnTo>
                    <a:pt x="11758" y="949"/>
                  </a:lnTo>
                  <a:lnTo>
                    <a:pt x="11758"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4"/>
            <p:cNvSpPr/>
            <p:nvPr/>
          </p:nvSpPr>
          <p:spPr>
            <a:xfrm>
              <a:off x="5412375" y="2022725"/>
              <a:ext cx="293975" cy="23725"/>
            </a:xfrm>
            <a:custGeom>
              <a:avLst/>
              <a:gdLst/>
              <a:ahLst/>
              <a:cxnLst/>
              <a:rect l="l" t="t" r="r" b="b"/>
              <a:pathLst>
                <a:path w="11759" h="949" extrusionOk="0">
                  <a:moveTo>
                    <a:pt x="1" y="0"/>
                  </a:moveTo>
                  <a:lnTo>
                    <a:pt x="1" y="948"/>
                  </a:lnTo>
                  <a:lnTo>
                    <a:pt x="11758" y="948"/>
                  </a:lnTo>
                  <a:lnTo>
                    <a:pt x="11758"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4"/>
            <p:cNvSpPr/>
            <p:nvPr/>
          </p:nvSpPr>
          <p:spPr>
            <a:xfrm>
              <a:off x="5706325" y="971700"/>
              <a:ext cx="15850" cy="140275"/>
            </a:xfrm>
            <a:custGeom>
              <a:avLst/>
              <a:gdLst/>
              <a:ahLst/>
              <a:cxnLst/>
              <a:rect l="l" t="t" r="r" b="b"/>
              <a:pathLst>
                <a:path w="634" h="5611" extrusionOk="0">
                  <a:moveTo>
                    <a:pt x="0" y="1"/>
                  </a:moveTo>
                  <a:lnTo>
                    <a:pt x="0" y="5611"/>
                  </a:lnTo>
                  <a:lnTo>
                    <a:pt x="633" y="5611"/>
                  </a:lnTo>
                  <a:lnTo>
                    <a:pt x="633" y="1"/>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4"/>
            <p:cNvSpPr/>
            <p:nvPr/>
          </p:nvSpPr>
          <p:spPr>
            <a:xfrm>
              <a:off x="4411550" y="238175"/>
              <a:ext cx="9850" cy="1998975"/>
            </a:xfrm>
            <a:custGeom>
              <a:avLst/>
              <a:gdLst/>
              <a:ahLst/>
              <a:cxnLst/>
              <a:rect l="l" t="t" r="r" b="b"/>
              <a:pathLst>
                <a:path w="394" h="79959" extrusionOk="0">
                  <a:moveTo>
                    <a:pt x="0" y="0"/>
                  </a:moveTo>
                  <a:lnTo>
                    <a:pt x="0" y="79958"/>
                  </a:lnTo>
                  <a:lnTo>
                    <a:pt x="394" y="79958"/>
                  </a:lnTo>
                  <a:lnTo>
                    <a:pt x="394"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4"/>
            <p:cNvSpPr/>
            <p:nvPr/>
          </p:nvSpPr>
          <p:spPr>
            <a:xfrm>
              <a:off x="4872475" y="238125"/>
              <a:ext cx="9925" cy="1998950"/>
            </a:xfrm>
            <a:custGeom>
              <a:avLst/>
              <a:gdLst/>
              <a:ahLst/>
              <a:cxnLst/>
              <a:rect l="l" t="t" r="r" b="b"/>
              <a:pathLst>
                <a:path w="397" h="79958" extrusionOk="0">
                  <a:moveTo>
                    <a:pt x="1" y="0"/>
                  </a:moveTo>
                  <a:lnTo>
                    <a:pt x="1" y="79958"/>
                  </a:lnTo>
                  <a:lnTo>
                    <a:pt x="397" y="79958"/>
                  </a:lnTo>
                  <a:lnTo>
                    <a:pt x="397"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4"/>
            <p:cNvSpPr/>
            <p:nvPr/>
          </p:nvSpPr>
          <p:spPr>
            <a:xfrm>
              <a:off x="5333475" y="238125"/>
              <a:ext cx="9875" cy="1999025"/>
            </a:xfrm>
            <a:custGeom>
              <a:avLst/>
              <a:gdLst/>
              <a:ahLst/>
              <a:cxnLst/>
              <a:rect l="l" t="t" r="r" b="b"/>
              <a:pathLst>
                <a:path w="395" h="79961" extrusionOk="0">
                  <a:moveTo>
                    <a:pt x="1" y="0"/>
                  </a:moveTo>
                  <a:lnTo>
                    <a:pt x="1" y="79960"/>
                  </a:lnTo>
                  <a:lnTo>
                    <a:pt x="394" y="79960"/>
                  </a:lnTo>
                  <a:lnTo>
                    <a:pt x="394" y="0"/>
                  </a:lnTo>
                  <a:close/>
                </a:path>
              </a:pathLst>
            </a:custGeom>
            <a:solidFill>
              <a:srgbClr val="659DF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6" name="Google Shape;1376;p24"/>
          <p:cNvSpPr txBox="1">
            <a:spLocks noGrp="1"/>
          </p:cNvSpPr>
          <p:nvPr>
            <p:ph type="title"/>
          </p:nvPr>
        </p:nvSpPr>
        <p:spPr>
          <a:xfrm>
            <a:off x="170265" y="2137149"/>
            <a:ext cx="3330523" cy="1945331"/>
          </a:xfrm>
          <a:prstGeom prst="rect">
            <a:avLst/>
          </a:prstGeom>
        </p:spPr>
        <p:txBody>
          <a:bodyPr spcFirstLastPara="1" wrap="square" lIns="36000" tIns="36000" rIns="36000" bIns="36000" anchor="t" anchorCtr="0">
            <a:noAutofit/>
          </a:bodyPr>
          <a:lstStyle/>
          <a:p>
            <a:pPr marL="0" lvl="0" indent="0" algn="l" rtl="0">
              <a:spcBef>
                <a:spcPts val="0"/>
              </a:spcBef>
              <a:spcAft>
                <a:spcPts val="0"/>
              </a:spcAft>
              <a:buNone/>
            </a:pPr>
            <a:r>
              <a:rPr lang="en" sz="1700" dirty="0"/>
              <a:t>Objective:- The objective of this project </a:t>
            </a:r>
            <a:r>
              <a:rPr lang="en-US" sz="1700" dirty="0"/>
              <a:t>is to build an Image Classification Model using CNN that classifies to which class of activity a human is performing.</a:t>
            </a:r>
            <a:endParaRPr sz="4000" dirty="0"/>
          </a:p>
        </p:txBody>
      </p:sp>
      <p:sp>
        <p:nvSpPr>
          <p:cNvPr id="1377" name="Google Shape;1377;p24"/>
          <p:cNvSpPr txBox="1">
            <a:spLocks noGrp="1"/>
          </p:cNvSpPr>
          <p:nvPr>
            <p:ph type="title" idx="2"/>
          </p:nvPr>
        </p:nvSpPr>
        <p:spPr>
          <a:prstGeom prst="rect">
            <a:avLst/>
          </a:prstGeom>
        </p:spPr>
        <p:txBody>
          <a:bodyPr spcFirstLastPara="1" wrap="square" lIns="36000" tIns="36000" rIns="36000" bIns="36000" anchor="ctr" anchorCtr="0">
            <a:noAutofit/>
          </a:bodyPr>
          <a:lstStyle/>
          <a:p>
            <a:pPr marL="0" lvl="0" indent="0" algn="ctr" rtl="0">
              <a:spcBef>
                <a:spcPts val="0"/>
              </a:spcBef>
              <a:spcAft>
                <a:spcPts val="0"/>
              </a:spcAft>
              <a:buNone/>
            </a:pPr>
            <a:r>
              <a:rPr lang="en"/>
              <a:t>・01・</a:t>
            </a:r>
            <a:endParaRPr/>
          </a:p>
        </p:txBody>
      </p:sp>
      <p:grpSp>
        <p:nvGrpSpPr>
          <p:cNvPr id="1417" name="Google Shape;1417;p24"/>
          <p:cNvGrpSpPr/>
          <p:nvPr/>
        </p:nvGrpSpPr>
        <p:grpSpPr>
          <a:xfrm>
            <a:off x="4290085" y="1390688"/>
            <a:ext cx="1111337" cy="3103562"/>
            <a:chOff x="7469884" y="1599974"/>
            <a:chExt cx="1111337" cy="3103562"/>
          </a:xfrm>
        </p:grpSpPr>
        <p:sp>
          <p:nvSpPr>
            <p:cNvPr id="1418" name="Google Shape;1418;p24"/>
            <p:cNvSpPr/>
            <p:nvPr/>
          </p:nvSpPr>
          <p:spPr>
            <a:xfrm>
              <a:off x="7609857" y="2932671"/>
              <a:ext cx="862222" cy="1577738"/>
            </a:xfrm>
            <a:custGeom>
              <a:avLst/>
              <a:gdLst/>
              <a:ahLst/>
              <a:cxnLst/>
              <a:rect l="l" t="t" r="r" b="b"/>
              <a:pathLst>
                <a:path w="44849" h="82067" extrusionOk="0">
                  <a:moveTo>
                    <a:pt x="9771" y="1"/>
                  </a:moveTo>
                  <a:lnTo>
                    <a:pt x="1" y="81439"/>
                  </a:lnTo>
                  <a:lnTo>
                    <a:pt x="11387" y="82066"/>
                  </a:lnTo>
                  <a:lnTo>
                    <a:pt x="21366" y="19287"/>
                  </a:lnTo>
                  <a:lnTo>
                    <a:pt x="33188" y="82066"/>
                  </a:lnTo>
                  <a:lnTo>
                    <a:pt x="44849" y="82066"/>
                  </a:lnTo>
                  <a:lnTo>
                    <a:pt x="35789" y="1360"/>
                  </a:lnTo>
                  <a:lnTo>
                    <a:pt x="17810" y="411"/>
                  </a:lnTo>
                  <a:lnTo>
                    <a:pt x="17871" y="716"/>
                  </a:lnTo>
                  <a:lnTo>
                    <a:pt x="97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4"/>
            <p:cNvSpPr/>
            <p:nvPr/>
          </p:nvSpPr>
          <p:spPr>
            <a:xfrm>
              <a:off x="7469884" y="4499617"/>
              <a:ext cx="372888" cy="202324"/>
            </a:xfrm>
            <a:custGeom>
              <a:avLst/>
              <a:gdLst/>
              <a:ahLst/>
              <a:cxnLst/>
              <a:rect l="l" t="t" r="r" b="b"/>
              <a:pathLst>
                <a:path w="19396" h="10524" extrusionOk="0">
                  <a:moveTo>
                    <a:pt x="8476" y="1"/>
                  </a:moveTo>
                  <a:lnTo>
                    <a:pt x="497" y="9077"/>
                  </a:lnTo>
                  <a:cubicBezTo>
                    <a:pt x="0" y="9639"/>
                    <a:pt x="401" y="10524"/>
                    <a:pt x="1151" y="10524"/>
                  </a:cubicBezTo>
                  <a:lnTo>
                    <a:pt x="19396" y="10524"/>
                  </a:lnTo>
                  <a:lnTo>
                    <a:pt x="18673" y="558"/>
                  </a:lnTo>
                  <a:lnTo>
                    <a:pt x="8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4"/>
            <p:cNvSpPr/>
            <p:nvPr/>
          </p:nvSpPr>
          <p:spPr>
            <a:xfrm>
              <a:off x="8237554" y="4510344"/>
              <a:ext cx="249752" cy="193192"/>
            </a:xfrm>
            <a:custGeom>
              <a:avLst/>
              <a:gdLst/>
              <a:ahLst/>
              <a:cxnLst/>
              <a:rect l="l" t="t" r="r" b="b"/>
              <a:pathLst>
                <a:path w="12991" h="10049" extrusionOk="0">
                  <a:moveTo>
                    <a:pt x="1269" y="0"/>
                  </a:moveTo>
                  <a:lnTo>
                    <a:pt x="145" y="8062"/>
                  </a:lnTo>
                  <a:cubicBezTo>
                    <a:pt x="1" y="9112"/>
                    <a:pt x="816" y="10049"/>
                    <a:pt x="1875" y="10049"/>
                  </a:cubicBezTo>
                  <a:lnTo>
                    <a:pt x="11012" y="10049"/>
                  </a:lnTo>
                  <a:cubicBezTo>
                    <a:pt x="12158" y="10049"/>
                    <a:pt x="12991" y="8959"/>
                    <a:pt x="12694" y="7853"/>
                  </a:cubicBezTo>
                  <a:lnTo>
                    <a:pt x="105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4"/>
            <p:cNvSpPr/>
            <p:nvPr/>
          </p:nvSpPr>
          <p:spPr>
            <a:xfrm>
              <a:off x="7962375" y="3083967"/>
              <a:ext cx="62597" cy="223702"/>
            </a:xfrm>
            <a:custGeom>
              <a:avLst/>
              <a:gdLst/>
              <a:ahLst/>
              <a:cxnLst/>
              <a:rect l="l" t="t" r="r" b="b"/>
              <a:pathLst>
                <a:path w="3256" h="11636" extrusionOk="0">
                  <a:moveTo>
                    <a:pt x="250" y="0"/>
                  </a:moveTo>
                  <a:cubicBezTo>
                    <a:pt x="176" y="0"/>
                    <a:pt x="106" y="38"/>
                    <a:pt x="66" y="110"/>
                  </a:cubicBezTo>
                  <a:cubicBezTo>
                    <a:pt x="0" y="210"/>
                    <a:pt x="35" y="345"/>
                    <a:pt x="140" y="406"/>
                  </a:cubicBezTo>
                  <a:lnTo>
                    <a:pt x="571" y="659"/>
                  </a:lnTo>
                  <a:cubicBezTo>
                    <a:pt x="1443" y="1173"/>
                    <a:pt x="2014" y="2084"/>
                    <a:pt x="2096" y="3090"/>
                  </a:cubicBezTo>
                  <a:lnTo>
                    <a:pt x="2811" y="11435"/>
                  </a:lnTo>
                  <a:cubicBezTo>
                    <a:pt x="2824" y="11548"/>
                    <a:pt x="2920" y="11635"/>
                    <a:pt x="3029" y="11635"/>
                  </a:cubicBezTo>
                  <a:lnTo>
                    <a:pt x="3051" y="11635"/>
                  </a:lnTo>
                  <a:cubicBezTo>
                    <a:pt x="3168" y="11622"/>
                    <a:pt x="3256" y="11518"/>
                    <a:pt x="3247" y="11400"/>
                  </a:cubicBezTo>
                  <a:lnTo>
                    <a:pt x="2532" y="3051"/>
                  </a:lnTo>
                  <a:cubicBezTo>
                    <a:pt x="2436" y="1905"/>
                    <a:pt x="1783" y="872"/>
                    <a:pt x="794" y="284"/>
                  </a:cubicBezTo>
                  <a:lnTo>
                    <a:pt x="362" y="31"/>
                  </a:lnTo>
                  <a:cubicBezTo>
                    <a:pt x="326" y="10"/>
                    <a:pt x="288" y="0"/>
                    <a:pt x="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4"/>
            <p:cNvSpPr/>
            <p:nvPr/>
          </p:nvSpPr>
          <p:spPr>
            <a:xfrm>
              <a:off x="8104540" y="2184359"/>
              <a:ext cx="343474" cy="685121"/>
            </a:xfrm>
            <a:custGeom>
              <a:avLst/>
              <a:gdLst/>
              <a:ahLst/>
              <a:cxnLst/>
              <a:rect l="l" t="t" r="r" b="b"/>
              <a:pathLst>
                <a:path w="17866" h="35637" extrusionOk="0">
                  <a:moveTo>
                    <a:pt x="0" y="0"/>
                  </a:moveTo>
                  <a:lnTo>
                    <a:pt x="0" y="4"/>
                  </a:lnTo>
                  <a:cubicBezTo>
                    <a:pt x="0" y="4"/>
                    <a:pt x="1" y="5"/>
                    <a:pt x="1" y="5"/>
                  </a:cubicBezTo>
                  <a:lnTo>
                    <a:pt x="1" y="5"/>
                  </a:lnTo>
                  <a:lnTo>
                    <a:pt x="0" y="0"/>
                  </a:lnTo>
                  <a:close/>
                  <a:moveTo>
                    <a:pt x="1" y="5"/>
                  </a:moveTo>
                  <a:lnTo>
                    <a:pt x="9247" y="35636"/>
                  </a:lnTo>
                  <a:lnTo>
                    <a:pt x="17757" y="35636"/>
                  </a:lnTo>
                  <a:lnTo>
                    <a:pt x="17757" y="13504"/>
                  </a:lnTo>
                  <a:cubicBezTo>
                    <a:pt x="17757" y="13504"/>
                    <a:pt x="17767" y="13517"/>
                    <a:pt x="17778" y="13517"/>
                  </a:cubicBezTo>
                  <a:cubicBezTo>
                    <a:pt x="17816" y="13517"/>
                    <a:pt x="17865" y="13350"/>
                    <a:pt x="17522" y="11826"/>
                  </a:cubicBezTo>
                  <a:cubicBezTo>
                    <a:pt x="17082" y="9874"/>
                    <a:pt x="14842" y="5495"/>
                    <a:pt x="12824" y="3395"/>
                  </a:cubicBezTo>
                  <a:cubicBezTo>
                    <a:pt x="10815" y="1311"/>
                    <a:pt x="130" y="20"/>
                    <a:pt x="1" y="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4"/>
            <p:cNvSpPr/>
            <p:nvPr/>
          </p:nvSpPr>
          <p:spPr>
            <a:xfrm>
              <a:off x="7759557" y="2165923"/>
              <a:ext cx="601262" cy="809353"/>
            </a:xfrm>
            <a:custGeom>
              <a:avLst/>
              <a:gdLst/>
              <a:ahLst/>
              <a:cxnLst/>
              <a:rect l="l" t="t" r="r" b="b"/>
              <a:pathLst>
                <a:path w="31275" h="42099" extrusionOk="0">
                  <a:moveTo>
                    <a:pt x="13426" y="0"/>
                  </a:moveTo>
                  <a:cubicBezTo>
                    <a:pt x="11901" y="0"/>
                    <a:pt x="10385" y="349"/>
                    <a:pt x="8982" y="1029"/>
                  </a:cubicBezTo>
                  <a:lnTo>
                    <a:pt x="6794" y="2101"/>
                  </a:lnTo>
                  <a:lnTo>
                    <a:pt x="1709" y="4585"/>
                  </a:lnTo>
                  <a:cubicBezTo>
                    <a:pt x="1" y="24368"/>
                    <a:pt x="240" y="38796"/>
                    <a:pt x="1709" y="39702"/>
                  </a:cubicBezTo>
                  <a:cubicBezTo>
                    <a:pt x="2472" y="40173"/>
                    <a:pt x="3330" y="40595"/>
                    <a:pt x="4389" y="40826"/>
                  </a:cubicBezTo>
                  <a:cubicBezTo>
                    <a:pt x="4633" y="40852"/>
                    <a:pt x="5003" y="40896"/>
                    <a:pt x="5448" y="40944"/>
                  </a:cubicBezTo>
                  <a:cubicBezTo>
                    <a:pt x="5448" y="40944"/>
                    <a:pt x="10773" y="41510"/>
                    <a:pt x="15270" y="41802"/>
                  </a:cubicBezTo>
                  <a:cubicBezTo>
                    <a:pt x="18536" y="42014"/>
                    <a:pt x="20954" y="42099"/>
                    <a:pt x="22754" y="42099"/>
                  </a:cubicBezTo>
                  <a:cubicBezTo>
                    <a:pt x="27198" y="42099"/>
                    <a:pt x="27874" y="41584"/>
                    <a:pt x="28255" y="41205"/>
                  </a:cubicBezTo>
                  <a:cubicBezTo>
                    <a:pt x="31275" y="38199"/>
                    <a:pt x="27432" y="32072"/>
                    <a:pt x="26181" y="20690"/>
                  </a:cubicBezTo>
                  <a:cubicBezTo>
                    <a:pt x="25414" y="13653"/>
                    <a:pt x="25985" y="7713"/>
                    <a:pt x="26652" y="3609"/>
                  </a:cubicBezTo>
                  <a:lnTo>
                    <a:pt x="19889" y="1552"/>
                  </a:lnTo>
                  <a:lnTo>
                    <a:pt x="17248" y="750"/>
                  </a:lnTo>
                  <a:cubicBezTo>
                    <a:pt x="16019" y="253"/>
                    <a:pt x="14725" y="0"/>
                    <a:pt x="13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4"/>
            <p:cNvSpPr/>
            <p:nvPr/>
          </p:nvSpPr>
          <p:spPr>
            <a:xfrm>
              <a:off x="7871732" y="2202046"/>
              <a:ext cx="289048" cy="99528"/>
            </a:xfrm>
            <a:custGeom>
              <a:avLst/>
              <a:gdLst/>
              <a:ahLst/>
              <a:cxnLst/>
              <a:rect l="l" t="t" r="r" b="b"/>
              <a:pathLst>
                <a:path w="15035" h="5177" extrusionOk="0">
                  <a:moveTo>
                    <a:pt x="14912" y="0"/>
                  </a:moveTo>
                  <a:cubicBezTo>
                    <a:pt x="14889" y="0"/>
                    <a:pt x="14866" y="7"/>
                    <a:pt x="14847" y="21"/>
                  </a:cubicBezTo>
                  <a:lnTo>
                    <a:pt x="14511" y="278"/>
                  </a:lnTo>
                  <a:cubicBezTo>
                    <a:pt x="9557" y="4083"/>
                    <a:pt x="6180" y="4771"/>
                    <a:pt x="3792" y="4950"/>
                  </a:cubicBezTo>
                  <a:cubicBezTo>
                    <a:pt x="3709" y="4954"/>
                    <a:pt x="3635" y="4958"/>
                    <a:pt x="3556" y="4958"/>
                  </a:cubicBezTo>
                  <a:cubicBezTo>
                    <a:pt x="1386" y="4958"/>
                    <a:pt x="410" y="2788"/>
                    <a:pt x="223" y="758"/>
                  </a:cubicBezTo>
                  <a:cubicBezTo>
                    <a:pt x="219" y="706"/>
                    <a:pt x="163" y="661"/>
                    <a:pt x="117" y="661"/>
                  </a:cubicBezTo>
                  <a:cubicBezTo>
                    <a:pt x="113" y="661"/>
                    <a:pt x="109" y="661"/>
                    <a:pt x="105" y="662"/>
                  </a:cubicBezTo>
                  <a:cubicBezTo>
                    <a:pt x="44" y="666"/>
                    <a:pt x="1" y="719"/>
                    <a:pt x="5" y="780"/>
                  </a:cubicBezTo>
                  <a:cubicBezTo>
                    <a:pt x="201" y="2906"/>
                    <a:pt x="1238" y="5176"/>
                    <a:pt x="3556" y="5176"/>
                  </a:cubicBezTo>
                  <a:cubicBezTo>
                    <a:pt x="3639" y="5176"/>
                    <a:pt x="3722" y="5172"/>
                    <a:pt x="3809" y="5168"/>
                  </a:cubicBezTo>
                  <a:cubicBezTo>
                    <a:pt x="6227" y="4989"/>
                    <a:pt x="9644" y="4292"/>
                    <a:pt x="14646" y="448"/>
                  </a:cubicBezTo>
                  <a:lnTo>
                    <a:pt x="14977" y="196"/>
                  </a:lnTo>
                  <a:cubicBezTo>
                    <a:pt x="15025" y="156"/>
                    <a:pt x="15034" y="91"/>
                    <a:pt x="14999" y="43"/>
                  </a:cubicBezTo>
                  <a:cubicBezTo>
                    <a:pt x="14979" y="15"/>
                    <a:pt x="14946" y="0"/>
                    <a:pt x="14912" y="0"/>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4"/>
            <p:cNvSpPr/>
            <p:nvPr/>
          </p:nvSpPr>
          <p:spPr>
            <a:xfrm>
              <a:off x="7600821" y="2253971"/>
              <a:ext cx="196883" cy="856012"/>
            </a:xfrm>
            <a:custGeom>
              <a:avLst/>
              <a:gdLst/>
              <a:ahLst/>
              <a:cxnLst/>
              <a:rect l="l" t="t" r="r" b="b"/>
              <a:pathLst>
                <a:path w="10241" h="44526" extrusionOk="0">
                  <a:moveTo>
                    <a:pt x="9970" y="0"/>
                  </a:moveTo>
                  <a:cubicBezTo>
                    <a:pt x="9657" y="288"/>
                    <a:pt x="9182" y="728"/>
                    <a:pt x="8650" y="1303"/>
                  </a:cubicBezTo>
                  <a:cubicBezTo>
                    <a:pt x="6070" y="4070"/>
                    <a:pt x="4040" y="7704"/>
                    <a:pt x="2018" y="15962"/>
                  </a:cubicBezTo>
                  <a:cubicBezTo>
                    <a:pt x="715" y="21287"/>
                    <a:pt x="66" y="23949"/>
                    <a:pt x="35" y="26586"/>
                  </a:cubicBezTo>
                  <a:cubicBezTo>
                    <a:pt x="0" y="29610"/>
                    <a:pt x="427" y="36542"/>
                    <a:pt x="5852" y="44525"/>
                  </a:cubicBezTo>
                  <a:cubicBezTo>
                    <a:pt x="7317" y="41449"/>
                    <a:pt x="8776" y="38377"/>
                    <a:pt x="10241" y="35305"/>
                  </a:cubicBezTo>
                  <a:cubicBezTo>
                    <a:pt x="9622" y="33396"/>
                    <a:pt x="9007" y="31488"/>
                    <a:pt x="8389" y="29584"/>
                  </a:cubicBezTo>
                  <a:cubicBezTo>
                    <a:pt x="8572" y="27923"/>
                    <a:pt x="8755" y="26267"/>
                    <a:pt x="8933" y="24612"/>
                  </a:cubicBezTo>
                  <a:lnTo>
                    <a:pt x="99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4"/>
            <p:cNvSpPr/>
            <p:nvPr/>
          </p:nvSpPr>
          <p:spPr>
            <a:xfrm>
              <a:off x="8112749" y="2197067"/>
              <a:ext cx="228720" cy="740182"/>
            </a:xfrm>
            <a:custGeom>
              <a:avLst/>
              <a:gdLst/>
              <a:ahLst/>
              <a:cxnLst/>
              <a:rect l="l" t="t" r="r" b="b"/>
              <a:pathLst>
                <a:path w="11897" h="38501" extrusionOk="0">
                  <a:moveTo>
                    <a:pt x="2949" y="0"/>
                  </a:moveTo>
                  <a:cubicBezTo>
                    <a:pt x="2554" y="0"/>
                    <a:pt x="2234" y="47"/>
                    <a:pt x="2026" y="89"/>
                  </a:cubicBezTo>
                  <a:lnTo>
                    <a:pt x="2026" y="84"/>
                  </a:lnTo>
                  <a:cubicBezTo>
                    <a:pt x="1822" y="664"/>
                    <a:pt x="1534" y="1535"/>
                    <a:pt x="1286" y="2607"/>
                  </a:cubicBezTo>
                  <a:cubicBezTo>
                    <a:pt x="0" y="8124"/>
                    <a:pt x="1059" y="12786"/>
                    <a:pt x="2114" y="16743"/>
                  </a:cubicBezTo>
                  <a:cubicBezTo>
                    <a:pt x="4589" y="26046"/>
                    <a:pt x="7757" y="34230"/>
                    <a:pt x="9495" y="38500"/>
                  </a:cubicBezTo>
                  <a:cubicBezTo>
                    <a:pt x="10297" y="37646"/>
                    <a:pt x="11095" y="36792"/>
                    <a:pt x="11896" y="35942"/>
                  </a:cubicBezTo>
                  <a:cubicBezTo>
                    <a:pt x="7818" y="24608"/>
                    <a:pt x="5316" y="15841"/>
                    <a:pt x="4702" y="11902"/>
                  </a:cubicBezTo>
                  <a:cubicBezTo>
                    <a:pt x="4319" y="9427"/>
                    <a:pt x="4497" y="7671"/>
                    <a:pt x="4628" y="6777"/>
                  </a:cubicBezTo>
                  <a:cubicBezTo>
                    <a:pt x="4968" y="4442"/>
                    <a:pt x="5765" y="2612"/>
                    <a:pt x="6401" y="1418"/>
                  </a:cubicBezTo>
                  <a:cubicBezTo>
                    <a:pt x="6088" y="1108"/>
                    <a:pt x="5456" y="568"/>
                    <a:pt x="4497" y="250"/>
                  </a:cubicBezTo>
                  <a:cubicBezTo>
                    <a:pt x="3922" y="59"/>
                    <a:pt x="3389" y="0"/>
                    <a:pt x="29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4"/>
            <p:cNvSpPr/>
            <p:nvPr/>
          </p:nvSpPr>
          <p:spPr>
            <a:xfrm>
              <a:off x="8026450" y="2423358"/>
              <a:ext cx="81629" cy="81533"/>
            </a:xfrm>
            <a:custGeom>
              <a:avLst/>
              <a:gdLst/>
              <a:ahLst/>
              <a:cxnLst/>
              <a:rect l="l" t="t" r="r" b="b"/>
              <a:pathLst>
                <a:path w="4246" h="4241" extrusionOk="0">
                  <a:moveTo>
                    <a:pt x="2049" y="0"/>
                  </a:moveTo>
                  <a:lnTo>
                    <a:pt x="1" y="2048"/>
                  </a:lnTo>
                  <a:lnTo>
                    <a:pt x="2193" y="4240"/>
                  </a:lnTo>
                  <a:lnTo>
                    <a:pt x="4245" y="2192"/>
                  </a:lnTo>
                  <a:lnTo>
                    <a:pt x="20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4"/>
            <p:cNvSpPr/>
            <p:nvPr/>
          </p:nvSpPr>
          <p:spPr>
            <a:xfrm>
              <a:off x="8128916" y="2154407"/>
              <a:ext cx="135479" cy="56445"/>
            </a:xfrm>
            <a:custGeom>
              <a:avLst/>
              <a:gdLst/>
              <a:ahLst/>
              <a:cxnLst/>
              <a:rect l="l" t="t" r="r" b="b"/>
              <a:pathLst>
                <a:path w="7047" h="2936" extrusionOk="0">
                  <a:moveTo>
                    <a:pt x="2440" y="1"/>
                  </a:moveTo>
                  <a:cubicBezTo>
                    <a:pt x="2240" y="1"/>
                    <a:pt x="2127" y="7"/>
                    <a:pt x="2127" y="7"/>
                  </a:cubicBezTo>
                  <a:lnTo>
                    <a:pt x="0" y="1732"/>
                  </a:lnTo>
                  <a:lnTo>
                    <a:pt x="1578" y="1968"/>
                  </a:lnTo>
                  <a:cubicBezTo>
                    <a:pt x="1578" y="1968"/>
                    <a:pt x="2661" y="865"/>
                    <a:pt x="3515" y="865"/>
                  </a:cubicBezTo>
                  <a:cubicBezTo>
                    <a:pt x="3638" y="865"/>
                    <a:pt x="3756" y="887"/>
                    <a:pt x="3865" y="939"/>
                  </a:cubicBezTo>
                  <a:cubicBezTo>
                    <a:pt x="4733" y="1353"/>
                    <a:pt x="5194" y="2639"/>
                    <a:pt x="5194" y="2639"/>
                  </a:cubicBezTo>
                  <a:lnTo>
                    <a:pt x="6510" y="2935"/>
                  </a:lnTo>
                  <a:cubicBezTo>
                    <a:pt x="6510" y="2935"/>
                    <a:pt x="7046" y="735"/>
                    <a:pt x="5312" y="334"/>
                  </a:cubicBezTo>
                  <a:cubicBezTo>
                    <a:pt x="4062" y="42"/>
                    <a:pt x="2959" y="1"/>
                    <a:pt x="2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4"/>
            <p:cNvSpPr/>
            <p:nvPr/>
          </p:nvSpPr>
          <p:spPr>
            <a:xfrm>
              <a:off x="7749253" y="2219559"/>
              <a:ext cx="113447" cy="549124"/>
            </a:xfrm>
            <a:custGeom>
              <a:avLst/>
              <a:gdLst/>
              <a:ahLst/>
              <a:cxnLst/>
              <a:rect l="l" t="t" r="r" b="b"/>
              <a:pathLst>
                <a:path w="5901" h="28563" extrusionOk="0">
                  <a:moveTo>
                    <a:pt x="5714" y="1"/>
                  </a:moveTo>
                  <a:cubicBezTo>
                    <a:pt x="5374" y="1"/>
                    <a:pt x="4736" y="146"/>
                    <a:pt x="4010" y="400"/>
                  </a:cubicBezTo>
                  <a:cubicBezTo>
                    <a:pt x="2742" y="840"/>
                    <a:pt x="2297" y="1642"/>
                    <a:pt x="2249" y="1790"/>
                  </a:cubicBezTo>
                  <a:cubicBezTo>
                    <a:pt x="1321" y="5320"/>
                    <a:pt x="454" y="9852"/>
                    <a:pt x="227" y="15159"/>
                  </a:cubicBezTo>
                  <a:cubicBezTo>
                    <a:pt x="1" y="20427"/>
                    <a:pt x="467" y="24985"/>
                    <a:pt x="1082" y="28563"/>
                  </a:cubicBezTo>
                  <a:cubicBezTo>
                    <a:pt x="1134" y="24951"/>
                    <a:pt x="1395" y="20920"/>
                    <a:pt x="2014" y="16558"/>
                  </a:cubicBezTo>
                  <a:cubicBezTo>
                    <a:pt x="2920" y="10187"/>
                    <a:pt x="4371" y="4636"/>
                    <a:pt x="5901" y="25"/>
                  </a:cubicBezTo>
                  <a:cubicBezTo>
                    <a:pt x="5857" y="9"/>
                    <a:pt x="5794" y="1"/>
                    <a:pt x="57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4"/>
            <p:cNvSpPr/>
            <p:nvPr/>
          </p:nvSpPr>
          <p:spPr>
            <a:xfrm>
              <a:off x="8209159" y="2235362"/>
              <a:ext cx="372061" cy="825368"/>
            </a:xfrm>
            <a:custGeom>
              <a:avLst/>
              <a:gdLst/>
              <a:ahLst/>
              <a:cxnLst/>
              <a:rect l="l" t="t" r="r" b="b"/>
              <a:pathLst>
                <a:path w="19353" h="42932" extrusionOk="0">
                  <a:moveTo>
                    <a:pt x="3265" y="1"/>
                  </a:moveTo>
                  <a:lnTo>
                    <a:pt x="1" y="9988"/>
                  </a:lnTo>
                  <a:lnTo>
                    <a:pt x="8650" y="23828"/>
                  </a:lnTo>
                  <a:cubicBezTo>
                    <a:pt x="8929" y="24843"/>
                    <a:pt x="9256" y="26556"/>
                    <a:pt x="8942" y="28625"/>
                  </a:cubicBezTo>
                  <a:cubicBezTo>
                    <a:pt x="8467" y="31737"/>
                    <a:pt x="6829" y="33802"/>
                    <a:pt x="6080" y="34639"/>
                  </a:cubicBezTo>
                  <a:lnTo>
                    <a:pt x="13365" y="42931"/>
                  </a:lnTo>
                  <a:cubicBezTo>
                    <a:pt x="18093" y="35393"/>
                    <a:pt x="19017" y="29127"/>
                    <a:pt x="19204" y="25728"/>
                  </a:cubicBezTo>
                  <a:cubicBezTo>
                    <a:pt x="19353" y="23000"/>
                    <a:pt x="19187" y="21431"/>
                    <a:pt x="18982" y="21078"/>
                  </a:cubicBezTo>
                  <a:cubicBezTo>
                    <a:pt x="16703" y="17196"/>
                    <a:pt x="13971" y="13039"/>
                    <a:pt x="10690" y="8764"/>
                  </a:cubicBezTo>
                  <a:cubicBezTo>
                    <a:pt x="8189" y="5509"/>
                    <a:pt x="5683" y="2594"/>
                    <a:pt x="32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4"/>
            <p:cNvSpPr/>
            <p:nvPr/>
          </p:nvSpPr>
          <p:spPr>
            <a:xfrm>
              <a:off x="8321507" y="2895606"/>
              <a:ext cx="159510" cy="168026"/>
            </a:xfrm>
            <a:custGeom>
              <a:avLst/>
              <a:gdLst/>
              <a:ahLst/>
              <a:cxnLst/>
              <a:rect l="l" t="t" r="r" b="b"/>
              <a:pathLst>
                <a:path w="8297" h="8740" extrusionOk="0">
                  <a:moveTo>
                    <a:pt x="889" y="1"/>
                  </a:moveTo>
                  <a:cubicBezTo>
                    <a:pt x="738" y="1"/>
                    <a:pt x="603" y="27"/>
                    <a:pt x="488" y="81"/>
                  </a:cubicBezTo>
                  <a:cubicBezTo>
                    <a:pt x="462" y="90"/>
                    <a:pt x="445" y="108"/>
                    <a:pt x="427" y="125"/>
                  </a:cubicBezTo>
                  <a:cubicBezTo>
                    <a:pt x="410" y="134"/>
                    <a:pt x="392" y="142"/>
                    <a:pt x="375" y="160"/>
                  </a:cubicBezTo>
                  <a:cubicBezTo>
                    <a:pt x="340" y="177"/>
                    <a:pt x="323" y="195"/>
                    <a:pt x="323" y="195"/>
                  </a:cubicBezTo>
                  <a:cubicBezTo>
                    <a:pt x="87" y="413"/>
                    <a:pt x="0" y="779"/>
                    <a:pt x="61" y="1249"/>
                  </a:cubicBezTo>
                  <a:cubicBezTo>
                    <a:pt x="201" y="2356"/>
                    <a:pt x="1090" y="4042"/>
                    <a:pt x="2493" y="5655"/>
                  </a:cubicBezTo>
                  <a:cubicBezTo>
                    <a:pt x="3199" y="6474"/>
                    <a:pt x="3774" y="7032"/>
                    <a:pt x="4244" y="7433"/>
                  </a:cubicBezTo>
                  <a:cubicBezTo>
                    <a:pt x="4907" y="7999"/>
                    <a:pt x="5395" y="8243"/>
                    <a:pt x="5822" y="8409"/>
                  </a:cubicBezTo>
                  <a:cubicBezTo>
                    <a:pt x="6194" y="8556"/>
                    <a:pt x="6666" y="8740"/>
                    <a:pt x="7051" y="8740"/>
                  </a:cubicBezTo>
                  <a:cubicBezTo>
                    <a:pt x="7234" y="8740"/>
                    <a:pt x="7398" y="8698"/>
                    <a:pt x="7521" y="8592"/>
                  </a:cubicBezTo>
                  <a:cubicBezTo>
                    <a:pt x="8297" y="7912"/>
                    <a:pt x="6859" y="5180"/>
                    <a:pt x="6798" y="5058"/>
                  </a:cubicBezTo>
                  <a:cubicBezTo>
                    <a:pt x="6772" y="5018"/>
                    <a:pt x="6746" y="4962"/>
                    <a:pt x="6702" y="4896"/>
                  </a:cubicBezTo>
                  <a:cubicBezTo>
                    <a:pt x="6502" y="4561"/>
                    <a:pt x="6083" y="3925"/>
                    <a:pt x="5343" y="3071"/>
                  </a:cubicBezTo>
                  <a:cubicBezTo>
                    <a:pt x="4436" y="2025"/>
                    <a:pt x="3478" y="1197"/>
                    <a:pt x="2623" y="657"/>
                  </a:cubicBezTo>
                  <a:cubicBezTo>
                    <a:pt x="1950" y="238"/>
                    <a:pt x="1345" y="1"/>
                    <a:pt x="889" y="1"/>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4"/>
            <p:cNvSpPr/>
            <p:nvPr/>
          </p:nvSpPr>
          <p:spPr>
            <a:xfrm>
              <a:off x="8223578" y="2895606"/>
              <a:ext cx="226797" cy="275283"/>
            </a:xfrm>
            <a:custGeom>
              <a:avLst/>
              <a:gdLst/>
              <a:ahLst/>
              <a:cxnLst/>
              <a:rect l="l" t="t" r="r" b="b"/>
              <a:pathLst>
                <a:path w="11797" h="14319" extrusionOk="0">
                  <a:moveTo>
                    <a:pt x="5983" y="1"/>
                  </a:moveTo>
                  <a:cubicBezTo>
                    <a:pt x="5832" y="1"/>
                    <a:pt x="5697" y="27"/>
                    <a:pt x="5582" y="81"/>
                  </a:cubicBezTo>
                  <a:cubicBezTo>
                    <a:pt x="5556" y="90"/>
                    <a:pt x="5539" y="108"/>
                    <a:pt x="5521" y="125"/>
                  </a:cubicBezTo>
                  <a:cubicBezTo>
                    <a:pt x="5504" y="134"/>
                    <a:pt x="5486" y="142"/>
                    <a:pt x="5469" y="160"/>
                  </a:cubicBezTo>
                  <a:cubicBezTo>
                    <a:pt x="5434" y="177"/>
                    <a:pt x="5417" y="195"/>
                    <a:pt x="5417" y="195"/>
                  </a:cubicBezTo>
                  <a:cubicBezTo>
                    <a:pt x="5347" y="273"/>
                    <a:pt x="5286" y="343"/>
                    <a:pt x="5216" y="421"/>
                  </a:cubicBezTo>
                  <a:cubicBezTo>
                    <a:pt x="5072" y="582"/>
                    <a:pt x="4959" y="709"/>
                    <a:pt x="4946" y="726"/>
                  </a:cubicBezTo>
                  <a:cubicBezTo>
                    <a:pt x="4824" y="861"/>
                    <a:pt x="4519" y="1219"/>
                    <a:pt x="3730" y="2160"/>
                  </a:cubicBezTo>
                  <a:cubicBezTo>
                    <a:pt x="3822" y="2970"/>
                    <a:pt x="3918" y="3781"/>
                    <a:pt x="4009" y="4591"/>
                  </a:cubicBezTo>
                  <a:cubicBezTo>
                    <a:pt x="3569" y="4896"/>
                    <a:pt x="2907" y="5376"/>
                    <a:pt x="2162" y="6038"/>
                  </a:cubicBezTo>
                  <a:cubicBezTo>
                    <a:pt x="1072" y="7010"/>
                    <a:pt x="0" y="7960"/>
                    <a:pt x="209" y="8443"/>
                  </a:cubicBezTo>
                  <a:cubicBezTo>
                    <a:pt x="317" y="8692"/>
                    <a:pt x="750" y="8770"/>
                    <a:pt x="1255" y="8770"/>
                  </a:cubicBezTo>
                  <a:cubicBezTo>
                    <a:pt x="1982" y="8770"/>
                    <a:pt x="2857" y="8608"/>
                    <a:pt x="3125" y="8557"/>
                  </a:cubicBezTo>
                  <a:lnTo>
                    <a:pt x="3125" y="8557"/>
                  </a:lnTo>
                  <a:cubicBezTo>
                    <a:pt x="671" y="10592"/>
                    <a:pt x="192" y="11463"/>
                    <a:pt x="388" y="11834"/>
                  </a:cubicBezTo>
                  <a:cubicBezTo>
                    <a:pt x="524" y="12083"/>
                    <a:pt x="997" y="12160"/>
                    <a:pt x="1502" y="12160"/>
                  </a:cubicBezTo>
                  <a:cubicBezTo>
                    <a:pt x="1922" y="12160"/>
                    <a:pt x="2363" y="12107"/>
                    <a:pt x="2650" y="12056"/>
                  </a:cubicBezTo>
                  <a:cubicBezTo>
                    <a:pt x="3168" y="11960"/>
                    <a:pt x="3586" y="11790"/>
                    <a:pt x="3892" y="11642"/>
                  </a:cubicBezTo>
                  <a:cubicBezTo>
                    <a:pt x="3900" y="11633"/>
                    <a:pt x="3935" y="11616"/>
                    <a:pt x="3944" y="11616"/>
                  </a:cubicBezTo>
                  <a:lnTo>
                    <a:pt x="3944" y="11616"/>
                  </a:lnTo>
                  <a:cubicBezTo>
                    <a:pt x="1765" y="13328"/>
                    <a:pt x="1482" y="13903"/>
                    <a:pt x="1599" y="14121"/>
                  </a:cubicBezTo>
                  <a:cubicBezTo>
                    <a:pt x="1670" y="14249"/>
                    <a:pt x="1919" y="14318"/>
                    <a:pt x="2278" y="14318"/>
                  </a:cubicBezTo>
                  <a:cubicBezTo>
                    <a:pt x="3492" y="14318"/>
                    <a:pt x="5975" y="13529"/>
                    <a:pt x="7195" y="11516"/>
                  </a:cubicBezTo>
                  <a:cubicBezTo>
                    <a:pt x="7892" y="10369"/>
                    <a:pt x="7948" y="9197"/>
                    <a:pt x="7931" y="8605"/>
                  </a:cubicBezTo>
                  <a:cubicBezTo>
                    <a:pt x="8572" y="8152"/>
                    <a:pt x="9038" y="7729"/>
                    <a:pt x="9338" y="7433"/>
                  </a:cubicBezTo>
                  <a:cubicBezTo>
                    <a:pt x="9922" y="6862"/>
                    <a:pt x="10188" y="6496"/>
                    <a:pt x="10968" y="5689"/>
                  </a:cubicBezTo>
                  <a:cubicBezTo>
                    <a:pt x="11247" y="5402"/>
                    <a:pt x="11526" y="5140"/>
                    <a:pt x="11796" y="4896"/>
                  </a:cubicBezTo>
                  <a:lnTo>
                    <a:pt x="11796" y="4892"/>
                  </a:lnTo>
                  <a:cubicBezTo>
                    <a:pt x="11596" y="4561"/>
                    <a:pt x="11177" y="3925"/>
                    <a:pt x="10437" y="3071"/>
                  </a:cubicBezTo>
                  <a:cubicBezTo>
                    <a:pt x="9530" y="2025"/>
                    <a:pt x="8572" y="1197"/>
                    <a:pt x="7717" y="657"/>
                  </a:cubicBezTo>
                  <a:cubicBezTo>
                    <a:pt x="7044" y="238"/>
                    <a:pt x="6439" y="1"/>
                    <a:pt x="5983" y="1"/>
                  </a:cubicBezTo>
                  <a:close/>
                </a:path>
              </a:pathLst>
            </a:custGeom>
            <a:solidFill>
              <a:srgbClr val="DFA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4"/>
            <p:cNvSpPr/>
            <p:nvPr/>
          </p:nvSpPr>
          <p:spPr>
            <a:xfrm>
              <a:off x="7697078" y="2932671"/>
              <a:ext cx="152589" cy="245426"/>
            </a:xfrm>
            <a:custGeom>
              <a:avLst/>
              <a:gdLst/>
              <a:ahLst/>
              <a:cxnLst/>
              <a:rect l="l" t="t" r="r" b="b"/>
              <a:pathLst>
                <a:path w="7937" h="12766" extrusionOk="0">
                  <a:moveTo>
                    <a:pt x="5234" y="1"/>
                  </a:moveTo>
                  <a:lnTo>
                    <a:pt x="5234" y="1"/>
                  </a:lnTo>
                  <a:cubicBezTo>
                    <a:pt x="4989" y="149"/>
                    <a:pt x="4698" y="371"/>
                    <a:pt x="4432" y="689"/>
                  </a:cubicBezTo>
                  <a:cubicBezTo>
                    <a:pt x="3652" y="1618"/>
                    <a:pt x="3630" y="2720"/>
                    <a:pt x="3643" y="3095"/>
                  </a:cubicBezTo>
                  <a:cubicBezTo>
                    <a:pt x="3229" y="3160"/>
                    <a:pt x="2044" y="3404"/>
                    <a:pt x="1181" y="4428"/>
                  </a:cubicBezTo>
                  <a:cubicBezTo>
                    <a:pt x="135" y="5674"/>
                    <a:pt x="0" y="7570"/>
                    <a:pt x="845" y="9221"/>
                  </a:cubicBezTo>
                  <a:cubicBezTo>
                    <a:pt x="950" y="9688"/>
                    <a:pt x="1277" y="10816"/>
                    <a:pt x="2301" y="11705"/>
                  </a:cubicBezTo>
                  <a:cubicBezTo>
                    <a:pt x="2514" y="11893"/>
                    <a:pt x="3238" y="12485"/>
                    <a:pt x="4323" y="12677"/>
                  </a:cubicBezTo>
                  <a:cubicBezTo>
                    <a:pt x="4551" y="12719"/>
                    <a:pt x="4808" y="12765"/>
                    <a:pt x="5032" y="12765"/>
                  </a:cubicBezTo>
                  <a:cubicBezTo>
                    <a:pt x="5245" y="12765"/>
                    <a:pt x="5428" y="12724"/>
                    <a:pt x="5525" y="12599"/>
                  </a:cubicBezTo>
                  <a:cubicBezTo>
                    <a:pt x="5922" y="12093"/>
                    <a:pt x="4663" y="10537"/>
                    <a:pt x="4475" y="10311"/>
                  </a:cubicBezTo>
                  <a:lnTo>
                    <a:pt x="4475" y="10311"/>
                  </a:lnTo>
                  <a:cubicBezTo>
                    <a:pt x="5028" y="10456"/>
                    <a:pt x="5451" y="10519"/>
                    <a:pt x="5770" y="10519"/>
                  </a:cubicBezTo>
                  <a:cubicBezTo>
                    <a:pt x="7937" y="10519"/>
                    <a:pt x="5234" y="7588"/>
                    <a:pt x="5234" y="7587"/>
                  </a:cubicBezTo>
                  <a:lnTo>
                    <a:pt x="5234" y="7587"/>
                  </a:lnTo>
                  <a:cubicBezTo>
                    <a:pt x="5464" y="7714"/>
                    <a:pt x="5839" y="7879"/>
                    <a:pt x="6323" y="7927"/>
                  </a:cubicBezTo>
                  <a:cubicBezTo>
                    <a:pt x="6455" y="7939"/>
                    <a:pt x="6619" y="7954"/>
                    <a:pt x="6787" y="7954"/>
                  </a:cubicBezTo>
                  <a:cubicBezTo>
                    <a:pt x="7111" y="7954"/>
                    <a:pt x="7452" y="7898"/>
                    <a:pt x="7613" y="7657"/>
                  </a:cubicBezTo>
                  <a:cubicBezTo>
                    <a:pt x="7835" y="7326"/>
                    <a:pt x="7674" y="6712"/>
                    <a:pt x="7177" y="6215"/>
                  </a:cubicBezTo>
                  <a:cubicBezTo>
                    <a:pt x="6375" y="5435"/>
                    <a:pt x="5569" y="4655"/>
                    <a:pt x="4767" y="3875"/>
                  </a:cubicBezTo>
                  <a:cubicBezTo>
                    <a:pt x="4924" y="2585"/>
                    <a:pt x="5077" y="1291"/>
                    <a:pt x="5234" y="1"/>
                  </a:cubicBezTo>
                  <a:close/>
                </a:path>
              </a:pathLst>
            </a:custGeom>
            <a:solidFill>
              <a:srgbClr val="DFA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4"/>
            <p:cNvSpPr/>
            <p:nvPr/>
          </p:nvSpPr>
          <p:spPr>
            <a:xfrm>
              <a:off x="8318662" y="2895606"/>
              <a:ext cx="131710" cy="109390"/>
            </a:xfrm>
            <a:custGeom>
              <a:avLst/>
              <a:gdLst/>
              <a:ahLst/>
              <a:cxnLst/>
              <a:rect l="l" t="t" r="r" b="b"/>
              <a:pathLst>
                <a:path w="6851" h="5690" extrusionOk="0">
                  <a:moveTo>
                    <a:pt x="1037" y="1"/>
                  </a:moveTo>
                  <a:cubicBezTo>
                    <a:pt x="886" y="1"/>
                    <a:pt x="751" y="27"/>
                    <a:pt x="636" y="81"/>
                  </a:cubicBezTo>
                  <a:cubicBezTo>
                    <a:pt x="610" y="90"/>
                    <a:pt x="593" y="108"/>
                    <a:pt x="575" y="125"/>
                  </a:cubicBezTo>
                  <a:cubicBezTo>
                    <a:pt x="558" y="134"/>
                    <a:pt x="540" y="142"/>
                    <a:pt x="523" y="160"/>
                  </a:cubicBezTo>
                  <a:cubicBezTo>
                    <a:pt x="488" y="177"/>
                    <a:pt x="471" y="195"/>
                    <a:pt x="471" y="195"/>
                  </a:cubicBezTo>
                  <a:cubicBezTo>
                    <a:pt x="401" y="273"/>
                    <a:pt x="340" y="343"/>
                    <a:pt x="270" y="421"/>
                  </a:cubicBezTo>
                  <a:cubicBezTo>
                    <a:pt x="183" y="526"/>
                    <a:pt x="87" y="622"/>
                    <a:pt x="0" y="726"/>
                  </a:cubicBezTo>
                  <a:cubicBezTo>
                    <a:pt x="671" y="901"/>
                    <a:pt x="2301" y="1423"/>
                    <a:pt x="3469" y="2583"/>
                  </a:cubicBezTo>
                  <a:cubicBezTo>
                    <a:pt x="4541" y="3641"/>
                    <a:pt x="5534" y="4992"/>
                    <a:pt x="6022" y="5689"/>
                  </a:cubicBezTo>
                  <a:cubicBezTo>
                    <a:pt x="6301" y="5402"/>
                    <a:pt x="6580" y="5140"/>
                    <a:pt x="6850" y="4896"/>
                  </a:cubicBezTo>
                  <a:cubicBezTo>
                    <a:pt x="6650" y="4565"/>
                    <a:pt x="6231" y="3929"/>
                    <a:pt x="5491" y="3071"/>
                  </a:cubicBezTo>
                  <a:cubicBezTo>
                    <a:pt x="4584" y="2025"/>
                    <a:pt x="3626" y="1197"/>
                    <a:pt x="2771" y="657"/>
                  </a:cubicBezTo>
                  <a:cubicBezTo>
                    <a:pt x="2098" y="238"/>
                    <a:pt x="1493" y="1"/>
                    <a:pt x="1037" y="1"/>
                  </a:cubicBezTo>
                  <a:close/>
                </a:path>
              </a:pathLst>
            </a:custGeom>
            <a:solidFill>
              <a:srgbClr val="EE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4"/>
            <p:cNvSpPr/>
            <p:nvPr/>
          </p:nvSpPr>
          <p:spPr>
            <a:xfrm>
              <a:off x="8373105" y="2668758"/>
              <a:ext cx="65442" cy="26877"/>
            </a:xfrm>
            <a:custGeom>
              <a:avLst/>
              <a:gdLst/>
              <a:ahLst/>
              <a:cxnLst/>
              <a:rect l="l" t="t" r="r" b="b"/>
              <a:pathLst>
                <a:path w="3404" h="1398" extrusionOk="0">
                  <a:moveTo>
                    <a:pt x="3280" y="0"/>
                  </a:moveTo>
                  <a:cubicBezTo>
                    <a:pt x="3268" y="0"/>
                    <a:pt x="3255" y="2"/>
                    <a:pt x="3242" y="7"/>
                  </a:cubicBezTo>
                  <a:lnTo>
                    <a:pt x="83" y="1184"/>
                  </a:lnTo>
                  <a:cubicBezTo>
                    <a:pt x="27" y="1205"/>
                    <a:pt x="0" y="1266"/>
                    <a:pt x="22" y="1323"/>
                  </a:cubicBezTo>
                  <a:cubicBezTo>
                    <a:pt x="35" y="1367"/>
                    <a:pt x="79" y="1397"/>
                    <a:pt x="122" y="1397"/>
                  </a:cubicBezTo>
                  <a:cubicBezTo>
                    <a:pt x="136" y="1397"/>
                    <a:pt x="149" y="1393"/>
                    <a:pt x="162" y="1388"/>
                  </a:cubicBezTo>
                  <a:lnTo>
                    <a:pt x="3317" y="212"/>
                  </a:lnTo>
                  <a:cubicBezTo>
                    <a:pt x="3373" y="190"/>
                    <a:pt x="3404" y="129"/>
                    <a:pt x="3382" y="72"/>
                  </a:cubicBezTo>
                  <a:cubicBezTo>
                    <a:pt x="3365" y="28"/>
                    <a:pt x="3324" y="0"/>
                    <a:pt x="3280" y="0"/>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4"/>
            <p:cNvSpPr/>
            <p:nvPr/>
          </p:nvSpPr>
          <p:spPr>
            <a:xfrm>
              <a:off x="7845933" y="2691731"/>
              <a:ext cx="288452" cy="164066"/>
            </a:xfrm>
            <a:custGeom>
              <a:avLst/>
              <a:gdLst/>
              <a:ahLst/>
              <a:cxnLst/>
              <a:rect l="l" t="t" r="r" b="b"/>
              <a:pathLst>
                <a:path w="15004" h="8534" extrusionOk="0">
                  <a:moveTo>
                    <a:pt x="121" y="0"/>
                  </a:moveTo>
                  <a:cubicBezTo>
                    <a:pt x="97" y="0"/>
                    <a:pt x="72" y="8"/>
                    <a:pt x="53" y="23"/>
                  </a:cubicBezTo>
                  <a:cubicBezTo>
                    <a:pt x="5" y="63"/>
                    <a:pt x="0" y="132"/>
                    <a:pt x="40" y="180"/>
                  </a:cubicBezTo>
                  <a:cubicBezTo>
                    <a:pt x="3752" y="4603"/>
                    <a:pt x="9160" y="7645"/>
                    <a:pt x="14868" y="8529"/>
                  </a:cubicBezTo>
                  <a:cubicBezTo>
                    <a:pt x="14873" y="8534"/>
                    <a:pt x="14881" y="8534"/>
                    <a:pt x="14886" y="8534"/>
                  </a:cubicBezTo>
                  <a:cubicBezTo>
                    <a:pt x="14938" y="8534"/>
                    <a:pt x="14986" y="8495"/>
                    <a:pt x="14995" y="8442"/>
                  </a:cubicBezTo>
                  <a:cubicBezTo>
                    <a:pt x="15003" y="8381"/>
                    <a:pt x="14960" y="8325"/>
                    <a:pt x="14903" y="8316"/>
                  </a:cubicBezTo>
                  <a:cubicBezTo>
                    <a:pt x="9243" y="7440"/>
                    <a:pt x="3887" y="4420"/>
                    <a:pt x="205" y="37"/>
                  </a:cubicBezTo>
                  <a:cubicBezTo>
                    <a:pt x="183" y="12"/>
                    <a:pt x="152" y="0"/>
                    <a:pt x="121" y="0"/>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4"/>
            <p:cNvSpPr/>
            <p:nvPr/>
          </p:nvSpPr>
          <p:spPr>
            <a:xfrm>
              <a:off x="7742390" y="2723989"/>
              <a:ext cx="21974" cy="100816"/>
            </a:xfrm>
            <a:custGeom>
              <a:avLst/>
              <a:gdLst/>
              <a:ahLst/>
              <a:cxnLst/>
              <a:rect l="l" t="t" r="r" b="b"/>
              <a:pathLst>
                <a:path w="1143" h="5244" extrusionOk="0">
                  <a:moveTo>
                    <a:pt x="119" y="0"/>
                  </a:moveTo>
                  <a:cubicBezTo>
                    <a:pt x="113" y="0"/>
                    <a:pt x="107" y="1"/>
                    <a:pt x="101" y="1"/>
                  </a:cubicBezTo>
                  <a:cubicBezTo>
                    <a:pt x="40" y="14"/>
                    <a:pt x="1" y="71"/>
                    <a:pt x="14" y="128"/>
                  </a:cubicBezTo>
                  <a:lnTo>
                    <a:pt x="920" y="5152"/>
                  </a:lnTo>
                  <a:cubicBezTo>
                    <a:pt x="929" y="5204"/>
                    <a:pt x="972" y="5243"/>
                    <a:pt x="1025" y="5243"/>
                  </a:cubicBezTo>
                  <a:cubicBezTo>
                    <a:pt x="1033" y="5243"/>
                    <a:pt x="1038" y="5239"/>
                    <a:pt x="1046" y="5239"/>
                  </a:cubicBezTo>
                  <a:cubicBezTo>
                    <a:pt x="1103" y="5230"/>
                    <a:pt x="1142" y="5174"/>
                    <a:pt x="1133" y="5113"/>
                  </a:cubicBezTo>
                  <a:lnTo>
                    <a:pt x="227" y="88"/>
                  </a:lnTo>
                  <a:cubicBezTo>
                    <a:pt x="215" y="37"/>
                    <a:pt x="175" y="0"/>
                    <a:pt x="119" y="0"/>
                  </a:cubicBezTo>
                  <a:close/>
                </a:path>
              </a:pathLst>
            </a:custGeom>
            <a:solidFill>
              <a:srgbClr val="22346F">
                <a:alpha val="2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4"/>
            <p:cNvSpPr/>
            <p:nvPr/>
          </p:nvSpPr>
          <p:spPr>
            <a:xfrm>
              <a:off x="7744908" y="3020411"/>
              <a:ext cx="55137" cy="60232"/>
            </a:xfrm>
            <a:custGeom>
              <a:avLst/>
              <a:gdLst/>
              <a:ahLst/>
              <a:cxnLst/>
              <a:rect l="l" t="t" r="r" b="b"/>
              <a:pathLst>
                <a:path w="2868" h="3133" extrusionOk="0">
                  <a:moveTo>
                    <a:pt x="121" y="1"/>
                  </a:moveTo>
                  <a:cubicBezTo>
                    <a:pt x="108" y="1"/>
                    <a:pt x="96" y="3"/>
                    <a:pt x="83" y="8"/>
                  </a:cubicBezTo>
                  <a:cubicBezTo>
                    <a:pt x="26" y="30"/>
                    <a:pt x="0" y="95"/>
                    <a:pt x="22" y="152"/>
                  </a:cubicBezTo>
                  <a:cubicBezTo>
                    <a:pt x="305" y="866"/>
                    <a:pt x="715" y="1507"/>
                    <a:pt x="1251" y="2052"/>
                  </a:cubicBezTo>
                  <a:cubicBezTo>
                    <a:pt x="1669" y="2483"/>
                    <a:pt x="2157" y="2845"/>
                    <a:pt x="2693" y="3124"/>
                  </a:cubicBezTo>
                  <a:cubicBezTo>
                    <a:pt x="2711" y="3128"/>
                    <a:pt x="2728" y="3132"/>
                    <a:pt x="2746" y="3132"/>
                  </a:cubicBezTo>
                  <a:cubicBezTo>
                    <a:pt x="2785" y="3132"/>
                    <a:pt x="2824" y="3115"/>
                    <a:pt x="2841" y="3076"/>
                  </a:cubicBezTo>
                  <a:cubicBezTo>
                    <a:pt x="2868" y="3023"/>
                    <a:pt x="2850" y="2954"/>
                    <a:pt x="2793" y="2928"/>
                  </a:cubicBezTo>
                  <a:cubicBezTo>
                    <a:pt x="2279" y="2662"/>
                    <a:pt x="1809" y="2313"/>
                    <a:pt x="1408" y="1899"/>
                  </a:cubicBezTo>
                  <a:cubicBezTo>
                    <a:pt x="894" y="1376"/>
                    <a:pt x="497" y="762"/>
                    <a:pt x="227" y="73"/>
                  </a:cubicBezTo>
                  <a:cubicBezTo>
                    <a:pt x="210" y="29"/>
                    <a:pt x="166" y="1"/>
                    <a:pt x="121"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4"/>
            <p:cNvSpPr/>
            <p:nvPr/>
          </p:nvSpPr>
          <p:spPr>
            <a:xfrm>
              <a:off x="7723627" y="3064531"/>
              <a:ext cx="61924" cy="68556"/>
            </a:xfrm>
            <a:custGeom>
              <a:avLst/>
              <a:gdLst/>
              <a:ahLst/>
              <a:cxnLst/>
              <a:rect l="l" t="t" r="r" b="b"/>
              <a:pathLst>
                <a:path w="3221" h="3566" extrusionOk="0">
                  <a:moveTo>
                    <a:pt x="124" y="0"/>
                  </a:moveTo>
                  <a:cubicBezTo>
                    <a:pt x="114" y="0"/>
                    <a:pt x="103" y="2"/>
                    <a:pt x="92" y="5"/>
                  </a:cubicBezTo>
                  <a:cubicBezTo>
                    <a:pt x="31" y="22"/>
                    <a:pt x="0" y="83"/>
                    <a:pt x="18" y="140"/>
                  </a:cubicBezTo>
                  <a:cubicBezTo>
                    <a:pt x="244" y="833"/>
                    <a:pt x="589" y="1469"/>
                    <a:pt x="1051" y="2023"/>
                  </a:cubicBezTo>
                  <a:cubicBezTo>
                    <a:pt x="1587" y="2672"/>
                    <a:pt x="2279" y="3199"/>
                    <a:pt x="3051" y="3552"/>
                  </a:cubicBezTo>
                  <a:cubicBezTo>
                    <a:pt x="3064" y="3561"/>
                    <a:pt x="3081" y="3565"/>
                    <a:pt x="3094" y="3565"/>
                  </a:cubicBezTo>
                  <a:cubicBezTo>
                    <a:pt x="3138" y="3565"/>
                    <a:pt x="3177" y="3539"/>
                    <a:pt x="3195" y="3500"/>
                  </a:cubicBezTo>
                  <a:cubicBezTo>
                    <a:pt x="3221" y="3443"/>
                    <a:pt x="3195" y="3382"/>
                    <a:pt x="3142" y="3356"/>
                  </a:cubicBezTo>
                  <a:cubicBezTo>
                    <a:pt x="2401" y="3016"/>
                    <a:pt x="1735" y="2506"/>
                    <a:pt x="1216" y="1883"/>
                  </a:cubicBezTo>
                  <a:cubicBezTo>
                    <a:pt x="776" y="1352"/>
                    <a:pt x="441" y="741"/>
                    <a:pt x="227" y="75"/>
                  </a:cubicBezTo>
                  <a:cubicBezTo>
                    <a:pt x="213" y="29"/>
                    <a:pt x="170" y="0"/>
                    <a:pt x="124"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4"/>
            <p:cNvSpPr/>
            <p:nvPr/>
          </p:nvSpPr>
          <p:spPr>
            <a:xfrm>
              <a:off x="8281212" y="3012029"/>
              <a:ext cx="60751" cy="50177"/>
            </a:xfrm>
            <a:custGeom>
              <a:avLst/>
              <a:gdLst/>
              <a:ahLst/>
              <a:cxnLst/>
              <a:rect l="l" t="t" r="r" b="b"/>
              <a:pathLst>
                <a:path w="3160" h="2610" extrusionOk="0">
                  <a:moveTo>
                    <a:pt x="3037" y="0"/>
                  </a:moveTo>
                  <a:cubicBezTo>
                    <a:pt x="3004" y="0"/>
                    <a:pt x="2971" y="15"/>
                    <a:pt x="2950" y="43"/>
                  </a:cubicBezTo>
                  <a:cubicBezTo>
                    <a:pt x="2576" y="536"/>
                    <a:pt x="2140" y="989"/>
                    <a:pt x="1660" y="1381"/>
                  </a:cubicBezTo>
                  <a:cubicBezTo>
                    <a:pt x="1177" y="1782"/>
                    <a:pt x="645" y="2126"/>
                    <a:pt x="79" y="2401"/>
                  </a:cubicBezTo>
                  <a:cubicBezTo>
                    <a:pt x="26" y="2427"/>
                    <a:pt x="0" y="2492"/>
                    <a:pt x="31" y="2549"/>
                  </a:cubicBezTo>
                  <a:cubicBezTo>
                    <a:pt x="48" y="2584"/>
                    <a:pt x="87" y="2610"/>
                    <a:pt x="127" y="2610"/>
                  </a:cubicBezTo>
                  <a:cubicBezTo>
                    <a:pt x="144" y="2610"/>
                    <a:pt x="157" y="2605"/>
                    <a:pt x="175" y="2597"/>
                  </a:cubicBezTo>
                  <a:cubicBezTo>
                    <a:pt x="754" y="2313"/>
                    <a:pt x="1303" y="1960"/>
                    <a:pt x="1800" y="1551"/>
                  </a:cubicBezTo>
                  <a:cubicBezTo>
                    <a:pt x="2292" y="1146"/>
                    <a:pt x="2737" y="679"/>
                    <a:pt x="3125" y="174"/>
                  </a:cubicBezTo>
                  <a:cubicBezTo>
                    <a:pt x="3159" y="126"/>
                    <a:pt x="3151" y="56"/>
                    <a:pt x="3103" y="21"/>
                  </a:cubicBezTo>
                  <a:cubicBezTo>
                    <a:pt x="3083" y="7"/>
                    <a:pt x="3060" y="0"/>
                    <a:pt x="3037"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4"/>
            <p:cNvSpPr/>
            <p:nvPr/>
          </p:nvSpPr>
          <p:spPr>
            <a:xfrm>
              <a:off x="8295958" y="3061475"/>
              <a:ext cx="67960" cy="60040"/>
            </a:xfrm>
            <a:custGeom>
              <a:avLst/>
              <a:gdLst/>
              <a:ahLst/>
              <a:cxnLst/>
              <a:rect l="l" t="t" r="r" b="b"/>
              <a:pathLst>
                <a:path w="3535" h="3123" extrusionOk="0">
                  <a:moveTo>
                    <a:pt x="3410" y="1"/>
                  </a:moveTo>
                  <a:cubicBezTo>
                    <a:pt x="3372" y="1"/>
                    <a:pt x="3337" y="20"/>
                    <a:pt x="3316" y="55"/>
                  </a:cubicBezTo>
                  <a:cubicBezTo>
                    <a:pt x="3002" y="604"/>
                    <a:pt x="2619" y="1101"/>
                    <a:pt x="2170" y="1537"/>
                  </a:cubicBezTo>
                  <a:cubicBezTo>
                    <a:pt x="1565" y="2121"/>
                    <a:pt x="863" y="2582"/>
                    <a:pt x="83" y="2914"/>
                  </a:cubicBezTo>
                  <a:cubicBezTo>
                    <a:pt x="26" y="2935"/>
                    <a:pt x="0" y="3001"/>
                    <a:pt x="26" y="3057"/>
                  </a:cubicBezTo>
                  <a:cubicBezTo>
                    <a:pt x="44" y="3097"/>
                    <a:pt x="83" y="3123"/>
                    <a:pt x="127" y="3123"/>
                  </a:cubicBezTo>
                  <a:cubicBezTo>
                    <a:pt x="140" y="3123"/>
                    <a:pt x="153" y="3118"/>
                    <a:pt x="166" y="3114"/>
                  </a:cubicBezTo>
                  <a:cubicBezTo>
                    <a:pt x="972" y="2774"/>
                    <a:pt x="1700" y="2295"/>
                    <a:pt x="2318" y="1694"/>
                  </a:cubicBezTo>
                  <a:cubicBezTo>
                    <a:pt x="2785" y="1240"/>
                    <a:pt x="3181" y="726"/>
                    <a:pt x="3504" y="164"/>
                  </a:cubicBezTo>
                  <a:cubicBezTo>
                    <a:pt x="3534" y="112"/>
                    <a:pt x="3517" y="46"/>
                    <a:pt x="3464" y="16"/>
                  </a:cubicBezTo>
                  <a:cubicBezTo>
                    <a:pt x="3447" y="6"/>
                    <a:pt x="3428" y="1"/>
                    <a:pt x="3410"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4"/>
            <p:cNvSpPr/>
            <p:nvPr/>
          </p:nvSpPr>
          <p:spPr>
            <a:xfrm>
              <a:off x="7890072" y="2058112"/>
              <a:ext cx="251771" cy="224567"/>
            </a:xfrm>
            <a:custGeom>
              <a:avLst/>
              <a:gdLst/>
              <a:ahLst/>
              <a:cxnLst/>
              <a:rect l="l" t="t" r="r" b="b"/>
              <a:pathLst>
                <a:path w="13096" h="11681" extrusionOk="0">
                  <a:moveTo>
                    <a:pt x="10524" y="0"/>
                  </a:moveTo>
                  <a:lnTo>
                    <a:pt x="2790" y="2624"/>
                  </a:lnTo>
                  <a:lnTo>
                    <a:pt x="2668" y="5225"/>
                  </a:lnTo>
                  <a:lnTo>
                    <a:pt x="2607" y="6445"/>
                  </a:lnTo>
                  <a:cubicBezTo>
                    <a:pt x="2459" y="6506"/>
                    <a:pt x="2328" y="6567"/>
                    <a:pt x="2188" y="6637"/>
                  </a:cubicBezTo>
                  <a:lnTo>
                    <a:pt x="1" y="7709"/>
                  </a:lnTo>
                  <a:cubicBezTo>
                    <a:pt x="1" y="7709"/>
                    <a:pt x="84" y="11681"/>
                    <a:pt x="2603" y="11681"/>
                  </a:cubicBezTo>
                  <a:cubicBezTo>
                    <a:pt x="2661" y="11681"/>
                    <a:pt x="2720" y="11678"/>
                    <a:pt x="2781" y="11674"/>
                  </a:cubicBezTo>
                  <a:cubicBezTo>
                    <a:pt x="5483" y="11474"/>
                    <a:pt x="8642" y="10576"/>
                    <a:pt x="13095" y="7160"/>
                  </a:cubicBezTo>
                  <a:lnTo>
                    <a:pt x="10620" y="6410"/>
                  </a:lnTo>
                  <a:lnTo>
                    <a:pt x="10568" y="2955"/>
                  </a:lnTo>
                  <a:lnTo>
                    <a:pt x="10524" y="0"/>
                  </a:lnTo>
                  <a:close/>
                </a:path>
              </a:pathLst>
            </a:custGeom>
            <a:solidFill>
              <a:srgbClr val="DFA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4"/>
            <p:cNvSpPr/>
            <p:nvPr/>
          </p:nvSpPr>
          <p:spPr>
            <a:xfrm>
              <a:off x="7941344" y="2058112"/>
              <a:ext cx="151897" cy="104257"/>
            </a:xfrm>
            <a:custGeom>
              <a:avLst/>
              <a:gdLst/>
              <a:ahLst/>
              <a:cxnLst/>
              <a:rect l="l" t="t" r="r" b="b"/>
              <a:pathLst>
                <a:path w="7901" h="5423" extrusionOk="0">
                  <a:moveTo>
                    <a:pt x="7857" y="0"/>
                  </a:moveTo>
                  <a:lnTo>
                    <a:pt x="123" y="2624"/>
                  </a:lnTo>
                  <a:lnTo>
                    <a:pt x="1" y="5225"/>
                  </a:lnTo>
                  <a:cubicBezTo>
                    <a:pt x="465" y="5356"/>
                    <a:pt x="995" y="5423"/>
                    <a:pt x="1569" y="5423"/>
                  </a:cubicBezTo>
                  <a:cubicBezTo>
                    <a:pt x="2525" y="5423"/>
                    <a:pt x="3600" y="5237"/>
                    <a:pt x="4689" y="4850"/>
                  </a:cubicBezTo>
                  <a:cubicBezTo>
                    <a:pt x="6001" y="4388"/>
                    <a:pt x="7108" y="3717"/>
                    <a:pt x="7901" y="2959"/>
                  </a:cubicBezTo>
                  <a:lnTo>
                    <a:pt x="7901" y="2955"/>
                  </a:lnTo>
                  <a:lnTo>
                    <a:pt x="7857" y="0"/>
                  </a:lnTo>
                  <a:close/>
                </a:path>
              </a:pathLst>
            </a:custGeom>
            <a:solidFill>
              <a:srgbClr val="EE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4"/>
            <p:cNvSpPr/>
            <p:nvPr/>
          </p:nvSpPr>
          <p:spPr>
            <a:xfrm>
              <a:off x="7727895" y="1599974"/>
              <a:ext cx="535166" cy="414933"/>
            </a:xfrm>
            <a:custGeom>
              <a:avLst/>
              <a:gdLst/>
              <a:ahLst/>
              <a:cxnLst/>
              <a:rect l="l" t="t" r="r" b="b"/>
              <a:pathLst>
                <a:path w="27837" h="21583" extrusionOk="0">
                  <a:moveTo>
                    <a:pt x="4712" y="0"/>
                  </a:moveTo>
                  <a:cubicBezTo>
                    <a:pt x="3574" y="0"/>
                    <a:pt x="2676" y="245"/>
                    <a:pt x="2040" y="989"/>
                  </a:cubicBezTo>
                  <a:cubicBezTo>
                    <a:pt x="776" y="2466"/>
                    <a:pt x="3147" y="5769"/>
                    <a:pt x="3086" y="6079"/>
                  </a:cubicBezTo>
                  <a:cubicBezTo>
                    <a:pt x="3029" y="6392"/>
                    <a:pt x="1243" y="6079"/>
                    <a:pt x="619" y="7225"/>
                  </a:cubicBezTo>
                  <a:cubicBezTo>
                    <a:pt x="1" y="8371"/>
                    <a:pt x="2254" y="10916"/>
                    <a:pt x="2118" y="11303"/>
                  </a:cubicBezTo>
                  <a:cubicBezTo>
                    <a:pt x="1979" y="11691"/>
                    <a:pt x="1299" y="11439"/>
                    <a:pt x="1107" y="12140"/>
                  </a:cubicBezTo>
                  <a:cubicBezTo>
                    <a:pt x="911" y="12837"/>
                    <a:pt x="1378" y="13674"/>
                    <a:pt x="3243" y="15809"/>
                  </a:cubicBezTo>
                  <a:cubicBezTo>
                    <a:pt x="4221" y="16929"/>
                    <a:pt x="5113" y="17196"/>
                    <a:pt x="5740" y="17196"/>
                  </a:cubicBezTo>
                  <a:cubicBezTo>
                    <a:pt x="6308" y="17196"/>
                    <a:pt x="6659" y="16977"/>
                    <a:pt x="6659" y="16977"/>
                  </a:cubicBezTo>
                  <a:cubicBezTo>
                    <a:pt x="7836" y="18097"/>
                    <a:pt x="11587" y="21382"/>
                    <a:pt x="17108" y="21574"/>
                  </a:cubicBezTo>
                  <a:cubicBezTo>
                    <a:pt x="17272" y="21580"/>
                    <a:pt x="17433" y="21582"/>
                    <a:pt x="17592" y="21582"/>
                  </a:cubicBezTo>
                  <a:cubicBezTo>
                    <a:pt x="19486" y="21582"/>
                    <a:pt x="21091" y="21214"/>
                    <a:pt x="22285" y="20820"/>
                  </a:cubicBezTo>
                  <a:cubicBezTo>
                    <a:pt x="22285" y="20820"/>
                    <a:pt x="22289" y="20821"/>
                    <a:pt x="22298" y="20821"/>
                  </a:cubicBezTo>
                  <a:cubicBezTo>
                    <a:pt x="22412" y="20821"/>
                    <a:pt x="23297" y="20719"/>
                    <a:pt x="25501" y="17831"/>
                  </a:cubicBezTo>
                  <a:cubicBezTo>
                    <a:pt x="26237" y="16864"/>
                    <a:pt x="26686" y="15892"/>
                    <a:pt x="26935" y="14964"/>
                  </a:cubicBezTo>
                  <a:cubicBezTo>
                    <a:pt x="27240" y="13853"/>
                    <a:pt x="27837" y="11844"/>
                    <a:pt x="26769" y="10009"/>
                  </a:cubicBezTo>
                  <a:cubicBezTo>
                    <a:pt x="26011" y="8702"/>
                    <a:pt x="24773" y="8101"/>
                    <a:pt x="24102" y="7844"/>
                  </a:cubicBezTo>
                  <a:cubicBezTo>
                    <a:pt x="23466" y="6532"/>
                    <a:pt x="22233" y="4445"/>
                    <a:pt x="19971" y="2645"/>
                  </a:cubicBezTo>
                  <a:cubicBezTo>
                    <a:pt x="19414" y="2201"/>
                    <a:pt x="18629" y="1582"/>
                    <a:pt x="17496" y="1063"/>
                  </a:cubicBezTo>
                  <a:cubicBezTo>
                    <a:pt x="16648" y="672"/>
                    <a:pt x="15904" y="568"/>
                    <a:pt x="15090" y="568"/>
                  </a:cubicBezTo>
                  <a:cubicBezTo>
                    <a:pt x="14168" y="568"/>
                    <a:pt x="13157" y="702"/>
                    <a:pt x="11805" y="702"/>
                  </a:cubicBezTo>
                  <a:cubicBezTo>
                    <a:pt x="10939" y="702"/>
                    <a:pt x="9933" y="647"/>
                    <a:pt x="8720" y="466"/>
                  </a:cubicBezTo>
                  <a:cubicBezTo>
                    <a:pt x="7170" y="235"/>
                    <a:pt x="5826" y="0"/>
                    <a:pt x="4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4"/>
            <p:cNvSpPr/>
            <p:nvPr/>
          </p:nvSpPr>
          <p:spPr>
            <a:xfrm>
              <a:off x="7852892" y="1783087"/>
              <a:ext cx="305062" cy="340744"/>
            </a:xfrm>
            <a:custGeom>
              <a:avLst/>
              <a:gdLst/>
              <a:ahLst/>
              <a:cxnLst/>
              <a:rect l="l" t="t" r="r" b="b"/>
              <a:pathLst>
                <a:path w="15868" h="17724" extrusionOk="0">
                  <a:moveTo>
                    <a:pt x="2528" y="1"/>
                  </a:moveTo>
                  <a:cubicBezTo>
                    <a:pt x="2528" y="1"/>
                    <a:pt x="288" y="4707"/>
                    <a:pt x="44" y="10080"/>
                  </a:cubicBezTo>
                  <a:cubicBezTo>
                    <a:pt x="0" y="11134"/>
                    <a:pt x="35" y="12206"/>
                    <a:pt x="174" y="13278"/>
                  </a:cubicBezTo>
                  <a:cubicBezTo>
                    <a:pt x="279" y="14149"/>
                    <a:pt x="462" y="15021"/>
                    <a:pt x="741" y="15875"/>
                  </a:cubicBezTo>
                  <a:cubicBezTo>
                    <a:pt x="1444" y="17190"/>
                    <a:pt x="2670" y="17723"/>
                    <a:pt x="4185" y="17723"/>
                  </a:cubicBezTo>
                  <a:cubicBezTo>
                    <a:pt x="6521" y="17723"/>
                    <a:pt x="9545" y="16455"/>
                    <a:pt x="12397" y="14829"/>
                  </a:cubicBezTo>
                  <a:cubicBezTo>
                    <a:pt x="12397" y="14829"/>
                    <a:pt x="15622" y="14402"/>
                    <a:pt x="15770" y="11762"/>
                  </a:cubicBezTo>
                  <a:cubicBezTo>
                    <a:pt x="15868" y="10115"/>
                    <a:pt x="15241" y="9194"/>
                    <a:pt x="14294" y="9194"/>
                  </a:cubicBezTo>
                  <a:cubicBezTo>
                    <a:pt x="13722" y="9194"/>
                    <a:pt x="13034" y="9530"/>
                    <a:pt x="12319" y="10245"/>
                  </a:cubicBezTo>
                  <a:cubicBezTo>
                    <a:pt x="12319" y="10245"/>
                    <a:pt x="12058" y="10453"/>
                    <a:pt x="11834" y="10453"/>
                  </a:cubicBezTo>
                  <a:cubicBezTo>
                    <a:pt x="11659" y="10453"/>
                    <a:pt x="11506" y="10326"/>
                    <a:pt x="11517" y="9870"/>
                  </a:cubicBezTo>
                  <a:cubicBezTo>
                    <a:pt x="11543" y="8833"/>
                    <a:pt x="11465" y="6899"/>
                    <a:pt x="11465" y="6899"/>
                  </a:cubicBezTo>
                  <a:cubicBezTo>
                    <a:pt x="11465" y="6899"/>
                    <a:pt x="8846" y="3007"/>
                    <a:pt x="8018" y="2720"/>
                  </a:cubicBezTo>
                  <a:cubicBezTo>
                    <a:pt x="7190" y="2441"/>
                    <a:pt x="3852" y="2049"/>
                    <a:pt x="2528" y="1"/>
                  </a:cubicBezTo>
                  <a:close/>
                </a:path>
              </a:pathLst>
            </a:custGeom>
            <a:solidFill>
              <a:srgbClr val="DFA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4"/>
            <p:cNvSpPr/>
            <p:nvPr/>
          </p:nvSpPr>
          <p:spPr>
            <a:xfrm>
              <a:off x="7946207" y="1940286"/>
              <a:ext cx="14669" cy="17264"/>
            </a:xfrm>
            <a:custGeom>
              <a:avLst/>
              <a:gdLst/>
              <a:ahLst/>
              <a:cxnLst/>
              <a:rect l="l" t="t" r="r" b="b"/>
              <a:pathLst>
                <a:path w="763" h="898" extrusionOk="0">
                  <a:moveTo>
                    <a:pt x="368" y="1"/>
                  </a:moveTo>
                  <a:cubicBezTo>
                    <a:pt x="357" y="1"/>
                    <a:pt x="347" y="1"/>
                    <a:pt x="336" y="3"/>
                  </a:cubicBezTo>
                  <a:cubicBezTo>
                    <a:pt x="140" y="20"/>
                    <a:pt x="0" y="238"/>
                    <a:pt x="27" y="486"/>
                  </a:cubicBezTo>
                  <a:cubicBezTo>
                    <a:pt x="51" y="721"/>
                    <a:pt x="212" y="898"/>
                    <a:pt x="396" y="898"/>
                  </a:cubicBezTo>
                  <a:cubicBezTo>
                    <a:pt x="406" y="898"/>
                    <a:pt x="417" y="897"/>
                    <a:pt x="427" y="896"/>
                  </a:cubicBezTo>
                  <a:cubicBezTo>
                    <a:pt x="624" y="874"/>
                    <a:pt x="763" y="661"/>
                    <a:pt x="737" y="412"/>
                  </a:cubicBezTo>
                  <a:cubicBezTo>
                    <a:pt x="712" y="177"/>
                    <a:pt x="551" y="1"/>
                    <a:pt x="3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4"/>
            <p:cNvSpPr/>
            <p:nvPr/>
          </p:nvSpPr>
          <p:spPr>
            <a:xfrm>
              <a:off x="7864119" y="1940459"/>
              <a:ext cx="14592" cy="17264"/>
            </a:xfrm>
            <a:custGeom>
              <a:avLst/>
              <a:gdLst/>
              <a:ahLst/>
              <a:cxnLst/>
              <a:rect l="l" t="t" r="r" b="b"/>
              <a:pathLst>
                <a:path w="759" h="898" extrusionOk="0">
                  <a:moveTo>
                    <a:pt x="363" y="1"/>
                  </a:moveTo>
                  <a:cubicBezTo>
                    <a:pt x="352" y="1"/>
                    <a:pt x="342" y="1"/>
                    <a:pt x="331" y="2"/>
                  </a:cubicBezTo>
                  <a:cubicBezTo>
                    <a:pt x="135" y="24"/>
                    <a:pt x="0" y="238"/>
                    <a:pt x="22" y="486"/>
                  </a:cubicBezTo>
                  <a:cubicBezTo>
                    <a:pt x="47" y="721"/>
                    <a:pt x="212" y="897"/>
                    <a:pt x="395" y="897"/>
                  </a:cubicBezTo>
                  <a:cubicBezTo>
                    <a:pt x="406" y="897"/>
                    <a:pt x="416" y="897"/>
                    <a:pt x="427" y="896"/>
                  </a:cubicBezTo>
                  <a:cubicBezTo>
                    <a:pt x="623" y="878"/>
                    <a:pt x="758" y="660"/>
                    <a:pt x="732" y="412"/>
                  </a:cubicBezTo>
                  <a:cubicBezTo>
                    <a:pt x="711" y="177"/>
                    <a:pt x="547" y="1"/>
                    <a:pt x="3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4"/>
            <p:cNvSpPr/>
            <p:nvPr/>
          </p:nvSpPr>
          <p:spPr>
            <a:xfrm>
              <a:off x="7940844" y="1904490"/>
              <a:ext cx="42833" cy="19936"/>
            </a:xfrm>
            <a:custGeom>
              <a:avLst/>
              <a:gdLst/>
              <a:ahLst/>
              <a:cxnLst/>
              <a:rect l="l" t="t" r="r" b="b"/>
              <a:pathLst>
                <a:path w="2228" h="1037" extrusionOk="0">
                  <a:moveTo>
                    <a:pt x="1982" y="1"/>
                  </a:moveTo>
                  <a:cubicBezTo>
                    <a:pt x="1958" y="1"/>
                    <a:pt x="1933" y="5"/>
                    <a:pt x="1909" y="13"/>
                  </a:cubicBezTo>
                  <a:lnTo>
                    <a:pt x="175" y="614"/>
                  </a:lnTo>
                  <a:cubicBezTo>
                    <a:pt x="62" y="653"/>
                    <a:pt x="1" y="780"/>
                    <a:pt x="40" y="893"/>
                  </a:cubicBezTo>
                  <a:cubicBezTo>
                    <a:pt x="70" y="980"/>
                    <a:pt x="153" y="1037"/>
                    <a:pt x="245" y="1037"/>
                  </a:cubicBezTo>
                  <a:cubicBezTo>
                    <a:pt x="266" y="1037"/>
                    <a:pt x="293" y="1032"/>
                    <a:pt x="314" y="1028"/>
                  </a:cubicBezTo>
                  <a:lnTo>
                    <a:pt x="2053" y="422"/>
                  </a:lnTo>
                  <a:cubicBezTo>
                    <a:pt x="2166" y="383"/>
                    <a:pt x="2227" y="261"/>
                    <a:pt x="2188" y="148"/>
                  </a:cubicBezTo>
                  <a:cubicBezTo>
                    <a:pt x="2157" y="58"/>
                    <a:pt x="2074" y="1"/>
                    <a:pt x="1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4"/>
            <p:cNvSpPr/>
            <p:nvPr/>
          </p:nvSpPr>
          <p:spPr>
            <a:xfrm>
              <a:off x="7858909" y="1910853"/>
              <a:ext cx="32356" cy="16341"/>
            </a:xfrm>
            <a:custGeom>
              <a:avLst/>
              <a:gdLst/>
              <a:ahLst/>
              <a:cxnLst/>
              <a:rect l="l" t="t" r="r" b="b"/>
              <a:pathLst>
                <a:path w="1683" h="850" extrusionOk="0">
                  <a:moveTo>
                    <a:pt x="248" y="1"/>
                  </a:moveTo>
                  <a:cubicBezTo>
                    <a:pt x="157" y="1"/>
                    <a:pt x="71" y="58"/>
                    <a:pt x="40" y="148"/>
                  </a:cubicBezTo>
                  <a:cubicBezTo>
                    <a:pt x="1" y="261"/>
                    <a:pt x="62" y="388"/>
                    <a:pt x="175" y="427"/>
                  </a:cubicBezTo>
                  <a:lnTo>
                    <a:pt x="1365" y="836"/>
                  </a:lnTo>
                  <a:cubicBezTo>
                    <a:pt x="1391" y="845"/>
                    <a:pt x="1413" y="850"/>
                    <a:pt x="1439" y="850"/>
                  </a:cubicBezTo>
                  <a:cubicBezTo>
                    <a:pt x="1526" y="850"/>
                    <a:pt x="1613" y="793"/>
                    <a:pt x="1644" y="701"/>
                  </a:cubicBezTo>
                  <a:cubicBezTo>
                    <a:pt x="1683" y="588"/>
                    <a:pt x="1622" y="466"/>
                    <a:pt x="1509" y="427"/>
                  </a:cubicBezTo>
                  <a:lnTo>
                    <a:pt x="319" y="13"/>
                  </a:lnTo>
                  <a:cubicBezTo>
                    <a:pt x="296" y="5"/>
                    <a:pt x="272" y="1"/>
                    <a:pt x="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4"/>
            <p:cNvSpPr/>
            <p:nvPr/>
          </p:nvSpPr>
          <p:spPr>
            <a:xfrm>
              <a:off x="7962702" y="1960587"/>
              <a:ext cx="66288" cy="68499"/>
            </a:xfrm>
            <a:custGeom>
              <a:avLst/>
              <a:gdLst/>
              <a:ahLst/>
              <a:cxnLst/>
              <a:rect l="l" t="t" r="r" b="b"/>
              <a:pathLst>
                <a:path w="3448" h="3563" extrusionOk="0">
                  <a:moveTo>
                    <a:pt x="1744" y="0"/>
                  </a:moveTo>
                  <a:cubicBezTo>
                    <a:pt x="887" y="0"/>
                    <a:pt x="158" y="713"/>
                    <a:pt x="79" y="1648"/>
                  </a:cubicBezTo>
                  <a:cubicBezTo>
                    <a:pt x="1" y="2629"/>
                    <a:pt x="672" y="3483"/>
                    <a:pt x="1578" y="3557"/>
                  </a:cubicBezTo>
                  <a:cubicBezTo>
                    <a:pt x="1621" y="3560"/>
                    <a:pt x="1663" y="3562"/>
                    <a:pt x="1705" y="3562"/>
                  </a:cubicBezTo>
                  <a:cubicBezTo>
                    <a:pt x="2558" y="3562"/>
                    <a:pt x="3290" y="2853"/>
                    <a:pt x="3365" y="1914"/>
                  </a:cubicBezTo>
                  <a:cubicBezTo>
                    <a:pt x="3448" y="934"/>
                    <a:pt x="2777" y="80"/>
                    <a:pt x="1870" y="6"/>
                  </a:cubicBezTo>
                  <a:cubicBezTo>
                    <a:pt x="1828" y="2"/>
                    <a:pt x="1786" y="0"/>
                    <a:pt x="1744" y="0"/>
                  </a:cubicBezTo>
                  <a:close/>
                </a:path>
              </a:pathLst>
            </a:custGeom>
            <a:solidFill>
              <a:srgbClr val="FBB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4"/>
            <p:cNvSpPr/>
            <p:nvPr/>
          </p:nvSpPr>
          <p:spPr>
            <a:xfrm>
              <a:off x="7852892" y="1976850"/>
              <a:ext cx="21455" cy="61501"/>
            </a:xfrm>
            <a:custGeom>
              <a:avLst/>
              <a:gdLst/>
              <a:ahLst/>
              <a:cxnLst/>
              <a:rect l="l" t="t" r="r" b="b"/>
              <a:pathLst>
                <a:path w="1116" h="3199" extrusionOk="0">
                  <a:moveTo>
                    <a:pt x="44" y="1"/>
                  </a:moveTo>
                  <a:cubicBezTo>
                    <a:pt x="0" y="1055"/>
                    <a:pt x="35" y="2127"/>
                    <a:pt x="174" y="3199"/>
                  </a:cubicBezTo>
                  <a:cubicBezTo>
                    <a:pt x="654" y="2929"/>
                    <a:pt x="1002" y="2397"/>
                    <a:pt x="1055" y="1770"/>
                  </a:cubicBezTo>
                  <a:cubicBezTo>
                    <a:pt x="1116" y="985"/>
                    <a:pt x="689" y="271"/>
                    <a:pt x="44" y="1"/>
                  </a:cubicBezTo>
                  <a:close/>
                </a:path>
              </a:pathLst>
            </a:custGeom>
            <a:solidFill>
              <a:srgbClr val="FBB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4"/>
            <p:cNvSpPr/>
            <p:nvPr/>
          </p:nvSpPr>
          <p:spPr>
            <a:xfrm>
              <a:off x="7898877" y="1949706"/>
              <a:ext cx="21724" cy="69383"/>
            </a:xfrm>
            <a:custGeom>
              <a:avLst/>
              <a:gdLst/>
              <a:ahLst/>
              <a:cxnLst/>
              <a:rect l="l" t="t" r="r" b="b"/>
              <a:pathLst>
                <a:path w="1130" h="3609" extrusionOk="0">
                  <a:moveTo>
                    <a:pt x="114" y="1"/>
                  </a:moveTo>
                  <a:cubicBezTo>
                    <a:pt x="57" y="1"/>
                    <a:pt x="5" y="49"/>
                    <a:pt x="5" y="110"/>
                  </a:cubicBezTo>
                  <a:lnTo>
                    <a:pt x="0" y="3081"/>
                  </a:lnTo>
                  <a:cubicBezTo>
                    <a:pt x="0" y="3199"/>
                    <a:pt x="5" y="3312"/>
                    <a:pt x="66" y="3417"/>
                  </a:cubicBezTo>
                  <a:cubicBezTo>
                    <a:pt x="179" y="3596"/>
                    <a:pt x="414" y="3609"/>
                    <a:pt x="567" y="3609"/>
                  </a:cubicBezTo>
                  <a:lnTo>
                    <a:pt x="610" y="3609"/>
                  </a:lnTo>
                  <a:cubicBezTo>
                    <a:pt x="759" y="3609"/>
                    <a:pt x="911" y="3574"/>
                    <a:pt x="1051" y="3509"/>
                  </a:cubicBezTo>
                  <a:cubicBezTo>
                    <a:pt x="1107" y="3482"/>
                    <a:pt x="1129" y="3421"/>
                    <a:pt x="1107" y="3365"/>
                  </a:cubicBezTo>
                  <a:cubicBezTo>
                    <a:pt x="1088" y="3326"/>
                    <a:pt x="1048" y="3302"/>
                    <a:pt x="1006" y="3302"/>
                  </a:cubicBezTo>
                  <a:cubicBezTo>
                    <a:pt x="990" y="3302"/>
                    <a:pt x="974" y="3305"/>
                    <a:pt x="959" y="3312"/>
                  </a:cubicBezTo>
                  <a:cubicBezTo>
                    <a:pt x="846" y="3365"/>
                    <a:pt x="728" y="3391"/>
                    <a:pt x="593" y="3391"/>
                  </a:cubicBezTo>
                  <a:cubicBezTo>
                    <a:pt x="585" y="3391"/>
                    <a:pt x="576" y="3391"/>
                    <a:pt x="566" y="3391"/>
                  </a:cubicBezTo>
                  <a:cubicBezTo>
                    <a:pt x="466" y="3391"/>
                    <a:pt x="305" y="3387"/>
                    <a:pt x="253" y="3304"/>
                  </a:cubicBezTo>
                  <a:cubicBezTo>
                    <a:pt x="218" y="3247"/>
                    <a:pt x="214" y="3169"/>
                    <a:pt x="218" y="3081"/>
                  </a:cubicBezTo>
                  <a:lnTo>
                    <a:pt x="223" y="110"/>
                  </a:lnTo>
                  <a:cubicBezTo>
                    <a:pt x="223" y="49"/>
                    <a:pt x="175" y="1"/>
                    <a:pt x="118" y="1"/>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4"/>
            <p:cNvSpPr/>
            <p:nvPr/>
          </p:nvSpPr>
          <p:spPr>
            <a:xfrm>
              <a:off x="7915621" y="2044040"/>
              <a:ext cx="33029" cy="15899"/>
            </a:xfrm>
            <a:custGeom>
              <a:avLst/>
              <a:gdLst/>
              <a:ahLst/>
              <a:cxnLst/>
              <a:rect l="l" t="t" r="r" b="b"/>
              <a:pathLst>
                <a:path w="1718" h="827" extrusionOk="0">
                  <a:moveTo>
                    <a:pt x="1718" y="0"/>
                  </a:moveTo>
                  <a:cubicBezTo>
                    <a:pt x="1408" y="48"/>
                    <a:pt x="1099" y="100"/>
                    <a:pt x="781" y="153"/>
                  </a:cubicBezTo>
                  <a:cubicBezTo>
                    <a:pt x="519" y="201"/>
                    <a:pt x="258" y="244"/>
                    <a:pt x="1" y="292"/>
                  </a:cubicBezTo>
                  <a:cubicBezTo>
                    <a:pt x="156" y="619"/>
                    <a:pt x="479" y="827"/>
                    <a:pt x="820" y="827"/>
                  </a:cubicBezTo>
                  <a:cubicBezTo>
                    <a:pt x="843" y="827"/>
                    <a:pt x="867" y="826"/>
                    <a:pt x="890" y="824"/>
                  </a:cubicBezTo>
                  <a:cubicBezTo>
                    <a:pt x="1313" y="793"/>
                    <a:pt x="1670" y="449"/>
                    <a:pt x="17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4"/>
            <p:cNvSpPr/>
            <p:nvPr/>
          </p:nvSpPr>
          <p:spPr>
            <a:xfrm>
              <a:off x="8087276" y="1977004"/>
              <a:ext cx="41910" cy="56002"/>
            </a:xfrm>
            <a:custGeom>
              <a:avLst/>
              <a:gdLst/>
              <a:ahLst/>
              <a:cxnLst/>
              <a:rect l="l" t="t" r="r" b="b"/>
              <a:pathLst>
                <a:path w="2180" h="2913" extrusionOk="0">
                  <a:moveTo>
                    <a:pt x="2057" y="0"/>
                  </a:moveTo>
                  <a:cubicBezTo>
                    <a:pt x="2051" y="0"/>
                    <a:pt x="2046" y="0"/>
                    <a:pt x="2040" y="1"/>
                  </a:cubicBezTo>
                  <a:cubicBezTo>
                    <a:pt x="1717" y="67"/>
                    <a:pt x="1242" y="223"/>
                    <a:pt x="846" y="629"/>
                  </a:cubicBezTo>
                  <a:cubicBezTo>
                    <a:pt x="1" y="1478"/>
                    <a:pt x="218" y="2690"/>
                    <a:pt x="249" y="2825"/>
                  </a:cubicBezTo>
                  <a:cubicBezTo>
                    <a:pt x="258" y="2873"/>
                    <a:pt x="301" y="2912"/>
                    <a:pt x="353" y="2912"/>
                  </a:cubicBezTo>
                  <a:lnTo>
                    <a:pt x="353" y="2908"/>
                  </a:lnTo>
                  <a:lnTo>
                    <a:pt x="375" y="2908"/>
                  </a:lnTo>
                  <a:cubicBezTo>
                    <a:pt x="432" y="2895"/>
                    <a:pt x="471" y="2838"/>
                    <a:pt x="458" y="2777"/>
                  </a:cubicBezTo>
                  <a:cubicBezTo>
                    <a:pt x="436" y="2655"/>
                    <a:pt x="236" y="1548"/>
                    <a:pt x="998" y="781"/>
                  </a:cubicBezTo>
                  <a:cubicBezTo>
                    <a:pt x="1360" y="415"/>
                    <a:pt x="1787" y="276"/>
                    <a:pt x="2083" y="219"/>
                  </a:cubicBezTo>
                  <a:cubicBezTo>
                    <a:pt x="2140" y="206"/>
                    <a:pt x="2179" y="149"/>
                    <a:pt x="2171" y="88"/>
                  </a:cubicBezTo>
                  <a:cubicBezTo>
                    <a:pt x="2159" y="37"/>
                    <a:pt x="2111" y="0"/>
                    <a:pt x="2057" y="0"/>
                  </a:cubicBezTo>
                  <a:close/>
                </a:path>
              </a:pathLst>
            </a:custGeom>
            <a:solidFill>
              <a:srgbClr val="E45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9" name="Google Shape;1489;p24"/>
          <p:cNvSpPr/>
          <p:nvPr/>
        </p:nvSpPr>
        <p:spPr>
          <a:xfrm rot="10800000">
            <a:off x="0" y="-300"/>
            <a:ext cx="9144000" cy="4194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3"/>
        <p:cNvGrpSpPr/>
        <p:nvPr/>
      </p:nvGrpSpPr>
      <p:grpSpPr>
        <a:xfrm>
          <a:off x="0" y="0"/>
          <a:ext cx="0" cy="0"/>
          <a:chOff x="0" y="0"/>
          <a:chExt cx="0" cy="0"/>
        </a:xfrm>
      </p:grpSpPr>
      <p:sp>
        <p:nvSpPr>
          <p:cNvPr id="1494" name="Google Shape;1494;p25"/>
          <p:cNvSpPr/>
          <p:nvPr/>
        </p:nvSpPr>
        <p:spPr>
          <a:xfrm>
            <a:off x="176574" y="1263851"/>
            <a:ext cx="8252426" cy="3033974"/>
          </a:xfrm>
          <a:prstGeom prst="roundRect">
            <a:avLst>
              <a:gd name="adj" fmla="val 8456"/>
            </a:avLst>
          </a:prstGeom>
          <a:solidFill>
            <a:schemeClr val="accent5"/>
          </a:solidFill>
          <a:ln>
            <a:noFill/>
          </a:ln>
          <a:effectLst>
            <a:outerShdw blurRad="57150" dist="38100" dir="3240000" algn="bl" rotWithShape="0">
              <a:schemeClr val="dk1">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7" name="Google Shape;1507;p25"/>
          <p:cNvGrpSpPr/>
          <p:nvPr/>
        </p:nvGrpSpPr>
        <p:grpSpPr>
          <a:xfrm>
            <a:off x="7764162" y="946915"/>
            <a:ext cx="839452" cy="813754"/>
            <a:chOff x="-3476625" y="-2105025"/>
            <a:chExt cx="933450" cy="904875"/>
          </a:xfrm>
        </p:grpSpPr>
        <p:sp>
          <p:nvSpPr>
            <p:cNvPr id="1508" name="Google Shape;1508;p25"/>
            <p:cNvSpPr/>
            <p:nvPr/>
          </p:nvSpPr>
          <p:spPr>
            <a:xfrm>
              <a:off x="-3476625" y="-210502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5"/>
            <p:cNvSpPr/>
            <p:nvPr/>
          </p:nvSpPr>
          <p:spPr>
            <a:xfrm>
              <a:off x="-3190875" y="-210502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5"/>
            <p:cNvSpPr/>
            <p:nvPr/>
          </p:nvSpPr>
          <p:spPr>
            <a:xfrm>
              <a:off x="-2905125" y="-210502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5"/>
            <p:cNvSpPr/>
            <p:nvPr/>
          </p:nvSpPr>
          <p:spPr>
            <a:xfrm>
              <a:off x="-2619375" y="-210502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5"/>
            <p:cNvSpPr/>
            <p:nvPr/>
          </p:nvSpPr>
          <p:spPr>
            <a:xfrm>
              <a:off x="-3476625" y="-1828800"/>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5"/>
            <p:cNvSpPr/>
            <p:nvPr/>
          </p:nvSpPr>
          <p:spPr>
            <a:xfrm>
              <a:off x="-3190875" y="-1828800"/>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5"/>
            <p:cNvSpPr/>
            <p:nvPr/>
          </p:nvSpPr>
          <p:spPr>
            <a:xfrm>
              <a:off x="-2905125" y="-1828800"/>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5"/>
            <p:cNvSpPr/>
            <p:nvPr/>
          </p:nvSpPr>
          <p:spPr>
            <a:xfrm>
              <a:off x="-2619375" y="-1828800"/>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5"/>
            <p:cNvSpPr/>
            <p:nvPr/>
          </p:nvSpPr>
          <p:spPr>
            <a:xfrm>
              <a:off x="-3476625" y="-155257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5"/>
            <p:cNvSpPr/>
            <p:nvPr/>
          </p:nvSpPr>
          <p:spPr>
            <a:xfrm>
              <a:off x="-3190875" y="-155257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5"/>
            <p:cNvSpPr/>
            <p:nvPr/>
          </p:nvSpPr>
          <p:spPr>
            <a:xfrm>
              <a:off x="-2905125" y="-155257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5"/>
            <p:cNvSpPr/>
            <p:nvPr/>
          </p:nvSpPr>
          <p:spPr>
            <a:xfrm>
              <a:off x="-2619375" y="-155257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5"/>
            <p:cNvSpPr/>
            <p:nvPr/>
          </p:nvSpPr>
          <p:spPr>
            <a:xfrm>
              <a:off x="-3476625" y="-1276350"/>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5"/>
            <p:cNvSpPr/>
            <p:nvPr/>
          </p:nvSpPr>
          <p:spPr>
            <a:xfrm>
              <a:off x="-3190875" y="-1276350"/>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5"/>
            <p:cNvSpPr/>
            <p:nvPr/>
          </p:nvSpPr>
          <p:spPr>
            <a:xfrm>
              <a:off x="-2905125" y="-1276350"/>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5"/>
            <p:cNvSpPr/>
            <p:nvPr/>
          </p:nvSpPr>
          <p:spPr>
            <a:xfrm>
              <a:off x="-2619375" y="-1276350"/>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4" name="Google Shape;1524;p25"/>
          <p:cNvSpPr txBox="1">
            <a:spLocks noGrp="1"/>
          </p:cNvSpPr>
          <p:nvPr>
            <p:ph type="title"/>
          </p:nvPr>
        </p:nvSpPr>
        <p:spPr>
          <a:xfrm>
            <a:off x="1284725" y="419100"/>
            <a:ext cx="7713900" cy="662400"/>
          </a:xfrm>
          <a:prstGeom prst="rect">
            <a:avLst/>
          </a:prstGeom>
          <a:ln>
            <a:noFill/>
          </a:ln>
        </p:spPr>
        <p:txBody>
          <a:bodyPr spcFirstLastPara="1" wrap="square" lIns="36000" tIns="36000" rIns="36000" bIns="36000" anchor="t" anchorCtr="0">
            <a:noAutofit/>
          </a:bodyPr>
          <a:lstStyle/>
          <a:p>
            <a:pPr marL="0" lvl="0" indent="0" algn="l" rtl="0">
              <a:spcBef>
                <a:spcPts val="0"/>
              </a:spcBef>
              <a:spcAft>
                <a:spcPts val="0"/>
              </a:spcAft>
              <a:buNone/>
            </a:pPr>
            <a:r>
              <a:rPr lang="en" dirty="0"/>
              <a:t>Introduction - </a:t>
            </a:r>
            <a:endParaRPr dirty="0"/>
          </a:p>
        </p:txBody>
      </p:sp>
      <p:sp>
        <p:nvSpPr>
          <p:cNvPr id="1527" name="Google Shape;1527;p25"/>
          <p:cNvSpPr txBox="1">
            <a:spLocks noGrp="1"/>
          </p:cNvSpPr>
          <p:nvPr>
            <p:ph type="title" idx="4294967295"/>
          </p:nvPr>
        </p:nvSpPr>
        <p:spPr>
          <a:xfrm>
            <a:off x="0" y="419100"/>
            <a:ext cx="3044825" cy="1003300"/>
          </a:xfrm>
          <a:prstGeom prst="rect">
            <a:avLst/>
          </a:prstGeom>
        </p:spPr>
        <p:txBody>
          <a:bodyPr spcFirstLastPara="1" wrap="square" lIns="36000" tIns="36000" rIns="36000" bIns="36000" anchor="t" anchorCtr="0">
            <a:noAutofit/>
          </a:bodyPr>
          <a:lstStyle/>
          <a:p>
            <a:pPr marL="0" lvl="0" indent="0" algn="l" rtl="0">
              <a:spcBef>
                <a:spcPts val="0"/>
              </a:spcBef>
              <a:spcAft>
                <a:spcPts val="0"/>
              </a:spcAft>
              <a:buNone/>
            </a:pPr>
            <a:r>
              <a:rPr lang="en"/>
              <a:t>・02・</a:t>
            </a:r>
            <a:endParaRPr/>
          </a:p>
        </p:txBody>
      </p:sp>
      <p:sp>
        <p:nvSpPr>
          <p:cNvPr id="1525" name="Google Shape;1525;p25"/>
          <p:cNvSpPr/>
          <p:nvPr/>
        </p:nvSpPr>
        <p:spPr>
          <a:xfrm rot="10800000">
            <a:off x="0" y="-300"/>
            <a:ext cx="9144000" cy="4194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5"/>
          <p:cNvSpPr txBox="1"/>
          <p:nvPr/>
        </p:nvSpPr>
        <p:spPr>
          <a:xfrm>
            <a:off x="438500" y="1415761"/>
            <a:ext cx="7476550" cy="2797747"/>
          </a:xfrm>
          <a:prstGeom prst="rect">
            <a:avLst/>
          </a:prstGeom>
          <a:noFill/>
          <a:ln>
            <a:noFill/>
          </a:ln>
        </p:spPr>
        <p:txBody>
          <a:bodyPr spcFirstLastPara="1" wrap="square" lIns="36000" tIns="36000" rIns="36000" bIns="36000" anchor="t" anchorCtr="0">
            <a:noAutofit/>
          </a:bodyPr>
          <a:lstStyle/>
          <a:p>
            <a:pPr marL="0" lvl="0" indent="0" algn="l" rtl="0">
              <a:lnSpc>
                <a:spcPct val="115000"/>
              </a:lnSpc>
              <a:spcBef>
                <a:spcPts val="0"/>
              </a:spcBef>
              <a:spcAft>
                <a:spcPts val="0"/>
              </a:spcAft>
              <a:buNone/>
            </a:pPr>
            <a:r>
              <a:rPr lang="en-US" b="1" dirty="0">
                <a:solidFill>
                  <a:schemeClr val="dk1"/>
                </a:solidFill>
                <a:latin typeface="Red Hat Text"/>
                <a:ea typeface="Red Hat Text"/>
                <a:cs typeface="Red Hat Text"/>
                <a:sym typeface="Red Hat Text"/>
              </a:rPr>
              <a:t>Human Action Recognition (HAR) aims to understand human behavior and assign a label to each action. It has a wide range of applications, and therefore has been attracting increasing attention in the field of computer vision. Human actions can be represented using various data modalities, such as RGB, skeleton, depth, infrared, point cloud, event stream, audio, acceleration, radar, and Wi-Fi signal, which encode different sources of useful yet distinct information and have various advantages depending on the application scenarios.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1532" name="Google Shape;1532;p26"/>
          <p:cNvSpPr txBox="1">
            <a:spLocks noGrp="1"/>
          </p:cNvSpPr>
          <p:nvPr>
            <p:ph type="title"/>
          </p:nvPr>
        </p:nvSpPr>
        <p:spPr>
          <a:xfrm>
            <a:off x="1430100" y="458800"/>
            <a:ext cx="7713900" cy="662400"/>
          </a:xfrm>
          <a:prstGeom prst="rect">
            <a:avLst/>
          </a:prstGeom>
        </p:spPr>
        <p:txBody>
          <a:bodyPr spcFirstLastPara="1" wrap="square" lIns="36000" tIns="36000" rIns="36000" bIns="36000" anchor="t" anchorCtr="0">
            <a:noAutofit/>
          </a:bodyPr>
          <a:lstStyle/>
          <a:p>
            <a:pPr marL="0" lvl="0" indent="0" algn="l" rtl="0">
              <a:spcBef>
                <a:spcPts val="0"/>
              </a:spcBef>
              <a:spcAft>
                <a:spcPts val="0"/>
              </a:spcAft>
              <a:buNone/>
            </a:pPr>
            <a:r>
              <a:rPr lang="en" sz="2200"/>
              <a:t>About Dataset</a:t>
            </a:r>
            <a:endParaRPr sz="2200"/>
          </a:p>
        </p:txBody>
      </p:sp>
      <p:sp>
        <p:nvSpPr>
          <p:cNvPr id="1533" name="Google Shape;1533;p26"/>
          <p:cNvSpPr txBox="1">
            <a:spLocks noGrp="1"/>
          </p:cNvSpPr>
          <p:nvPr>
            <p:ph type="body" idx="1"/>
          </p:nvPr>
        </p:nvSpPr>
        <p:spPr>
          <a:prstGeom prst="rect">
            <a:avLst/>
          </a:prstGeom>
        </p:spPr>
        <p:txBody>
          <a:bodyPr spcFirstLastPara="1" wrap="square" lIns="36000" tIns="36000" rIns="36000" bIns="36000" anchor="t" anchorCtr="0">
            <a:noAutofit/>
          </a:bodyPr>
          <a:lstStyle/>
          <a:p>
            <a:pPr algn="l" fontAlgn="base">
              <a:buFont typeface="Arial" panose="020B0604020202020204" pitchFamily="34" charset="0"/>
              <a:buChar char="•"/>
            </a:pPr>
            <a:r>
              <a:rPr lang="en-US" sz="2000" b="0" i="0" dirty="0">
                <a:solidFill>
                  <a:srgbClr val="3C4043"/>
                </a:solidFill>
                <a:effectLst/>
                <a:latin typeface="inherit"/>
              </a:rPr>
              <a:t>The dataset features 15 different classes of </a:t>
            </a:r>
            <a:r>
              <a:rPr lang="en-US" sz="2000" b="1" i="0" dirty="0">
                <a:solidFill>
                  <a:srgbClr val="3C4043"/>
                </a:solidFill>
                <a:effectLst/>
                <a:latin typeface="inherit"/>
              </a:rPr>
              <a:t>Human Activities</a:t>
            </a:r>
            <a:r>
              <a:rPr lang="en-US" sz="2000" b="0" i="0" dirty="0">
                <a:solidFill>
                  <a:srgbClr val="3C4043"/>
                </a:solidFill>
                <a:effectLst/>
                <a:latin typeface="inherit"/>
              </a:rPr>
              <a:t>.</a:t>
            </a:r>
          </a:p>
          <a:p>
            <a:pPr algn="l" fontAlgn="base">
              <a:buFont typeface="Arial" panose="020B0604020202020204" pitchFamily="34" charset="0"/>
              <a:buChar char="•"/>
            </a:pPr>
            <a:r>
              <a:rPr lang="en-US" sz="2000" b="0" i="0" dirty="0">
                <a:solidFill>
                  <a:srgbClr val="3C4043"/>
                </a:solidFill>
                <a:effectLst/>
                <a:latin typeface="inherit"/>
              </a:rPr>
              <a:t>The dataset contains about 12k+ labelled images including the validation images.</a:t>
            </a:r>
          </a:p>
          <a:p>
            <a:pPr algn="l" fontAlgn="base">
              <a:buFont typeface="Arial" panose="020B0604020202020204" pitchFamily="34" charset="0"/>
              <a:buChar char="•"/>
            </a:pPr>
            <a:r>
              <a:rPr lang="en-US" sz="2000" b="0" i="0" dirty="0">
                <a:solidFill>
                  <a:srgbClr val="3C4043"/>
                </a:solidFill>
                <a:effectLst/>
                <a:latin typeface="inherit"/>
              </a:rPr>
              <a:t>Each image has only one human activity category and are saved in separate folders of the labelled classes</a:t>
            </a:r>
          </a:p>
          <a:p>
            <a:pPr algn="l" fontAlgn="base">
              <a:buFont typeface="Arial" panose="020B0604020202020204" pitchFamily="34" charset="0"/>
              <a:buChar char="•"/>
            </a:pPr>
            <a:endParaRPr lang="en-US" sz="2000" dirty="0">
              <a:solidFill>
                <a:srgbClr val="3C4043"/>
              </a:solidFill>
              <a:latin typeface="inherit"/>
            </a:endParaRPr>
          </a:p>
          <a:p>
            <a:pPr marL="139700" indent="0" algn="l" fontAlgn="base">
              <a:buNone/>
            </a:pPr>
            <a:r>
              <a:rPr lang="en-US" sz="2000" dirty="0">
                <a:solidFill>
                  <a:srgbClr val="3C4043"/>
                </a:solidFill>
                <a:latin typeface="inherit"/>
                <a:hlinkClick r:id="rId3"/>
              </a:rPr>
              <a:t>https://www.kaggle.com/datasets/meetnagadia/human-action-recognition-har-dataset</a:t>
            </a:r>
            <a:endParaRPr lang="en-US" sz="2000" dirty="0">
              <a:solidFill>
                <a:srgbClr val="3C4043"/>
              </a:solidFill>
              <a:latin typeface="inherit"/>
            </a:endParaRPr>
          </a:p>
        </p:txBody>
      </p:sp>
      <p:sp>
        <p:nvSpPr>
          <p:cNvPr id="1537" name="Google Shape;1537;p26"/>
          <p:cNvSpPr txBox="1">
            <a:spLocks noGrp="1"/>
          </p:cNvSpPr>
          <p:nvPr>
            <p:ph type="title" idx="4294967295"/>
          </p:nvPr>
        </p:nvSpPr>
        <p:spPr>
          <a:xfrm>
            <a:off x="0" y="419100"/>
            <a:ext cx="3043238" cy="1003300"/>
          </a:xfrm>
          <a:prstGeom prst="rect">
            <a:avLst/>
          </a:prstGeom>
        </p:spPr>
        <p:txBody>
          <a:bodyPr spcFirstLastPara="1" wrap="square" lIns="36000" tIns="36000" rIns="36000" bIns="36000" anchor="t" anchorCtr="0">
            <a:noAutofit/>
          </a:bodyPr>
          <a:lstStyle/>
          <a:p>
            <a:pPr marL="0" lvl="0" indent="0" algn="l" rtl="0">
              <a:spcBef>
                <a:spcPts val="0"/>
              </a:spcBef>
              <a:spcAft>
                <a:spcPts val="0"/>
              </a:spcAft>
              <a:buNone/>
            </a:pPr>
            <a:r>
              <a:rPr lang="en" sz="2800"/>
              <a:t>・03・</a:t>
            </a:r>
            <a:endParaRPr sz="2800"/>
          </a:p>
        </p:txBody>
      </p:sp>
      <p:sp>
        <p:nvSpPr>
          <p:cNvPr id="1534" name="Google Shape;1534;p26"/>
          <p:cNvSpPr/>
          <p:nvPr/>
        </p:nvSpPr>
        <p:spPr>
          <a:xfrm>
            <a:off x="7850643" y="3346392"/>
            <a:ext cx="1004100" cy="1004100"/>
          </a:xfrm>
          <a:prstGeom prst="mathMultiply">
            <a:avLst>
              <a:gd name="adj1" fmla="val 2352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6"/>
          <p:cNvSpPr/>
          <p:nvPr/>
        </p:nvSpPr>
        <p:spPr>
          <a:xfrm>
            <a:off x="-76259" y="3346392"/>
            <a:ext cx="1004100" cy="1004100"/>
          </a:xfrm>
          <a:prstGeom prst="mathMultiply">
            <a:avLst>
              <a:gd name="adj1" fmla="val 2352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6"/>
          <p:cNvSpPr/>
          <p:nvPr/>
        </p:nvSpPr>
        <p:spPr>
          <a:xfrm rot="10800000">
            <a:off x="0" y="-300"/>
            <a:ext cx="9144000" cy="4194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0"/>
        <p:cNvGrpSpPr/>
        <p:nvPr/>
      </p:nvGrpSpPr>
      <p:grpSpPr>
        <a:xfrm>
          <a:off x="0" y="0"/>
          <a:ext cx="0" cy="0"/>
          <a:chOff x="0" y="0"/>
          <a:chExt cx="0" cy="0"/>
        </a:xfrm>
      </p:grpSpPr>
      <p:sp>
        <p:nvSpPr>
          <p:cNvPr id="1581" name="Google Shape;1581;p28"/>
          <p:cNvSpPr txBox="1">
            <a:spLocks noGrp="1"/>
          </p:cNvSpPr>
          <p:nvPr>
            <p:ph type="title"/>
          </p:nvPr>
        </p:nvSpPr>
        <p:spPr>
          <a:prstGeom prst="rect">
            <a:avLst/>
          </a:prstGeom>
        </p:spPr>
        <p:txBody>
          <a:bodyPr spcFirstLastPara="1" wrap="square" lIns="36000" tIns="36000" rIns="36000" bIns="36000" anchor="t" anchorCtr="0">
            <a:noAutofit/>
          </a:bodyPr>
          <a:lstStyle/>
          <a:p>
            <a:pPr marL="0" lvl="0" indent="0" algn="l" rtl="0">
              <a:spcBef>
                <a:spcPts val="0"/>
              </a:spcBef>
              <a:spcAft>
                <a:spcPts val="0"/>
              </a:spcAft>
              <a:buNone/>
            </a:pPr>
            <a:r>
              <a:rPr lang="en"/>
              <a:t>Models Compared</a:t>
            </a:r>
            <a:endParaRPr/>
          </a:p>
        </p:txBody>
      </p:sp>
      <p:sp>
        <p:nvSpPr>
          <p:cNvPr id="1582" name="Google Shape;1582;p28"/>
          <p:cNvSpPr txBox="1">
            <a:spLocks noGrp="1"/>
          </p:cNvSpPr>
          <p:nvPr>
            <p:ph type="body" idx="1"/>
          </p:nvPr>
        </p:nvSpPr>
        <p:spPr>
          <a:xfrm>
            <a:off x="715100" y="1573023"/>
            <a:ext cx="7713900" cy="3437791"/>
          </a:xfrm>
          <a:prstGeom prst="rect">
            <a:avLst/>
          </a:prstGeom>
        </p:spPr>
        <p:txBody>
          <a:bodyPr spcFirstLastPara="1" wrap="square" lIns="36000" tIns="36000" rIns="36000" bIns="36000" anchor="t" anchorCtr="0">
            <a:noAutofit/>
          </a:bodyPr>
          <a:lstStyle/>
          <a:p>
            <a:pPr marL="457200" lvl="0" indent="-342900" algn="l" rtl="0">
              <a:spcBef>
                <a:spcPts val="0"/>
              </a:spcBef>
              <a:spcAft>
                <a:spcPts val="0"/>
              </a:spcAft>
              <a:buSzPts val="1800"/>
              <a:buAutoNum type="arabicPeriod"/>
            </a:pPr>
            <a:r>
              <a:rPr lang="en-US" sz="1800" dirty="0"/>
              <a:t>Inception- Accuracy=75.95</a:t>
            </a:r>
          </a:p>
          <a:p>
            <a:pPr marL="457200" lvl="0" indent="-342900" algn="l" rtl="0">
              <a:spcBef>
                <a:spcPts val="0"/>
              </a:spcBef>
              <a:spcAft>
                <a:spcPts val="0"/>
              </a:spcAft>
              <a:buSzPts val="1800"/>
              <a:buAutoNum type="arabicPeriod"/>
            </a:pPr>
            <a:r>
              <a:rPr lang="en-US" sz="1800" dirty="0"/>
              <a:t>VGG16 - Accuracy=58.89</a:t>
            </a:r>
          </a:p>
          <a:p>
            <a:pPr marL="457200" lvl="0" indent="-342900" algn="l" rtl="0">
              <a:spcBef>
                <a:spcPts val="0"/>
              </a:spcBef>
              <a:spcAft>
                <a:spcPts val="0"/>
              </a:spcAft>
              <a:buSzPts val="1800"/>
              <a:buAutoNum type="arabicPeriod"/>
            </a:pPr>
            <a:r>
              <a:rPr lang="en-US" sz="1800" dirty="0"/>
              <a:t>X-</a:t>
            </a:r>
            <a:r>
              <a:rPr lang="en-US" sz="1800" dirty="0" err="1"/>
              <a:t>ception</a:t>
            </a:r>
            <a:r>
              <a:rPr lang="en-US" sz="1800" dirty="0"/>
              <a:t>- Accuracy= 74.05</a:t>
            </a:r>
          </a:p>
          <a:p>
            <a:pPr marL="457200" lvl="0" indent="-342900" algn="l" rtl="0">
              <a:spcBef>
                <a:spcPts val="0"/>
              </a:spcBef>
              <a:spcAft>
                <a:spcPts val="0"/>
              </a:spcAft>
              <a:buSzPts val="1800"/>
              <a:buAutoNum type="arabicPeriod"/>
            </a:pPr>
            <a:r>
              <a:rPr lang="en-US" sz="1800" dirty="0"/>
              <a:t>VGG19- Accuracy= 56.51</a:t>
            </a:r>
            <a:r>
              <a:rPr lang="en" sz="1800" dirty="0"/>
              <a:t> </a:t>
            </a:r>
            <a:endParaRPr sz="1800" dirty="0"/>
          </a:p>
          <a:p>
            <a:pPr marL="457200" lvl="0" indent="0" algn="l" rtl="0">
              <a:spcBef>
                <a:spcPts val="0"/>
              </a:spcBef>
              <a:spcAft>
                <a:spcPts val="0"/>
              </a:spcAft>
              <a:buNone/>
            </a:pPr>
            <a:endParaRPr sz="1800" dirty="0"/>
          </a:p>
          <a:p>
            <a:pPr marL="0" lvl="0" indent="0" algn="l" rtl="0">
              <a:spcBef>
                <a:spcPts val="0"/>
              </a:spcBef>
              <a:spcAft>
                <a:spcPts val="0"/>
              </a:spcAft>
              <a:buNone/>
            </a:pPr>
            <a:r>
              <a:rPr lang="en" sz="1800" dirty="0"/>
              <a:t>By trying different models we can see that Inception gave maximum accuracy.</a:t>
            </a:r>
            <a:endParaRPr sz="1800" dirty="0"/>
          </a:p>
        </p:txBody>
      </p:sp>
      <p:sp>
        <p:nvSpPr>
          <p:cNvPr id="1583" name="Google Shape;1583;p28"/>
          <p:cNvSpPr/>
          <p:nvPr/>
        </p:nvSpPr>
        <p:spPr>
          <a:xfrm rot="10800000">
            <a:off x="0" y="-300"/>
            <a:ext cx="9144000" cy="4194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9"/>
        <p:cNvGrpSpPr/>
        <p:nvPr/>
      </p:nvGrpSpPr>
      <p:grpSpPr>
        <a:xfrm>
          <a:off x="0" y="0"/>
          <a:ext cx="0" cy="0"/>
          <a:chOff x="0" y="0"/>
          <a:chExt cx="0" cy="0"/>
        </a:xfrm>
      </p:grpSpPr>
      <p:grpSp>
        <p:nvGrpSpPr>
          <p:cNvPr id="1600" name="Google Shape;1600;p30"/>
          <p:cNvGrpSpPr/>
          <p:nvPr/>
        </p:nvGrpSpPr>
        <p:grpSpPr>
          <a:xfrm>
            <a:off x="7764162" y="642115"/>
            <a:ext cx="839452" cy="813754"/>
            <a:chOff x="-3476625" y="-2105025"/>
            <a:chExt cx="933450" cy="904875"/>
          </a:xfrm>
        </p:grpSpPr>
        <p:sp>
          <p:nvSpPr>
            <p:cNvPr id="1601" name="Google Shape;1601;p30"/>
            <p:cNvSpPr/>
            <p:nvPr/>
          </p:nvSpPr>
          <p:spPr>
            <a:xfrm>
              <a:off x="-3476625" y="-210502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3190875" y="-210502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2905125" y="-210502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2619375" y="-210502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3476625" y="-1828800"/>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3190875" y="-1828800"/>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2905125" y="-1828800"/>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2619375" y="-1828800"/>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0"/>
            <p:cNvSpPr/>
            <p:nvPr/>
          </p:nvSpPr>
          <p:spPr>
            <a:xfrm>
              <a:off x="-3476625" y="-155257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0"/>
            <p:cNvSpPr/>
            <p:nvPr/>
          </p:nvSpPr>
          <p:spPr>
            <a:xfrm>
              <a:off x="-3190875" y="-155257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0"/>
            <p:cNvSpPr/>
            <p:nvPr/>
          </p:nvSpPr>
          <p:spPr>
            <a:xfrm>
              <a:off x="-2905125" y="-155257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0"/>
            <p:cNvSpPr/>
            <p:nvPr/>
          </p:nvSpPr>
          <p:spPr>
            <a:xfrm>
              <a:off x="-2619375" y="-155257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0"/>
            <p:cNvSpPr/>
            <p:nvPr/>
          </p:nvSpPr>
          <p:spPr>
            <a:xfrm>
              <a:off x="-3476625" y="-1276350"/>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0"/>
            <p:cNvSpPr/>
            <p:nvPr/>
          </p:nvSpPr>
          <p:spPr>
            <a:xfrm>
              <a:off x="-3190875" y="-1276350"/>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0"/>
            <p:cNvSpPr/>
            <p:nvPr/>
          </p:nvSpPr>
          <p:spPr>
            <a:xfrm>
              <a:off x="-2905125" y="-1276350"/>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0"/>
            <p:cNvSpPr/>
            <p:nvPr/>
          </p:nvSpPr>
          <p:spPr>
            <a:xfrm>
              <a:off x="-2619375" y="-1276350"/>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30"/>
          <p:cNvSpPr txBox="1">
            <a:spLocks noGrp="1"/>
          </p:cNvSpPr>
          <p:nvPr>
            <p:ph type="title"/>
          </p:nvPr>
        </p:nvSpPr>
        <p:spPr>
          <a:xfrm>
            <a:off x="213013" y="55392"/>
            <a:ext cx="7713900" cy="662400"/>
          </a:xfrm>
          <a:prstGeom prst="rect">
            <a:avLst/>
          </a:prstGeom>
        </p:spPr>
        <p:txBody>
          <a:bodyPr spcFirstLastPara="1" wrap="square" lIns="36000" tIns="36000" rIns="36000" bIns="36000" anchor="t" anchorCtr="0">
            <a:noAutofit/>
          </a:bodyPr>
          <a:lstStyle/>
          <a:p>
            <a:pPr marL="0" lvl="0" indent="0" algn="l" rtl="0">
              <a:spcBef>
                <a:spcPts val="0"/>
              </a:spcBef>
              <a:spcAft>
                <a:spcPts val="0"/>
              </a:spcAft>
              <a:buNone/>
            </a:pPr>
            <a:r>
              <a:rPr lang="en" dirty="0"/>
              <a:t>Applications:-</a:t>
            </a:r>
            <a:endParaRPr dirty="0"/>
          </a:p>
        </p:txBody>
      </p:sp>
      <p:sp>
        <p:nvSpPr>
          <p:cNvPr id="1622" name="Google Shape;1622;p30"/>
          <p:cNvSpPr/>
          <p:nvPr/>
        </p:nvSpPr>
        <p:spPr>
          <a:xfrm>
            <a:off x="213013" y="435128"/>
            <a:ext cx="8798557" cy="4338671"/>
          </a:xfrm>
          <a:prstGeom prst="roundRect">
            <a:avLst>
              <a:gd name="adj" fmla="val 7604"/>
            </a:avLst>
          </a:prstGeom>
          <a:solidFill>
            <a:schemeClr val="accent5"/>
          </a:solidFill>
          <a:ln>
            <a:noFill/>
          </a:ln>
          <a:effectLst>
            <a:outerShdw blurRad="57150" dist="38100" dir="3240000" algn="bl" rotWithShape="0">
              <a:schemeClr val="dk1">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0"/>
          <p:cNvSpPr txBox="1"/>
          <p:nvPr/>
        </p:nvSpPr>
        <p:spPr>
          <a:xfrm>
            <a:off x="540386" y="806077"/>
            <a:ext cx="8471184" cy="3400970"/>
          </a:xfrm>
          <a:prstGeom prst="rect">
            <a:avLst/>
          </a:prstGeom>
          <a:noFill/>
          <a:ln>
            <a:noFill/>
          </a:ln>
        </p:spPr>
        <p:txBody>
          <a:bodyPr spcFirstLastPara="1" wrap="square" lIns="36000" tIns="36000" rIns="36000" bIns="36000" anchor="t" anchorCtr="0">
            <a:noAutofit/>
          </a:bodyPr>
          <a:lstStyle/>
          <a:p>
            <a:pPr marL="139700" lvl="0" algn="l" rtl="0">
              <a:lnSpc>
                <a:spcPct val="115000"/>
              </a:lnSpc>
              <a:spcBef>
                <a:spcPts val="0"/>
              </a:spcBef>
              <a:spcAft>
                <a:spcPts val="0"/>
              </a:spcAft>
              <a:buClr>
                <a:schemeClr val="dk1"/>
              </a:buClr>
              <a:buSzPts val="1400"/>
            </a:pPr>
            <a:r>
              <a:rPr lang="en-US" sz="1400" b="1" dirty="0">
                <a:solidFill>
                  <a:schemeClr val="dk1"/>
                </a:solidFill>
                <a:latin typeface="Red Hat Text"/>
                <a:ea typeface="Red Hat Text"/>
                <a:cs typeface="Red Hat Text"/>
                <a:sym typeface="Red Hat Text"/>
              </a:rPr>
              <a:t>1) Surveillance and Security:- HAR can be used for video surveillance systems to automatically detect suspicious activities or intruders. It can enhance security in public places, airports, and critical infrastructure facilities by recognizing abnormal behaviors.</a:t>
            </a:r>
          </a:p>
          <a:p>
            <a:pPr marL="139700" lvl="0" algn="l" rtl="0">
              <a:lnSpc>
                <a:spcPct val="115000"/>
              </a:lnSpc>
              <a:spcBef>
                <a:spcPts val="0"/>
              </a:spcBef>
              <a:spcAft>
                <a:spcPts val="0"/>
              </a:spcAft>
              <a:buClr>
                <a:schemeClr val="dk1"/>
              </a:buClr>
              <a:buSzPts val="1400"/>
            </a:pPr>
            <a:endParaRPr lang="en-US" sz="1400" b="1" dirty="0">
              <a:solidFill>
                <a:schemeClr val="dk1"/>
              </a:solidFill>
              <a:latin typeface="Red Hat Text"/>
              <a:ea typeface="Red Hat Text"/>
              <a:cs typeface="Red Hat Text"/>
              <a:sym typeface="Red Hat Text"/>
            </a:endParaRPr>
          </a:p>
          <a:p>
            <a:pPr marL="139700" lvl="0" algn="l" rtl="0">
              <a:lnSpc>
                <a:spcPct val="115000"/>
              </a:lnSpc>
              <a:spcBef>
                <a:spcPts val="0"/>
              </a:spcBef>
              <a:spcAft>
                <a:spcPts val="0"/>
              </a:spcAft>
              <a:buClr>
                <a:schemeClr val="dk1"/>
              </a:buClr>
              <a:buSzPts val="1400"/>
            </a:pPr>
            <a:r>
              <a:rPr lang="en-US" sz="1400" b="1" dirty="0">
                <a:solidFill>
                  <a:schemeClr val="dk1"/>
                </a:solidFill>
                <a:latin typeface="Red Hat Text"/>
                <a:ea typeface="Red Hat Text"/>
                <a:cs typeface="Red Hat Text"/>
                <a:sym typeface="Red Hat Text"/>
              </a:rPr>
              <a:t>2) Healthcare:- In healthcare settings, HAR can be applied to monitor patient activities in hospitals or at home. It can assist in the early detection of falls or other critical events, especially for elderly or vulnerable individuals.</a:t>
            </a:r>
          </a:p>
          <a:p>
            <a:pPr marL="139700" lvl="0" algn="l" rtl="0">
              <a:lnSpc>
                <a:spcPct val="115000"/>
              </a:lnSpc>
              <a:spcBef>
                <a:spcPts val="0"/>
              </a:spcBef>
              <a:spcAft>
                <a:spcPts val="0"/>
              </a:spcAft>
              <a:buClr>
                <a:schemeClr val="dk1"/>
              </a:buClr>
              <a:buSzPts val="1400"/>
            </a:pPr>
            <a:endParaRPr lang="en-US" sz="1400" b="1" dirty="0">
              <a:solidFill>
                <a:schemeClr val="dk1"/>
              </a:solidFill>
              <a:latin typeface="Red Hat Text"/>
              <a:ea typeface="Red Hat Text"/>
              <a:cs typeface="Red Hat Text"/>
              <a:sym typeface="Red Hat Text"/>
            </a:endParaRPr>
          </a:p>
          <a:p>
            <a:pPr marL="139700" lvl="0" algn="l" rtl="0">
              <a:lnSpc>
                <a:spcPct val="115000"/>
              </a:lnSpc>
              <a:spcBef>
                <a:spcPts val="0"/>
              </a:spcBef>
              <a:spcAft>
                <a:spcPts val="0"/>
              </a:spcAft>
              <a:buClr>
                <a:schemeClr val="dk1"/>
              </a:buClr>
              <a:buSzPts val="1400"/>
            </a:pPr>
            <a:r>
              <a:rPr lang="en-US" sz="1400" b="1" dirty="0">
                <a:solidFill>
                  <a:schemeClr val="dk1"/>
                </a:solidFill>
                <a:latin typeface="Red Hat Text"/>
                <a:ea typeface="Red Hat Text"/>
                <a:cs typeface="Red Hat Text"/>
                <a:sym typeface="Red Hat Text"/>
              </a:rPr>
              <a:t>3) Sports and Athletics:- Coaches and athletes can benefit from HAR to analyze and improve sports performance. It can be used to track and assess the form and technique of athletes in various sports.</a:t>
            </a:r>
          </a:p>
          <a:p>
            <a:pPr marL="139700" lvl="0" algn="l" rtl="0">
              <a:lnSpc>
                <a:spcPct val="115000"/>
              </a:lnSpc>
              <a:spcBef>
                <a:spcPts val="0"/>
              </a:spcBef>
              <a:spcAft>
                <a:spcPts val="0"/>
              </a:spcAft>
              <a:buClr>
                <a:schemeClr val="dk1"/>
              </a:buClr>
              <a:buSzPts val="1400"/>
            </a:pPr>
            <a:endParaRPr lang="en-US" sz="1400" dirty="0">
              <a:solidFill>
                <a:schemeClr val="dk1"/>
              </a:solidFill>
              <a:latin typeface="Red Hat Text"/>
              <a:ea typeface="Red Hat Text"/>
              <a:cs typeface="Red Hat Text"/>
              <a:sym typeface="Red Hat Text"/>
            </a:endParaRPr>
          </a:p>
          <a:p>
            <a:pPr marL="139700" lvl="0" algn="l" rtl="0">
              <a:lnSpc>
                <a:spcPct val="115000"/>
              </a:lnSpc>
              <a:spcBef>
                <a:spcPts val="0"/>
              </a:spcBef>
              <a:spcAft>
                <a:spcPts val="0"/>
              </a:spcAft>
              <a:buClr>
                <a:schemeClr val="dk1"/>
              </a:buClr>
              <a:buSzPts val="1400"/>
            </a:pPr>
            <a:r>
              <a:rPr lang="en-US" sz="1400" b="1" dirty="0">
                <a:solidFill>
                  <a:schemeClr val="dk1"/>
                </a:solidFill>
                <a:latin typeface="Red Hat Text"/>
                <a:ea typeface="Red Hat Text"/>
                <a:cs typeface="Red Hat Text"/>
                <a:sym typeface="Red Hat Text"/>
              </a:rPr>
              <a:t>4) Humanoid Robots:- HAR can enable robots to understand and respond to human actions, making them more versatile in assisting and collaborating with humans.</a:t>
            </a:r>
            <a:endParaRPr lang="en-US" sz="1400" dirty="0">
              <a:solidFill>
                <a:schemeClr val="dk1"/>
              </a:solidFill>
              <a:latin typeface="Red Hat Text"/>
              <a:ea typeface="Red Hat Text"/>
              <a:cs typeface="Red Hat Text"/>
              <a:sym typeface="Red Hat Tex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61B8-DB49-9517-71BB-8FE84CAD82A2}"/>
              </a:ext>
            </a:extLst>
          </p:cNvPr>
          <p:cNvSpPr>
            <a:spLocks noGrp="1"/>
          </p:cNvSpPr>
          <p:nvPr>
            <p:ph type="title"/>
          </p:nvPr>
        </p:nvSpPr>
        <p:spPr>
          <a:xfrm>
            <a:off x="193204" y="124119"/>
            <a:ext cx="7202456" cy="786926"/>
          </a:xfrm>
        </p:spPr>
        <p:txBody>
          <a:bodyPr/>
          <a:lstStyle/>
          <a:p>
            <a:r>
              <a:rPr lang="en-US" dirty="0"/>
              <a:t>Output Screenshots</a:t>
            </a:r>
          </a:p>
        </p:txBody>
      </p:sp>
      <p:pic>
        <p:nvPicPr>
          <p:cNvPr id="4" name="Picture 3">
            <a:extLst>
              <a:ext uri="{FF2B5EF4-FFF2-40B4-BE49-F238E27FC236}">
                <a16:creationId xmlns:a16="http://schemas.microsoft.com/office/drawing/2014/main" id="{F15574C6-2A82-B1D2-F535-15061D43D6DA}"/>
              </a:ext>
            </a:extLst>
          </p:cNvPr>
          <p:cNvPicPr>
            <a:picLocks noChangeAspect="1"/>
          </p:cNvPicPr>
          <p:nvPr/>
        </p:nvPicPr>
        <p:blipFill>
          <a:blip r:embed="rId2"/>
          <a:stretch>
            <a:fillRect/>
          </a:stretch>
        </p:blipFill>
        <p:spPr>
          <a:xfrm>
            <a:off x="193204" y="817972"/>
            <a:ext cx="7896777" cy="3507556"/>
          </a:xfrm>
          <a:prstGeom prst="rect">
            <a:avLst/>
          </a:prstGeom>
        </p:spPr>
      </p:pic>
    </p:spTree>
    <p:extLst>
      <p:ext uri="{BB962C8B-B14F-4D97-AF65-F5344CB8AC3E}">
        <p14:creationId xmlns:p14="http://schemas.microsoft.com/office/powerpoint/2010/main" val="2271267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81F22E-255C-0745-27F3-DA5EE1E7BA22}"/>
              </a:ext>
            </a:extLst>
          </p:cNvPr>
          <p:cNvPicPr>
            <a:picLocks noChangeAspect="1"/>
          </p:cNvPicPr>
          <p:nvPr/>
        </p:nvPicPr>
        <p:blipFill>
          <a:blip r:embed="rId2"/>
          <a:stretch>
            <a:fillRect/>
          </a:stretch>
        </p:blipFill>
        <p:spPr>
          <a:xfrm>
            <a:off x="885535" y="81980"/>
            <a:ext cx="7943154" cy="4458551"/>
          </a:xfrm>
          <a:prstGeom prst="rect">
            <a:avLst/>
          </a:prstGeom>
        </p:spPr>
      </p:pic>
    </p:spTree>
    <p:extLst>
      <p:ext uri="{BB962C8B-B14F-4D97-AF65-F5344CB8AC3E}">
        <p14:creationId xmlns:p14="http://schemas.microsoft.com/office/powerpoint/2010/main" val="37534681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TM10001114[[fn=Gallery]]</Template>
  <TotalTime>275</TotalTime>
  <Words>414</Words>
  <Application>Microsoft Office PowerPoint</Application>
  <PresentationFormat>On-screen Show (16:9)</PresentationFormat>
  <Paragraphs>48</Paragraphs>
  <Slides>10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Red Hat Text</vt:lpstr>
      <vt:lpstr>Akshar</vt:lpstr>
      <vt:lpstr>Gill Sans MT</vt:lpstr>
      <vt:lpstr>Times New Roman</vt:lpstr>
      <vt:lpstr>inherit</vt:lpstr>
      <vt:lpstr>Bebas Neue</vt:lpstr>
      <vt:lpstr>Arial</vt:lpstr>
      <vt:lpstr>Gallery</vt:lpstr>
      <vt:lpstr> PROJECT TITLE:-  Human Action Recognition</vt:lpstr>
      <vt:lpstr>Screenshots</vt:lpstr>
      <vt:lpstr>Objective:- The objective of this project is to build an Image Classification Model using CNN that classifies to which class of activity a human is performing.</vt:lpstr>
      <vt:lpstr>Introduction - </vt:lpstr>
      <vt:lpstr>About Dataset</vt:lpstr>
      <vt:lpstr>Models Compared</vt:lpstr>
      <vt:lpstr>Applications:-</vt:lpstr>
      <vt:lpstr>Output Screenshots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Cyberbullying Tweet Recognition</dc:title>
  <cp:lastModifiedBy>yash gaikwad</cp:lastModifiedBy>
  <cp:revision>6</cp:revision>
  <dcterms:modified xsi:type="dcterms:W3CDTF">2023-12-01T04:19:40Z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2023-08-19T11:30:35Z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347309fb-af29-462e-8b00-8a4bcb4383ef</vt:lpwstr>
  </property>
  <property fmtid="{D5CDD505-2E9C-101B-9397-08002B2CF9AE}" pid="7" name="MSIP_Label_defa4170-0d19-0005-0004-bc88714345d2_ActionId">
    <vt:lpwstr>104fc403-d402-4282-b699-c2258192a171</vt:lpwstr>
  </property>
  <property fmtid="{D5CDD505-2E9C-101B-9397-08002B2CF9AE}" pid="8" name="MSIP_Label_defa4170-0d19-0005-0004-bc88714345d2_ContentBits">
    <vt:lpwstr>0</vt:lpwstr>
  </property>
</Properties>
</file>