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kshar" panose="020B0604020202020204" charset="0"/>
      <p:regular r:id="rId14"/>
      <p:bold r:id="rId15"/>
    </p:embeddedFont>
    <p:embeddedFont>
      <p:font typeface="Akshar SemiBold" panose="020B0604020202020204" charset="0"/>
      <p:regular r:id="rId16"/>
      <p:bold r:id="rId17"/>
    </p:embeddedFont>
    <p:embeddedFont>
      <p:font typeface="Bebas Neue" panose="020F0502020204030204" pitchFamily="34" charset="0"/>
      <p:regular r:id="rId18"/>
    </p:embeddedFont>
    <p:embeddedFont>
      <p:font typeface="Red Hat Tex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3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96"/>
      </p:cViewPr>
      <p:guideLst>
        <p:guide orient="horz" pos="30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816578612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816578612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8670252dc9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8670252dc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184dd1a83ed_3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184dd1a83ed_3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184dd1a83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84dd1a8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84dd1a83ed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84dd1a83ed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184dd1a83ed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184dd1a83ed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184dd1a83ed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184dd1a83ed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84dd1a83ed_3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84dd1a83ed_3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18670252dc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18670252dc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18670252dc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18670252d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84dd1a83ed_3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84dd1a83ed_3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0" name="Google Shape;10;p2"/>
          <p:cNvGrpSpPr/>
          <p:nvPr/>
        </p:nvGrpSpPr>
        <p:grpSpPr>
          <a:xfrm>
            <a:off x="68" y="4684809"/>
            <a:ext cx="9143864" cy="535199"/>
            <a:chOff x="0" y="3763100"/>
            <a:chExt cx="9143864" cy="830538"/>
          </a:xfrm>
        </p:grpSpPr>
        <p:sp>
          <p:nvSpPr>
            <p:cNvPr id="11" name="Google Shape;11;p2"/>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txBox="1">
            <a:spLocks noGrp="1"/>
          </p:cNvSpPr>
          <p:nvPr>
            <p:ph type="ctrTitle"/>
          </p:nvPr>
        </p:nvSpPr>
        <p:spPr>
          <a:xfrm>
            <a:off x="4471600" y="1212875"/>
            <a:ext cx="3957300" cy="2198100"/>
          </a:xfrm>
          <a:prstGeom prst="rect">
            <a:avLst/>
          </a:prstGeom>
        </p:spPr>
        <p:txBody>
          <a:bodyPr spcFirstLastPara="1" wrap="square" lIns="36000" tIns="36000" rIns="36000" bIns="36000" anchor="t"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2"/>
          <p:cNvSpPr txBox="1">
            <a:spLocks noGrp="1"/>
          </p:cNvSpPr>
          <p:nvPr>
            <p:ph type="subTitle" idx="1"/>
          </p:nvPr>
        </p:nvSpPr>
        <p:spPr>
          <a:xfrm>
            <a:off x="4471600" y="3258575"/>
            <a:ext cx="3957300" cy="345600"/>
          </a:xfrm>
          <a:prstGeom prst="rect">
            <a:avLst/>
          </a:prstGeom>
        </p:spPr>
        <p:txBody>
          <a:bodyPr spcFirstLastPara="1" wrap="square" lIns="36000" tIns="36000" rIns="36000" bIns="36000"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66"/>
        <p:cNvGrpSpPr/>
        <p:nvPr/>
      </p:nvGrpSpPr>
      <p:grpSpPr>
        <a:xfrm>
          <a:off x="0" y="0"/>
          <a:ext cx="0" cy="0"/>
          <a:chOff x="0" y="0"/>
          <a:chExt cx="0" cy="0"/>
        </a:xfrm>
      </p:grpSpPr>
      <p:pic>
        <p:nvPicPr>
          <p:cNvPr id="467" name="Google Shape;467;p11"/>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468" name="Google Shape;468;p11"/>
          <p:cNvGrpSpPr/>
          <p:nvPr/>
        </p:nvGrpSpPr>
        <p:grpSpPr>
          <a:xfrm>
            <a:off x="68" y="4684809"/>
            <a:ext cx="9143864" cy="535199"/>
            <a:chOff x="0" y="3763100"/>
            <a:chExt cx="9143864" cy="830538"/>
          </a:xfrm>
        </p:grpSpPr>
        <p:sp>
          <p:nvSpPr>
            <p:cNvPr id="469" name="Google Shape;469;p11"/>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1"/>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1"/>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1"/>
          <p:cNvSpPr txBox="1">
            <a:spLocks noGrp="1"/>
          </p:cNvSpPr>
          <p:nvPr>
            <p:ph type="title" hasCustomPrompt="1"/>
          </p:nvPr>
        </p:nvSpPr>
        <p:spPr>
          <a:xfrm>
            <a:off x="1284000" y="1558475"/>
            <a:ext cx="6576000" cy="1511100"/>
          </a:xfrm>
          <a:prstGeom prst="rect">
            <a:avLst/>
          </a:prstGeom>
        </p:spPr>
        <p:txBody>
          <a:bodyPr spcFirstLastPara="1" wrap="square" lIns="36000" tIns="36000" rIns="36000" bIns="36000"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4" name="Google Shape;514;p11"/>
          <p:cNvSpPr txBox="1">
            <a:spLocks noGrp="1"/>
          </p:cNvSpPr>
          <p:nvPr>
            <p:ph type="subTitle" idx="1"/>
          </p:nvPr>
        </p:nvSpPr>
        <p:spPr>
          <a:xfrm>
            <a:off x="1284000" y="3069625"/>
            <a:ext cx="6576000" cy="713400"/>
          </a:xfrm>
          <a:prstGeom prst="rect">
            <a:avLst/>
          </a:prstGeom>
        </p:spPr>
        <p:txBody>
          <a:bodyPr spcFirstLastPara="1" wrap="square" lIns="36000" tIns="36000" rIns="36000" bIns="3600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16"/>
        <p:cNvGrpSpPr/>
        <p:nvPr/>
      </p:nvGrpSpPr>
      <p:grpSpPr>
        <a:xfrm>
          <a:off x="0" y="0"/>
          <a:ext cx="0" cy="0"/>
          <a:chOff x="0" y="0"/>
          <a:chExt cx="0" cy="0"/>
        </a:xfrm>
      </p:grpSpPr>
      <p:pic>
        <p:nvPicPr>
          <p:cNvPr id="517" name="Google Shape;517;p13"/>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518" name="Google Shape;518;p13"/>
          <p:cNvSpPr txBox="1">
            <a:spLocks noGrp="1"/>
          </p:cNvSpPr>
          <p:nvPr>
            <p:ph type="title" hasCustomPrompt="1"/>
          </p:nvPr>
        </p:nvSpPr>
        <p:spPr>
          <a:xfrm>
            <a:off x="715052"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9" name="Google Shape;519;p13"/>
          <p:cNvSpPr txBox="1">
            <a:spLocks noGrp="1"/>
          </p:cNvSpPr>
          <p:nvPr>
            <p:ph type="subTitle" idx="1"/>
          </p:nvPr>
        </p:nvSpPr>
        <p:spPr>
          <a:xfrm>
            <a:off x="715050"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0" name="Google Shape;520;p13"/>
          <p:cNvSpPr txBox="1">
            <a:spLocks noGrp="1"/>
          </p:cNvSpPr>
          <p:nvPr>
            <p:ph type="subTitle" idx="2"/>
          </p:nvPr>
        </p:nvSpPr>
        <p:spPr>
          <a:xfrm>
            <a:off x="715050"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1" name="Google Shape;521;p13"/>
          <p:cNvSpPr txBox="1">
            <a:spLocks noGrp="1"/>
          </p:cNvSpPr>
          <p:nvPr>
            <p:ph type="title" idx="3"/>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522" name="Google Shape;522;p13"/>
          <p:cNvSpPr txBox="1">
            <a:spLocks noGrp="1"/>
          </p:cNvSpPr>
          <p:nvPr>
            <p:ph type="title" idx="4" hasCustomPrompt="1"/>
          </p:nvPr>
        </p:nvSpPr>
        <p:spPr>
          <a:xfrm>
            <a:off x="3362201"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13"/>
          <p:cNvSpPr txBox="1">
            <a:spLocks noGrp="1"/>
          </p:cNvSpPr>
          <p:nvPr>
            <p:ph type="subTitle" idx="5"/>
          </p:nvPr>
        </p:nvSpPr>
        <p:spPr>
          <a:xfrm>
            <a:off x="3362202"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4" name="Google Shape;524;p13"/>
          <p:cNvSpPr txBox="1">
            <a:spLocks noGrp="1"/>
          </p:cNvSpPr>
          <p:nvPr>
            <p:ph type="subTitle" idx="6"/>
          </p:nvPr>
        </p:nvSpPr>
        <p:spPr>
          <a:xfrm>
            <a:off x="3362202"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5" name="Google Shape;525;p13"/>
          <p:cNvSpPr txBox="1">
            <a:spLocks noGrp="1"/>
          </p:cNvSpPr>
          <p:nvPr>
            <p:ph type="title" idx="7" hasCustomPrompt="1"/>
          </p:nvPr>
        </p:nvSpPr>
        <p:spPr>
          <a:xfrm>
            <a:off x="6009447"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13"/>
          <p:cNvSpPr txBox="1">
            <a:spLocks noGrp="1"/>
          </p:cNvSpPr>
          <p:nvPr>
            <p:ph type="subTitle" idx="8"/>
          </p:nvPr>
        </p:nvSpPr>
        <p:spPr>
          <a:xfrm>
            <a:off x="6009450"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7" name="Google Shape;527;p13"/>
          <p:cNvSpPr txBox="1">
            <a:spLocks noGrp="1"/>
          </p:cNvSpPr>
          <p:nvPr>
            <p:ph type="subTitle" idx="9"/>
          </p:nvPr>
        </p:nvSpPr>
        <p:spPr>
          <a:xfrm>
            <a:off x="6009449"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528" name="Google Shape;528;p13"/>
          <p:cNvGrpSpPr/>
          <p:nvPr/>
        </p:nvGrpSpPr>
        <p:grpSpPr>
          <a:xfrm>
            <a:off x="68" y="4684809"/>
            <a:ext cx="9143864" cy="535199"/>
            <a:chOff x="0" y="3763100"/>
            <a:chExt cx="9143864" cy="830538"/>
          </a:xfrm>
        </p:grpSpPr>
        <p:sp>
          <p:nvSpPr>
            <p:cNvPr id="529" name="Google Shape;529;p13"/>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13"/>
          <p:cNvGrpSpPr/>
          <p:nvPr/>
        </p:nvGrpSpPr>
        <p:grpSpPr>
          <a:xfrm>
            <a:off x="-434963" y="750815"/>
            <a:ext cx="839452" cy="813754"/>
            <a:chOff x="-3476625" y="-2105025"/>
            <a:chExt cx="933450" cy="904875"/>
          </a:xfrm>
        </p:grpSpPr>
        <p:sp>
          <p:nvSpPr>
            <p:cNvPr id="574" name="Google Shape;574;p13"/>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3"/>
          <p:cNvGrpSpPr/>
          <p:nvPr/>
        </p:nvGrpSpPr>
        <p:grpSpPr>
          <a:xfrm>
            <a:off x="8739512" y="3471165"/>
            <a:ext cx="839452" cy="813754"/>
            <a:chOff x="-3476625" y="-2105025"/>
            <a:chExt cx="933450" cy="904875"/>
          </a:xfrm>
        </p:grpSpPr>
        <p:sp>
          <p:nvSpPr>
            <p:cNvPr id="591" name="Google Shape;591;p13"/>
            <p:cNvSpPr/>
            <p:nvPr/>
          </p:nvSpPr>
          <p:spPr>
            <a:xfrm>
              <a:off x="-347662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19087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90512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61937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47662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19087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290512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61937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47662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319087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90512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61937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347662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319087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90512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61937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
    <p:bg>
      <p:bgPr>
        <a:solidFill>
          <a:schemeClr val="lt1"/>
        </a:solidFill>
        <a:effectLst/>
      </p:bgPr>
    </p:bg>
    <p:spTree>
      <p:nvGrpSpPr>
        <p:cNvPr id="1" name="Shape 607"/>
        <p:cNvGrpSpPr/>
        <p:nvPr/>
      </p:nvGrpSpPr>
      <p:grpSpPr>
        <a:xfrm>
          <a:off x="0" y="0"/>
          <a:ext cx="0" cy="0"/>
          <a:chOff x="0" y="0"/>
          <a:chExt cx="0" cy="0"/>
        </a:xfrm>
      </p:grpSpPr>
      <p:pic>
        <p:nvPicPr>
          <p:cNvPr id="608" name="Google Shape;608;p14"/>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609" name="Google Shape;609;p14"/>
          <p:cNvGrpSpPr/>
          <p:nvPr/>
        </p:nvGrpSpPr>
        <p:grpSpPr>
          <a:xfrm>
            <a:off x="68" y="4684809"/>
            <a:ext cx="9143864" cy="535199"/>
            <a:chOff x="0" y="3763100"/>
            <a:chExt cx="9143864" cy="830538"/>
          </a:xfrm>
        </p:grpSpPr>
        <p:sp>
          <p:nvSpPr>
            <p:cNvPr id="610" name="Google Shape;610;p14"/>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14"/>
          <p:cNvSpPr txBox="1">
            <a:spLocks noGrp="1"/>
          </p:cNvSpPr>
          <p:nvPr>
            <p:ph type="title"/>
          </p:nvPr>
        </p:nvSpPr>
        <p:spPr>
          <a:xfrm>
            <a:off x="2022450" y="2137150"/>
            <a:ext cx="5099100" cy="16638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5" name="Google Shape;655;p14"/>
          <p:cNvSpPr txBox="1">
            <a:spLocks noGrp="1"/>
          </p:cNvSpPr>
          <p:nvPr>
            <p:ph type="title" idx="2" hasCustomPrompt="1"/>
          </p:nvPr>
        </p:nvSpPr>
        <p:spPr>
          <a:xfrm>
            <a:off x="2022450" y="1134675"/>
            <a:ext cx="5099100" cy="10026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6000"/>
              <a:buNone/>
              <a:defRPr sz="5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_1">
    <p:bg>
      <p:bgPr>
        <a:solidFill>
          <a:schemeClr val="lt1"/>
        </a:solidFill>
        <a:effectLst/>
      </p:bgPr>
    </p:bg>
    <p:spTree>
      <p:nvGrpSpPr>
        <p:cNvPr id="1" name="Shape 656"/>
        <p:cNvGrpSpPr/>
        <p:nvPr/>
      </p:nvGrpSpPr>
      <p:grpSpPr>
        <a:xfrm>
          <a:off x="0" y="0"/>
          <a:ext cx="0" cy="0"/>
          <a:chOff x="0" y="0"/>
          <a:chExt cx="0" cy="0"/>
        </a:xfrm>
      </p:grpSpPr>
      <p:pic>
        <p:nvPicPr>
          <p:cNvPr id="657" name="Google Shape;657;p15"/>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658" name="Google Shape;658;p15"/>
          <p:cNvGrpSpPr/>
          <p:nvPr/>
        </p:nvGrpSpPr>
        <p:grpSpPr>
          <a:xfrm>
            <a:off x="68" y="4684809"/>
            <a:ext cx="9143864" cy="535199"/>
            <a:chOff x="0" y="3763100"/>
            <a:chExt cx="9143864" cy="830538"/>
          </a:xfrm>
        </p:grpSpPr>
        <p:sp>
          <p:nvSpPr>
            <p:cNvPr id="659" name="Google Shape;659;p15"/>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15"/>
          <p:cNvSpPr txBox="1">
            <a:spLocks noGrp="1"/>
          </p:cNvSpPr>
          <p:nvPr>
            <p:ph type="title"/>
          </p:nvPr>
        </p:nvSpPr>
        <p:spPr>
          <a:xfrm>
            <a:off x="4572000" y="2137150"/>
            <a:ext cx="3857100" cy="17568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4" name="Google Shape;704;p15"/>
          <p:cNvSpPr txBox="1">
            <a:spLocks noGrp="1"/>
          </p:cNvSpPr>
          <p:nvPr>
            <p:ph type="title" idx="2" hasCustomPrompt="1"/>
          </p:nvPr>
        </p:nvSpPr>
        <p:spPr>
          <a:xfrm>
            <a:off x="4572000" y="1134675"/>
            <a:ext cx="3857100" cy="10026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6000"/>
              <a:buNone/>
              <a:defRPr sz="5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705" name="Google Shape;705;p15"/>
          <p:cNvGrpSpPr/>
          <p:nvPr/>
        </p:nvGrpSpPr>
        <p:grpSpPr>
          <a:xfrm>
            <a:off x="8467009" y="707040"/>
            <a:ext cx="839452" cy="813754"/>
            <a:chOff x="-3476625" y="-2105025"/>
            <a:chExt cx="933450" cy="904875"/>
          </a:xfrm>
        </p:grpSpPr>
        <p:sp>
          <p:nvSpPr>
            <p:cNvPr id="706" name="Google Shape;706;p15"/>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22"/>
        <p:cNvGrpSpPr/>
        <p:nvPr/>
      </p:nvGrpSpPr>
      <p:grpSpPr>
        <a:xfrm>
          <a:off x="0" y="0"/>
          <a:ext cx="0" cy="0"/>
          <a:chOff x="0" y="0"/>
          <a:chExt cx="0" cy="0"/>
        </a:xfrm>
      </p:grpSpPr>
      <p:pic>
        <p:nvPicPr>
          <p:cNvPr id="723" name="Google Shape;723;p16"/>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724" name="Google Shape;724;p16"/>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sz="3300"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725" name="Google Shape;725;p16"/>
          <p:cNvSpPr txBox="1">
            <a:spLocks noGrp="1"/>
          </p:cNvSpPr>
          <p:nvPr>
            <p:ph type="body" idx="1"/>
          </p:nvPr>
        </p:nvSpPr>
        <p:spPr>
          <a:xfrm>
            <a:off x="715100" y="1066900"/>
            <a:ext cx="7713900" cy="3541500"/>
          </a:xfrm>
          <a:prstGeom prst="rect">
            <a:avLst/>
          </a:prstGeom>
          <a:ln>
            <a:noFill/>
          </a:ln>
        </p:spPr>
        <p:txBody>
          <a:bodyPr spcFirstLastPara="1" wrap="square" lIns="36000" tIns="36000" rIns="36000" bIns="36000" anchor="t" anchorCtr="0">
            <a:noAutofit/>
          </a:bodyPr>
          <a:lstStyle>
            <a:lvl1pPr marL="457200" lvl="0" indent="-3175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marL="914400" lvl="1"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grpSp>
        <p:nvGrpSpPr>
          <p:cNvPr id="726" name="Google Shape;726;p16"/>
          <p:cNvGrpSpPr/>
          <p:nvPr/>
        </p:nvGrpSpPr>
        <p:grpSpPr>
          <a:xfrm>
            <a:off x="68" y="4684809"/>
            <a:ext cx="9143864" cy="535199"/>
            <a:chOff x="0" y="3763100"/>
            <a:chExt cx="9143864" cy="830538"/>
          </a:xfrm>
        </p:grpSpPr>
        <p:sp>
          <p:nvSpPr>
            <p:cNvPr id="727" name="Google Shape;727;p16"/>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1"/>
        </a:solidFill>
        <a:effectLst/>
      </p:bgPr>
    </p:bg>
    <p:spTree>
      <p:nvGrpSpPr>
        <p:cNvPr id="1" name="Shape 771"/>
        <p:cNvGrpSpPr/>
        <p:nvPr/>
      </p:nvGrpSpPr>
      <p:grpSpPr>
        <a:xfrm>
          <a:off x="0" y="0"/>
          <a:ext cx="0" cy="0"/>
          <a:chOff x="0" y="0"/>
          <a:chExt cx="0" cy="0"/>
        </a:xfrm>
      </p:grpSpPr>
      <p:pic>
        <p:nvPicPr>
          <p:cNvPr id="772" name="Google Shape;772;p17"/>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773" name="Google Shape;773;p17"/>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sz="3300"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774" name="Google Shape;774;p17"/>
          <p:cNvSpPr txBox="1">
            <a:spLocks noGrp="1"/>
          </p:cNvSpPr>
          <p:nvPr>
            <p:ph type="body" idx="1"/>
          </p:nvPr>
        </p:nvSpPr>
        <p:spPr>
          <a:xfrm>
            <a:off x="715100" y="1066900"/>
            <a:ext cx="7713900" cy="3541500"/>
          </a:xfrm>
          <a:prstGeom prst="rect">
            <a:avLst/>
          </a:prstGeom>
          <a:ln>
            <a:noFill/>
          </a:ln>
        </p:spPr>
        <p:txBody>
          <a:bodyPr spcFirstLastPara="1" wrap="square" lIns="36000" tIns="36000" rIns="36000" bIns="36000" anchor="t" anchorCtr="0">
            <a:noAutofit/>
          </a:bodyPr>
          <a:lstStyle>
            <a:lvl1pPr marL="457200" lvl="0" indent="-3175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marL="914400" lvl="1"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grpSp>
        <p:nvGrpSpPr>
          <p:cNvPr id="775" name="Google Shape;775;p17"/>
          <p:cNvGrpSpPr/>
          <p:nvPr/>
        </p:nvGrpSpPr>
        <p:grpSpPr>
          <a:xfrm>
            <a:off x="68" y="4684809"/>
            <a:ext cx="9143864" cy="535199"/>
            <a:chOff x="0" y="3763100"/>
            <a:chExt cx="9143864" cy="830538"/>
          </a:xfrm>
        </p:grpSpPr>
        <p:sp>
          <p:nvSpPr>
            <p:cNvPr id="776" name="Google Shape;776;p17"/>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7"/>
          <p:cNvGrpSpPr/>
          <p:nvPr/>
        </p:nvGrpSpPr>
        <p:grpSpPr>
          <a:xfrm>
            <a:off x="-165263" y="3471165"/>
            <a:ext cx="839452" cy="813754"/>
            <a:chOff x="-3476625" y="-2105025"/>
            <a:chExt cx="933450" cy="904875"/>
          </a:xfrm>
        </p:grpSpPr>
        <p:sp>
          <p:nvSpPr>
            <p:cNvPr id="821" name="Google Shape;821;p17"/>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2_1">
    <p:bg>
      <p:bgPr>
        <a:solidFill>
          <a:schemeClr val="lt1"/>
        </a:solidFill>
        <a:effectLst/>
      </p:bgPr>
    </p:bg>
    <p:spTree>
      <p:nvGrpSpPr>
        <p:cNvPr id="1" name="Shape 837"/>
        <p:cNvGrpSpPr/>
        <p:nvPr/>
      </p:nvGrpSpPr>
      <p:grpSpPr>
        <a:xfrm>
          <a:off x="0" y="0"/>
          <a:ext cx="0" cy="0"/>
          <a:chOff x="0" y="0"/>
          <a:chExt cx="0" cy="0"/>
        </a:xfrm>
      </p:grpSpPr>
      <p:pic>
        <p:nvPicPr>
          <p:cNvPr id="838" name="Google Shape;838;p18"/>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839" name="Google Shape;839;p18"/>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sz="3300"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840" name="Google Shape;840;p18"/>
          <p:cNvSpPr txBox="1">
            <a:spLocks noGrp="1"/>
          </p:cNvSpPr>
          <p:nvPr>
            <p:ph type="body" idx="1"/>
          </p:nvPr>
        </p:nvSpPr>
        <p:spPr>
          <a:xfrm>
            <a:off x="715100" y="1570600"/>
            <a:ext cx="7713900" cy="3037800"/>
          </a:xfrm>
          <a:prstGeom prst="rect">
            <a:avLst/>
          </a:prstGeom>
          <a:ln>
            <a:noFill/>
          </a:ln>
        </p:spPr>
        <p:txBody>
          <a:bodyPr spcFirstLastPara="1" wrap="square" lIns="36000" tIns="36000" rIns="36000" bIns="36000" anchor="t" anchorCtr="0">
            <a:noAutofit/>
          </a:bodyPr>
          <a:lstStyle>
            <a:lvl1pPr marL="457200" lvl="0" indent="-3175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marL="914400" lvl="1"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grpSp>
        <p:nvGrpSpPr>
          <p:cNvPr id="841" name="Google Shape;841;p18"/>
          <p:cNvGrpSpPr/>
          <p:nvPr/>
        </p:nvGrpSpPr>
        <p:grpSpPr>
          <a:xfrm>
            <a:off x="68" y="4684809"/>
            <a:ext cx="9143864" cy="535199"/>
            <a:chOff x="0" y="3763100"/>
            <a:chExt cx="9143864" cy="830538"/>
          </a:xfrm>
        </p:grpSpPr>
        <p:sp>
          <p:nvSpPr>
            <p:cNvPr id="842" name="Google Shape;842;p18"/>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18"/>
          <p:cNvGrpSpPr/>
          <p:nvPr/>
        </p:nvGrpSpPr>
        <p:grpSpPr>
          <a:xfrm>
            <a:off x="-165263" y="3471165"/>
            <a:ext cx="839452" cy="813754"/>
            <a:chOff x="-3476625" y="-2105025"/>
            <a:chExt cx="933450" cy="904875"/>
          </a:xfrm>
        </p:grpSpPr>
        <p:sp>
          <p:nvSpPr>
            <p:cNvPr id="887" name="Google Shape;887;p18"/>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8"/>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18"/>
          <p:cNvSpPr txBox="1">
            <a:spLocks noGrp="1"/>
          </p:cNvSpPr>
          <p:nvPr>
            <p:ph type="subTitle" idx="2"/>
          </p:nvPr>
        </p:nvSpPr>
        <p:spPr>
          <a:xfrm>
            <a:off x="715050" y="1121200"/>
            <a:ext cx="7713900" cy="4494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1" name="Shape 904"/>
        <p:cNvGrpSpPr/>
        <p:nvPr/>
      </p:nvGrpSpPr>
      <p:grpSpPr>
        <a:xfrm>
          <a:off x="0" y="0"/>
          <a:ext cx="0" cy="0"/>
          <a:chOff x="0" y="0"/>
          <a:chExt cx="0" cy="0"/>
        </a:xfrm>
      </p:grpSpPr>
      <p:pic>
        <p:nvPicPr>
          <p:cNvPr id="905" name="Google Shape;905;p19"/>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906" name="Google Shape;906;p19"/>
          <p:cNvGrpSpPr/>
          <p:nvPr/>
        </p:nvGrpSpPr>
        <p:grpSpPr>
          <a:xfrm>
            <a:off x="68" y="4684809"/>
            <a:ext cx="9143864" cy="535199"/>
            <a:chOff x="0" y="3763100"/>
            <a:chExt cx="9143864" cy="830538"/>
          </a:xfrm>
        </p:grpSpPr>
        <p:sp>
          <p:nvSpPr>
            <p:cNvPr id="907" name="Google Shape;907;p19"/>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9"/>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19"/>
          <p:cNvSpPr txBox="1">
            <a:spLocks noGrp="1"/>
          </p:cNvSpPr>
          <p:nvPr>
            <p:ph type="ctrTitle"/>
          </p:nvPr>
        </p:nvSpPr>
        <p:spPr>
          <a:xfrm>
            <a:off x="2647892" y="734800"/>
            <a:ext cx="3852600" cy="11055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52" name="Google Shape;952;p19"/>
          <p:cNvSpPr txBox="1">
            <a:spLocks noGrp="1"/>
          </p:cNvSpPr>
          <p:nvPr>
            <p:ph type="subTitle" idx="1"/>
          </p:nvPr>
        </p:nvSpPr>
        <p:spPr>
          <a:xfrm>
            <a:off x="2643508" y="1687899"/>
            <a:ext cx="3852600" cy="14136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53" name="Google Shape;953;p19"/>
          <p:cNvSpPr txBox="1"/>
          <p:nvPr/>
        </p:nvSpPr>
        <p:spPr>
          <a:xfrm>
            <a:off x="2643508" y="3101546"/>
            <a:ext cx="3852600" cy="79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300"/>
              </a:spcBef>
              <a:spcAft>
                <a:spcPts val="0"/>
              </a:spcAft>
              <a:buNone/>
            </a:pPr>
            <a:r>
              <a:rPr lang="en" sz="1000">
                <a:solidFill>
                  <a:schemeClr val="dk1"/>
                </a:solidFill>
                <a:latin typeface="Red Hat Text"/>
                <a:ea typeface="Red Hat Text"/>
                <a:cs typeface="Red Hat Text"/>
                <a:sym typeface="Red Hat Text"/>
              </a:rPr>
              <a:t>CREDITS: This template has been created by </a:t>
            </a:r>
            <a:r>
              <a:rPr lang="en" sz="1000" b="1">
                <a:solidFill>
                  <a:schemeClr val="dk1"/>
                </a:solidFill>
                <a:uFill>
                  <a:noFill/>
                </a:uFill>
                <a:latin typeface="Red Hat Text"/>
                <a:ea typeface="Red Hat Text"/>
                <a:cs typeface="Red Hat Text"/>
                <a:sym typeface="Red Hat Text"/>
                <a:hlinkClick r:id="rId3">
                  <a:extLst>
                    <a:ext uri="{A12FA001-AC4F-418D-AE19-62706E023703}">
                      <ahyp:hlinkClr xmlns:ahyp="http://schemas.microsoft.com/office/drawing/2018/hyperlinkcolor" val="tx"/>
                    </a:ext>
                  </a:extLst>
                </a:hlinkClick>
              </a:rPr>
              <a:t>Slidesgo</a:t>
            </a:r>
            <a:r>
              <a:rPr lang="en" sz="1000">
                <a:solidFill>
                  <a:schemeClr val="dk1"/>
                </a:solidFill>
                <a:latin typeface="Red Hat Text"/>
                <a:ea typeface="Red Hat Text"/>
                <a:cs typeface="Red Hat Text"/>
                <a:sym typeface="Red Hat Text"/>
              </a:rPr>
              <a:t>, and includes icons by </a:t>
            </a:r>
            <a:r>
              <a:rPr lang="en" sz="1000" b="1">
                <a:solidFill>
                  <a:schemeClr val="dk1"/>
                </a:solidFill>
                <a:uFill>
                  <a:noFill/>
                </a:uFill>
                <a:latin typeface="Red Hat Text"/>
                <a:ea typeface="Red Hat Text"/>
                <a:cs typeface="Red Hat Text"/>
                <a:sym typeface="Red Hat Text"/>
                <a:hlinkClick r:id="rId4">
                  <a:extLst>
                    <a:ext uri="{A12FA001-AC4F-418D-AE19-62706E023703}">
                      <ahyp:hlinkClr xmlns:ahyp="http://schemas.microsoft.com/office/drawing/2018/hyperlinkcolor" val="tx"/>
                    </a:ext>
                  </a:extLst>
                </a:hlinkClick>
              </a:rPr>
              <a:t>Flaticon</a:t>
            </a:r>
            <a:r>
              <a:rPr lang="en" sz="1000">
                <a:solidFill>
                  <a:schemeClr val="dk1"/>
                </a:solidFill>
                <a:latin typeface="Red Hat Text"/>
                <a:ea typeface="Red Hat Text"/>
                <a:cs typeface="Red Hat Text"/>
                <a:sym typeface="Red Hat Text"/>
              </a:rPr>
              <a:t>, infographics &amp; images by </a:t>
            </a:r>
            <a:r>
              <a:rPr lang="en" sz="1000" b="1">
                <a:solidFill>
                  <a:schemeClr val="dk1"/>
                </a:solidFill>
                <a:uFill>
                  <a:noFill/>
                </a:uFill>
                <a:latin typeface="Red Hat Text"/>
                <a:ea typeface="Red Hat Text"/>
                <a:cs typeface="Red Hat Text"/>
                <a:sym typeface="Red Hat Text"/>
                <a:hlinkClick r:id="rId5">
                  <a:extLst>
                    <a:ext uri="{A12FA001-AC4F-418D-AE19-62706E023703}">
                      <ahyp:hlinkClr xmlns:ahyp="http://schemas.microsoft.com/office/drawing/2018/hyperlinkcolor" val="tx"/>
                    </a:ext>
                  </a:extLst>
                </a:hlinkClick>
              </a:rPr>
              <a:t>Freepik</a:t>
            </a:r>
            <a:r>
              <a:rPr lang="en" sz="1000" b="1">
                <a:solidFill>
                  <a:schemeClr val="dk1"/>
                </a:solidFill>
                <a:latin typeface="Red Hat Text"/>
                <a:ea typeface="Red Hat Text"/>
                <a:cs typeface="Red Hat Text"/>
                <a:sym typeface="Red Hat Text"/>
              </a:rPr>
              <a:t> </a:t>
            </a:r>
            <a:r>
              <a:rPr lang="en" sz="1000">
                <a:solidFill>
                  <a:schemeClr val="dk1"/>
                </a:solidFill>
                <a:latin typeface="Red Hat Text"/>
                <a:ea typeface="Red Hat Text"/>
                <a:cs typeface="Red Hat Text"/>
                <a:sym typeface="Red Hat Text"/>
              </a:rPr>
              <a:t>and content by </a:t>
            </a:r>
            <a:r>
              <a:rPr lang="en" sz="1000" b="1">
                <a:solidFill>
                  <a:schemeClr val="dk1"/>
                </a:solidFill>
                <a:latin typeface="Red Hat Text"/>
                <a:ea typeface="Red Hat Text"/>
                <a:cs typeface="Red Hat Text"/>
                <a:sym typeface="Red Hat Text"/>
              </a:rPr>
              <a:t>Eliana Delacour</a:t>
            </a:r>
            <a:endParaRPr sz="1000" b="1">
              <a:solidFill>
                <a:schemeClr val="dk1"/>
              </a:solidFill>
              <a:latin typeface="Red Hat Text"/>
              <a:ea typeface="Red Hat Text"/>
              <a:cs typeface="Red Hat Text"/>
              <a:sym typeface="Red Hat Tex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954"/>
        <p:cNvGrpSpPr/>
        <p:nvPr/>
      </p:nvGrpSpPr>
      <p:grpSpPr>
        <a:xfrm>
          <a:off x="0" y="0"/>
          <a:ext cx="0" cy="0"/>
          <a:chOff x="0" y="0"/>
          <a:chExt cx="0" cy="0"/>
        </a:xfrm>
      </p:grpSpPr>
      <p:pic>
        <p:nvPicPr>
          <p:cNvPr id="955" name="Google Shape;955;p20"/>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956" name="Google Shape;956;p20"/>
          <p:cNvGrpSpPr/>
          <p:nvPr/>
        </p:nvGrpSpPr>
        <p:grpSpPr>
          <a:xfrm>
            <a:off x="68" y="4684809"/>
            <a:ext cx="9143864" cy="535199"/>
            <a:chOff x="0" y="3763100"/>
            <a:chExt cx="9143864" cy="830538"/>
          </a:xfrm>
        </p:grpSpPr>
        <p:sp>
          <p:nvSpPr>
            <p:cNvPr id="957" name="Google Shape;957;p20"/>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20"/>
          <p:cNvSpPr/>
          <p:nvPr/>
        </p:nvSpPr>
        <p:spPr>
          <a:xfrm>
            <a:off x="251125" y="1550500"/>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251125" y="631100"/>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0"/>
          <p:cNvSpPr/>
          <p:nvPr/>
        </p:nvSpPr>
        <p:spPr>
          <a:xfrm>
            <a:off x="7888775" y="3508300"/>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7888775" y="2588900"/>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57"/>
        <p:cNvGrpSpPr/>
        <p:nvPr/>
      </p:nvGrpSpPr>
      <p:grpSpPr>
        <a:xfrm>
          <a:off x="0" y="0"/>
          <a:ext cx="0" cy="0"/>
          <a:chOff x="0" y="0"/>
          <a:chExt cx="0" cy="0"/>
        </a:xfrm>
      </p:grpSpPr>
      <p:pic>
        <p:nvPicPr>
          <p:cNvPr id="58" name="Google Shape;58;p3"/>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59" name="Google Shape;59;p3"/>
          <p:cNvGrpSpPr/>
          <p:nvPr/>
        </p:nvGrpSpPr>
        <p:grpSpPr>
          <a:xfrm>
            <a:off x="68" y="4684809"/>
            <a:ext cx="9143864" cy="535199"/>
            <a:chOff x="0" y="3763100"/>
            <a:chExt cx="9143864" cy="830538"/>
          </a:xfrm>
        </p:grpSpPr>
        <p:sp>
          <p:nvSpPr>
            <p:cNvPr id="60" name="Google Shape;60;p3"/>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txBox="1">
            <a:spLocks noGrp="1"/>
          </p:cNvSpPr>
          <p:nvPr>
            <p:ph type="title"/>
          </p:nvPr>
        </p:nvSpPr>
        <p:spPr>
          <a:xfrm>
            <a:off x="715100" y="2137150"/>
            <a:ext cx="3044100" cy="1756800"/>
          </a:xfrm>
          <a:prstGeom prst="rect">
            <a:avLst/>
          </a:prstGeom>
        </p:spPr>
        <p:txBody>
          <a:bodyPr spcFirstLastPara="1" wrap="square" lIns="36000" tIns="36000" rIns="36000" bIns="36000"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5" name="Google Shape;105;p3"/>
          <p:cNvSpPr txBox="1">
            <a:spLocks noGrp="1"/>
          </p:cNvSpPr>
          <p:nvPr>
            <p:ph type="title" idx="2" hasCustomPrompt="1"/>
          </p:nvPr>
        </p:nvSpPr>
        <p:spPr>
          <a:xfrm>
            <a:off x="715100" y="1134675"/>
            <a:ext cx="3044100" cy="10026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6000"/>
              <a:buNone/>
              <a:defRPr sz="5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06" name="Google Shape;106;p3"/>
          <p:cNvGrpSpPr/>
          <p:nvPr/>
        </p:nvGrpSpPr>
        <p:grpSpPr>
          <a:xfrm>
            <a:off x="-434963" y="3471165"/>
            <a:ext cx="839452" cy="813754"/>
            <a:chOff x="-3476625" y="-2105025"/>
            <a:chExt cx="933450" cy="904875"/>
          </a:xfrm>
        </p:grpSpPr>
        <p:sp>
          <p:nvSpPr>
            <p:cNvPr id="107" name="Google Shape;107;p3"/>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005"/>
        <p:cNvGrpSpPr/>
        <p:nvPr/>
      </p:nvGrpSpPr>
      <p:grpSpPr>
        <a:xfrm>
          <a:off x="0" y="0"/>
          <a:ext cx="0" cy="0"/>
          <a:chOff x="0" y="0"/>
          <a:chExt cx="0" cy="0"/>
        </a:xfrm>
      </p:grpSpPr>
      <p:pic>
        <p:nvPicPr>
          <p:cNvPr id="1006" name="Google Shape;1006;p21"/>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007" name="Google Shape;1007;p21"/>
          <p:cNvGrpSpPr/>
          <p:nvPr/>
        </p:nvGrpSpPr>
        <p:grpSpPr>
          <a:xfrm>
            <a:off x="68" y="4684809"/>
            <a:ext cx="9143864" cy="535199"/>
            <a:chOff x="0" y="3763100"/>
            <a:chExt cx="9143864" cy="830538"/>
          </a:xfrm>
        </p:grpSpPr>
        <p:sp>
          <p:nvSpPr>
            <p:cNvPr id="1008" name="Google Shape;1008;p21"/>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1"/>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21"/>
          <p:cNvGrpSpPr/>
          <p:nvPr/>
        </p:nvGrpSpPr>
        <p:grpSpPr>
          <a:xfrm>
            <a:off x="-151663" y="3164190"/>
            <a:ext cx="839452" cy="813754"/>
            <a:chOff x="-3476625" y="-2105025"/>
            <a:chExt cx="933450" cy="904875"/>
          </a:xfrm>
        </p:grpSpPr>
        <p:sp>
          <p:nvSpPr>
            <p:cNvPr id="1053" name="Google Shape;1053;p21"/>
            <p:cNvSpPr/>
            <p:nvPr/>
          </p:nvSpPr>
          <p:spPr>
            <a:xfrm>
              <a:off x="-3476625" y="-210502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3190875" y="-210502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2905125" y="-210502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2619375" y="-210502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3476625" y="-182880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3190875" y="-182880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2905125" y="-182880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2619375" y="-182880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3476625" y="-15525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3190875" y="-15525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2905125" y="-15525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2619375" y="-15525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3476625" y="-127635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3190875" y="-127635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2905125" y="-127635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2619375" y="-1276350"/>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21"/>
          <p:cNvGrpSpPr/>
          <p:nvPr/>
        </p:nvGrpSpPr>
        <p:grpSpPr>
          <a:xfrm>
            <a:off x="8692037" y="534990"/>
            <a:ext cx="839452" cy="813754"/>
            <a:chOff x="-3476625" y="-2105025"/>
            <a:chExt cx="933450" cy="904875"/>
          </a:xfrm>
        </p:grpSpPr>
        <p:sp>
          <p:nvSpPr>
            <p:cNvPr id="1070" name="Google Shape;1070;p21"/>
            <p:cNvSpPr/>
            <p:nvPr/>
          </p:nvSpPr>
          <p:spPr>
            <a:xfrm>
              <a:off x="-347662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319087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290512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2619375" y="-210502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347662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319087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290512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2619375" y="-182880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347662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319087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290512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2619375" y="-1552575"/>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347662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319087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1"/>
            <p:cNvSpPr/>
            <p:nvPr/>
          </p:nvSpPr>
          <p:spPr>
            <a:xfrm>
              <a:off x="-290512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2619375" y="-1276350"/>
              <a:ext cx="76200" cy="7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23"/>
        <p:cNvGrpSpPr/>
        <p:nvPr/>
      </p:nvGrpSpPr>
      <p:grpSpPr>
        <a:xfrm>
          <a:off x="0" y="0"/>
          <a:ext cx="0" cy="0"/>
          <a:chOff x="0" y="0"/>
          <a:chExt cx="0" cy="0"/>
        </a:xfrm>
      </p:grpSpPr>
      <p:pic>
        <p:nvPicPr>
          <p:cNvPr id="124" name="Google Shape;124;p4"/>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25" name="Google Shape;125;p4"/>
          <p:cNvGrpSpPr/>
          <p:nvPr/>
        </p:nvGrpSpPr>
        <p:grpSpPr>
          <a:xfrm>
            <a:off x="68" y="4684809"/>
            <a:ext cx="9143864" cy="535199"/>
            <a:chOff x="0" y="3763100"/>
            <a:chExt cx="9143864" cy="830538"/>
          </a:xfrm>
        </p:grpSpPr>
        <p:sp>
          <p:nvSpPr>
            <p:cNvPr id="126" name="Google Shape;126;p4"/>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4"/>
          <p:cNvSpPr txBox="1">
            <a:spLocks noGrp="1"/>
          </p:cNvSpPr>
          <p:nvPr>
            <p:ph type="title"/>
          </p:nvPr>
        </p:nvSpPr>
        <p:spPr>
          <a:xfrm>
            <a:off x="720000" y="445025"/>
            <a:ext cx="7704000" cy="572700"/>
          </a:xfrm>
          <a:prstGeom prst="rect">
            <a:avLst/>
          </a:prstGeom>
        </p:spPr>
        <p:txBody>
          <a:bodyPr spcFirstLastPara="1" wrap="square" lIns="36000" tIns="36000" rIns="36000" bIns="36000"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1" name="Google Shape;171;p4"/>
          <p:cNvSpPr txBox="1">
            <a:spLocks noGrp="1"/>
          </p:cNvSpPr>
          <p:nvPr>
            <p:ph type="body" idx="1"/>
          </p:nvPr>
        </p:nvSpPr>
        <p:spPr>
          <a:xfrm>
            <a:off x="720000" y="1152475"/>
            <a:ext cx="7704000" cy="3416400"/>
          </a:xfrm>
          <a:prstGeom prst="rect">
            <a:avLst/>
          </a:prstGeom>
        </p:spPr>
        <p:txBody>
          <a:bodyPr spcFirstLastPara="1" wrap="square" lIns="36000" tIns="36000" rIns="36000" bIns="36000"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72"/>
        <p:cNvGrpSpPr/>
        <p:nvPr/>
      </p:nvGrpSpPr>
      <p:grpSpPr>
        <a:xfrm>
          <a:off x="0" y="0"/>
          <a:ext cx="0" cy="0"/>
          <a:chOff x="0" y="0"/>
          <a:chExt cx="0" cy="0"/>
        </a:xfrm>
      </p:grpSpPr>
      <p:pic>
        <p:nvPicPr>
          <p:cNvPr id="173" name="Google Shape;173;p5"/>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74" name="Google Shape;174;p5"/>
          <p:cNvGrpSpPr/>
          <p:nvPr/>
        </p:nvGrpSpPr>
        <p:grpSpPr>
          <a:xfrm>
            <a:off x="68" y="4684809"/>
            <a:ext cx="9143864" cy="535199"/>
            <a:chOff x="0" y="3763100"/>
            <a:chExt cx="9143864" cy="830538"/>
          </a:xfrm>
        </p:grpSpPr>
        <p:sp>
          <p:nvSpPr>
            <p:cNvPr id="175" name="Google Shape;175;p5"/>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5"/>
          <p:cNvSpPr txBox="1">
            <a:spLocks noGrp="1"/>
          </p:cNvSpPr>
          <p:nvPr>
            <p:ph type="subTitle" idx="1"/>
          </p:nvPr>
        </p:nvSpPr>
        <p:spPr>
          <a:xfrm>
            <a:off x="1181425" y="2303125"/>
            <a:ext cx="2907600" cy="713400"/>
          </a:xfrm>
          <a:prstGeom prst="rect">
            <a:avLst/>
          </a:prstGeom>
        </p:spPr>
        <p:txBody>
          <a:bodyPr spcFirstLastPara="1" wrap="square" lIns="36000" tIns="36000" rIns="36000" bIns="36000"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0" name="Google Shape;220;p5"/>
          <p:cNvSpPr txBox="1">
            <a:spLocks noGrp="1"/>
          </p:cNvSpPr>
          <p:nvPr>
            <p:ph type="subTitle" idx="2"/>
          </p:nvPr>
        </p:nvSpPr>
        <p:spPr>
          <a:xfrm>
            <a:off x="4836300" y="2303125"/>
            <a:ext cx="2907600" cy="713400"/>
          </a:xfrm>
          <a:prstGeom prst="rect">
            <a:avLst/>
          </a:prstGeom>
        </p:spPr>
        <p:txBody>
          <a:bodyPr spcFirstLastPara="1" wrap="square" lIns="36000" tIns="36000" rIns="36000" bIns="36000"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1" name="Google Shape;221;p5"/>
          <p:cNvSpPr txBox="1">
            <a:spLocks noGrp="1"/>
          </p:cNvSpPr>
          <p:nvPr>
            <p:ph type="subTitle" idx="3"/>
          </p:nvPr>
        </p:nvSpPr>
        <p:spPr>
          <a:xfrm>
            <a:off x="1181425" y="2917150"/>
            <a:ext cx="2907600" cy="713400"/>
          </a:xfrm>
          <a:prstGeom prst="rect">
            <a:avLst/>
          </a:prstGeom>
        </p:spPr>
        <p:txBody>
          <a:bodyPr spcFirstLastPara="1" wrap="square" lIns="36000" tIns="36000" rIns="36000" bIns="3600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5"/>
          <p:cNvSpPr txBox="1">
            <a:spLocks noGrp="1"/>
          </p:cNvSpPr>
          <p:nvPr>
            <p:ph type="subTitle" idx="4"/>
          </p:nvPr>
        </p:nvSpPr>
        <p:spPr>
          <a:xfrm>
            <a:off x="4836300" y="2917150"/>
            <a:ext cx="2907600" cy="713400"/>
          </a:xfrm>
          <a:prstGeom prst="rect">
            <a:avLst/>
          </a:prstGeom>
        </p:spPr>
        <p:txBody>
          <a:bodyPr spcFirstLastPara="1" wrap="square" lIns="36000" tIns="36000" rIns="36000" bIns="3600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5"/>
          <p:cNvSpPr txBox="1">
            <a:spLocks noGrp="1"/>
          </p:cNvSpPr>
          <p:nvPr>
            <p:ph type="title"/>
          </p:nvPr>
        </p:nvSpPr>
        <p:spPr>
          <a:xfrm>
            <a:off x="720000" y="445025"/>
            <a:ext cx="7704000" cy="572700"/>
          </a:xfrm>
          <a:prstGeom prst="rect">
            <a:avLst/>
          </a:prstGeom>
        </p:spPr>
        <p:txBody>
          <a:bodyPr spcFirstLastPara="1" wrap="square" lIns="36000" tIns="36000" rIns="36000" bIns="36000"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24"/>
        <p:cNvGrpSpPr/>
        <p:nvPr/>
      </p:nvGrpSpPr>
      <p:grpSpPr>
        <a:xfrm>
          <a:off x="0" y="0"/>
          <a:ext cx="0" cy="0"/>
          <a:chOff x="0" y="0"/>
          <a:chExt cx="0" cy="0"/>
        </a:xfrm>
      </p:grpSpPr>
      <p:pic>
        <p:nvPicPr>
          <p:cNvPr id="225" name="Google Shape;225;p6"/>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226" name="Google Shape;226;p6"/>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grpSp>
        <p:nvGrpSpPr>
          <p:cNvPr id="227" name="Google Shape;227;p6"/>
          <p:cNvGrpSpPr/>
          <p:nvPr/>
        </p:nvGrpSpPr>
        <p:grpSpPr>
          <a:xfrm>
            <a:off x="68" y="4684809"/>
            <a:ext cx="9143864" cy="535199"/>
            <a:chOff x="0" y="3763100"/>
            <a:chExt cx="9143864" cy="830538"/>
          </a:xfrm>
        </p:grpSpPr>
        <p:sp>
          <p:nvSpPr>
            <p:cNvPr id="228" name="Google Shape;228;p6"/>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272"/>
        <p:cNvGrpSpPr/>
        <p:nvPr/>
      </p:nvGrpSpPr>
      <p:grpSpPr>
        <a:xfrm>
          <a:off x="0" y="0"/>
          <a:ext cx="0" cy="0"/>
          <a:chOff x="0" y="0"/>
          <a:chExt cx="0" cy="0"/>
        </a:xfrm>
      </p:grpSpPr>
      <p:pic>
        <p:nvPicPr>
          <p:cNvPr id="273" name="Google Shape;273;p7"/>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274" name="Google Shape;274;p7"/>
          <p:cNvGrpSpPr/>
          <p:nvPr/>
        </p:nvGrpSpPr>
        <p:grpSpPr>
          <a:xfrm>
            <a:off x="68" y="4684809"/>
            <a:ext cx="9143864" cy="535199"/>
            <a:chOff x="0" y="3763100"/>
            <a:chExt cx="9143864" cy="830538"/>
          </a:xfrm>
        </p:grpSpPr>
        <p:sp>
          <p:nvSpPr>
            <p:cNvPr id="275" name="Google Shape;275;p7"/>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7"/>
          <p:cNvSpPr txBox="1">
            <a:spLocks noGrp="1"/>
          </p:cNvSpPr>
          <p:nvPr>
            <p:ph type="title"/>
          </p:nvPr>
        </p:nvSpPr>
        <p:spPr>
          <a:xfrm>
            <a:off x="720000" y="445025"/>
            <a:ext cx="7704000" cy="572700"/>
          </a:xfrm>
          <a:prstGeom prst="rect">
            <a:avLst/>
          </a:prstGeom>
        </p:spPr>
        <p:txBody>
          <a:bodyPr spcFirstLastPara="1" wrap="square" lIns="36000" tIns="36000" rIns="36000" bIns="36000"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0" name="Google Shape;320;p7"/>
          <p:cNvSpPr txBox="1">
            <a:spLocks noGrp="1"/>
          </p:cNvSpPr>
          <p:nvPr>
            <p:ph type="body" idx="1"/>
          </p:nvPr>
        </p:nvSpPr>
        <p:spPr>
          <a:xfrm>
            <a:off x="720000" y="1152475"/>
            <a:ext cx="3322200" cy="3416400"/>
          </a:xfrm>
          <a:prstGeom prst="rect">
            <a:avLst/>
          </a:prstGeom>
        </p:spPr>
        <p:txBody>
          <a:bodyPr spcFirstLastPara="1" wrap="square" lIns="36000" tIns="36000" rIns="36000" bIns="36000"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21"/>
        <p:cNvGrpSpPr/>
        <p:nvPr/>
      </p:nvGrpSpPr>
      <p:grpSpPr>
        <a:xfrm>
          <a:off x="0" y="0"/>
          <a:ext cx="0" cy="0"/>
          <a:chOff x="0" y="0"/>
          <a:chExt cx="0" cy="0"/>
        </a:xfrm>
      </p:grpSpPr>
      <p:pic>
        <p:nvPicPr>
          <p:cNvPr id="322" name="Google Shape;322;p8"/>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323" name="Google Shape;323;p8"/>
          <p:cNvGrpSpPr/>
          <p:nvPr/>
        </p:nvGrpSpPr>
        <p:grpSpPr>
          <a:xfrm>
            <a:off x="68" y="4684809"/>
            <a:ext cx="9143864" cy="535199"/>
            <a:chOff x="0" y="3763100"/>
            <a:chExt cx="9143864" cy="830538"/>
          </a:xfrm>
        </p:grpSpPr>
        <p:sp>
          <p:nvSpPr>
            <p:cNvPr id="324" name="Google Shape;324;p8"/>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8"/>
          <p:cNvSpPr txBox="1">
            <a:spLocks noGrp="1"/>
          </p:cNvSpPr>
          <p:nvPr>
            <p:ph type="title"/>
          </p:nvPr>
        </p:nvSpPr>
        <p:spPr>
          <a:xfrm>
            <a:off x="1444350" y="1002425"/>
            <a:ext cx="6255300" cy="3237000"/>
          </a:xfrm>
          <a:prstGeom prst="rect">
            <a:avLst/>
          </a:prstGeom>
        </p:spPr>
        <p:txBody>
          <a:bodyPr spcFirstLastPara="1" wrap="square" lIns="36000" tIns="36000" rIns="36000" bIns="36000" anchor="t"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69"/>
        <p:cNvGrpSpPr/>
        <p:nvPr/>
      </p:nvGrpSpPr>
      <p:grpSpPr>
        <a:xfrm>
          <a:off x="0" y="0"/>
          <a:ext cx="0" cy="0"/>
          <a:chOff x="0" y="0"/>
          <a:chExt cx="0" cy="0"/>
        </a:xfrm>
      </p:grpSpPr>
      <p:pic>
        <p:nvPicPr>
          <p:cNvPr id="370" name="Google Shape;370;p9"/>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371" name="Google Shape;371;p9"/>
          <p:cNvGrpSpPr/>
          <p:nvPr/>
        </p:nvGrpSpPr>
        <p:grpSpPr>
          <a:xfrm>
            <a:off x="68" y="4684809"/>
            <a:ext cx="9143864" cy="535199"/>
            <a:chOff x="0" y="3763100"/>
            <a:chExt cx="9143864" cy="830538"/>
          </a:xfrm>
        </p:grpSpPr>
        <p:sp>
          <p:nvSpPr>
            <p:cNvPr id="372" name="Google Shape;372;p9"/>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9"/>
          <p:cNvSpPr txBox="1">
            <a:spLocks noGrp="1"/>
          </p:cNvSpPr>
          <p:nvPr>
            <p:ph type="title"/>
          </p:nvPr>
        </p:nvSpPr>
        <p:spPr>
          <a:xfrm>
            <a:off x="720000" y="367423"/>
            <a:ext cx="7704000" cy="8418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7" name="Google Shape;417;p9"/>
          <p:cNvSpPr txBox="1">
            <a:spLocks noGrp="1"/>
          </p:cNvSpPr>
          <p:nvPr>
            <p:ph type="subTitle" idx="1"/>
          </p:nvPr>
        </p:nvSpPr>
        <p:spPr>
          <a:xfrm>
            <a:off x="2241550" y="1348750"/>
            <a:ext cx="4661100" cy="1681800"/>
          </a:xfrm>
          <a:prstGeom prst="rect">
            <a:avLst/>
          </a:prstGeom>
        </p:spPr>
        <p:txBody>
          <a:bodyPr spcFirstLastPara="1" wrap="square" lIns="36000" tIns="36000" rIns="36000" bIns="3600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18"/>
        <p:cNvGrpSpPr/>
        <p:nvPr/>
      </p:nvGrpSpPr>
      <p:grpSpPr>
        <a:xfrm>
          <a:off x="0" y="0"/>
          <a:ext cx="0" cy="0"/>
          <a:chOff x="0" y="0"/>
          <a:chExt cx="0" cy="0"/>
        </a:xfrm>
      </p:grpSpPr>
      <p:pic>
        <p:nvPicPr>
          <p:cNvPr id="419" name="Google Shape;419;p10"/>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420" name="Google Shape;420;p10"/>
          <p:cNvGrpSpPr/>
          <p:nvPr/>
        </p:nvGrpSpPr>
        <p:grpSpPr>
          <a:xfrm>
            <a:off x="68" y="4684809"/>
            <a:ext cx="9143864" cy="535199"/>
            <a:chOff x="0" y="3763100"/>
            <a:chExt cx="9143864" cy="830538"/>
          </a:xfrm>
        </p:grpSpPr>
        <p:sp>
          <p:nvSpPr>
            <p:cNvPr id="421" name="Google Shape;421;p10"/>
            <p:cNvSpPr/>
            <p:nvPr/>
          </p:nvSpPr>
          <p:spPr>
            <a:xfrm>
              <a:off x="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415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415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831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831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1246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1246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1662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1662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2078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2078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2493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2493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2909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2909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3325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3325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3740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3740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4156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4156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4572000"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4572000"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7636"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7636"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5403273"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5403273"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818909"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818909"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623454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623454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6650182"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6650182"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7065818"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7065818"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7481455"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7481455"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7897091"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7897091"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8312727"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8312727"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8728364" y="3763100"/>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8728364" y="4178439"/>
              <a:ext cx="415500" cy="415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10"/>
          <p:cNvSpPr txBox="1">
            <a:spLocks noGrp="1"/>
          </p:cNvSpPr>
          <p:nvPr>
            <p:ph type="title"/>
          </p:nvPr>
        </p:nvSpPr>
        <p:spPr>
          <a:xfrm>
            <a:off x="720000" y="2285400"/>
            <a:ext cx="7704000" cy="5727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58800"/>
            <a:ext cx="7713900" cy="662400"/>
          </a:xfrm>
          <a:prstGeom prst="rect">
            <a:avLst/>
          </a:prstGeom>
          <a:noFill/>
          <a:ln>
            <a:noFill/>
          </a:ln>
        </p:spPr>
        <p:txBody>
          <a:bodyPr spcFirstLastPara="1" wrap="square" lIns="36000" tIns="36000" rIns="36000" bIns="36000" anchor="t" anchorCtr="0">
            <a:noAutofit/>
          </a:bodyPr>
          <a:lstStyle>
            <a:lvl1pPr lvl="0"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1pPr>
            <a:lvl2pPr lvl="1"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2pPr>
            <a:lvl3pPr lvl="2"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3pPr>
            <a:lvl4pPr lvl="3"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4pPr>
            <a:lvl5pPr lvl="4"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5pPr>
            <a:lvl6pPr lvl="5"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6pPr>
            <a:lvl7pPr lvl="6"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7pPr>
            <a:lvl8pPr lvl="7"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8pPr>
            <a:lvl9pPr lvl="8" rtl="0">
              <a:lnSpc>
                <a:spcPct val="115000"/>
              </a:lnSpc>
              <a:spcBef>
                <a:spcPts val="0"/>
              </a:spcBef>
              <a:spcAft>
                <a:spcPts val="0"/>
              </a:spcAft>
              <a:buClr>
                <a:schemeClr val="dk1"/>
              </a:buClr>
              <a:buSzPts val="3300"/>
              <a:buFont typeface="Akshar"/>
              <a:buNone/>
              <a:defRPr sz="3300" b="1">
                <a:solidFill>
                  <a:schemeClr val="dk1"/>
                </a:solidFill>
                <a:latin typeface="Akshar"/>
                <a:ea typeface="Akshar"/>
                <a:cs typeface="Akshar"/>
                <a:sym typeface="Akshar"/>
              </a:defRPr>
            </a:lvl9pPr>
          </a:lstStyle>
          <a:p>
            <a:endParaRPr/>
          </a:p>
        </p:txBody>
      </p:sp>
      <p:sp>
        <p:nvSpPr>
          <p:cNvPr id="7" name="Google Shape;7;p1"/>
          <p:cNvSpPr txBox="1">
            <a:spLocks noGrp="1"/>
          </p:cNvSpPr>
          <p:nvPr>
            <p:ph type="body" idx="1"/>
          </p:nvPr>
        </p:nvSpPr>
        <p:spPr>
          <a:xfrm>
            <a:off x="715100" y="1121200"/>
            <a:ext cx="7713900" cy="3487200"/>
          </a:xfrm>
          <a:prstGeom prst="rect">
            <a:avLst/>
          </a:prstGeom>
          <a:noFill/>
          <a:ln>
            <a:noFill/>
          </a:ln>
        </p:spPr>
        <p:txBody>
          <a:bodyPr spcFirstLastPara="1" wrap="square" lIns="36000" tIns="36000" rIns="36000" bIns="36000" anchor="t" anchorCtr="0">
            <a:noAutofit/>
          </a:bodyPr>
          <a:lstStyle>
            <a:lvl1pPr marL="457200" lvl="0"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1pPr>
            <a:lvl2pPr marL="914400" lvl="1"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0" name="Google Shape;1090;p22"/>
          <p:cNvGrpSpPr/>
          <p:nvPr/>
        </p:nvGrpSpPr>
        <p:grpSpPr>
          <a:xfrm>
            <a:off x="8467009" y="278390"/>
            <a:ext cx="839452" cy="813754"/>
            <a:chOff x="-3476625" y="-2105025"/>
            <a:chExt cx="933450" cy="904875"/>
          </a:xfrm>
        </p:grpSpPr>
        <p:sp>
          <p:nvSpPr>
            <p:cNvPr id="1091" name="Google Shape;1091;p22"/>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2"/>
          <p:cNvGrpSpPr/>
          <p:nvPr/>
        </p:nvGrpSpPr>
        <p:grpSpPr>
          <a:xfrm>
            <a:off x="1970557" y="419091"/>
            <a:ext cx="2431121" cy="1258323"/>
            <a:chOff x="1819825" y="462950"/>
            <a:chExt cx="1868225" cy="966825"/>
          </a:xfrm>
        </p:grpSpPr>
        <p:sp>
          <p:nvSpPr>
            <p:cNvPr id="1108" name="Google Shape;1108;p22"/>
            <p:cNvSpPr/>
            <p:nvPr/>
          </p:nvSpPr>
          <p:spPr>
            <a:xfrm>
              <a:off x="1819825" y="462950"/>
              <a:ext cx="1868225" cy="966825"/>
            </a:xfrm>
            <a:custGeom>
              <a:avLst/>
              <a:gdLst/>
              <a:ahLst/>
              <a:cxnLst/>
              <a:rect l="l" t="t" r="r" b="b"/>
              <a:pathLst>
                <a:path w="74729" h="38673" extrusionOk="0">
                  <a:moveTo>
                    <a:pt x="0" y="0"/>
                  </a:moveTo>
                  <a:lnTo>
                    <a:pt x="0" y="38673"/>
                  </a:lnTo>
                  <a:lnTo>
                    <a:pt x="74728" y="38673"/>
                  </a:lnTo>
                  <a:lnTo>
                    <a:pt x="74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1878925" y="522000"/>
              <a:ext cx="1750000" cy="848675"/>
            </a:xfrm>
            <a:custGeom>
              <a:avLst/>
              <a:gdLst/>
              <a:ahLst/>
              <a:cxnLst/>
              <a:rect l="l" t="t" r="r" b="b"/>
              <a:pathLst>
                <a:path w="70000" h="33947" extrusionOk="0">
                  <a:moveTo>
                    <a:pt x="0" y="0"/>
                  </a:moveTo>
                  <a:lnTo>
                    <a:pt x="0" y="33946"/>
                  </a:lnTo>
                  <a:lnTo>
                    <a:pt x="70000" y="33946"/>
                  </a:lnTo>
                  <a:lnTo>
                    <a:pt x="70000"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2273750" y="666800"/>
              <a:ext cx="772175" cy="402775"/>
            </a:xfrm>
            <a:custGeom>
              <a:avLst/>
              <a:gdLst/>
              <a:ahLst/>
              <a:cxnLst/>
              <a:rect l="l" t="t" r="r" b="b"/>
              <a:pathLst>
                <a:path w="30887" h="16111" extrusionOk="0">
                  <a:moveTo>
                    <a:pt x="0" y="0"/>
                  </a:moveTo>
                  <a:lnTo>
                    <a:pt x="0" y="16110"/>
                  </a:lnTo>
                  <a:lnTo>
                    <a:pt x="30886" y="16110"/>
                  </a:lnTo>
                  <a:lnTo>
                    <a:pt x="30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3130150" y="900725"/>
              <a:ext cx="214100" cy="324400"/>
            </a:xfrm>
            <a:custGeom>
              <a:avLst/>
              <a:gdLst/>
              <a:ahLst/>
              <a:cxnLst/>
              <a:rect l="l" t="t" r="r" b="b"/>
              <a:pathLst>
                <a:path w="8564" h="12976" extrusionOk="0">
                  <a:moveTo>
                    <a:pt x="0" y="0"/>
                  </a:moveTo>
                  <a:lnTo>
                    <a:pt x="0" y="12975"/>
                  </a:lnTo>
                  <a:lnTo>
                    <a:pt x="8563" y="12975"/>
                  </a:lnTo>
                  <a:lnTo>
                    <a:pt x="8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3230175" y="703650"/>
              <a:ext cx="260200" cy="260150"/>
            </a:xfrm>
            <a:custGeom>
              <a:avLst/>
              <a:gdLst/>
              <a:ahLst/>
              <a:cxnLst/>
              <a:rect l="l" t="t" r="r" b="b"/>
              <a:pathLst>
                <a:path w="10408" h="10406" extrusionOk="0">
                  <a:moveTo>
                    <a:pt x="1" y="1"/>
                  </a:moveTo>
                  <a:lnTo>
                    <a:pt x="1" y="10406"/>
                  </a:lnTo>
                  <a:lnTo>
                    <a:pt x="10408" y="10406"/>
                  </a:lnTo>
                  <a:lnTo>
                    <a:pt x="10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2062550" y="1121700"/>
              <a:ext cx="217650" cy="205700"/>
            </a:xfrm>
            <a:custGeom>
              <a:avLst/>
              <a:gdLst/>
              <a:ahLst/>
              <a:cxnLst/>
              <a:rect l="l" t="t" r="r" b="b"/>
              <a:pathLst>
                <a:path w="8706" h="8228" extrusionOk="0">
                  <a:moveTo>
                    <a:pt x="1" y="0"/>
                  </a:moveTo>
                  <a:lnTo>
                    <a:pt x="1" y="8227"/>
                  </a:lnTo>
                  <a:lnTo>
                    <a:pt x="8705" y="8227"/>
                  </a:lnTo>
                  <a:lnTo>
                    <a:pt x="8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2142575" y="1153800"/>
              <a:ext cx="93900" cy="81175"/>
            </a:xfrm>
            <a:custGeom>
              <a:avLst/>
              <a:gdLst/>
              <a:ahLst/>
              <a:cxnLst/>
              <a:rect l="l" t="t" r="r" b="b"/>
              <a:pathLst>
                <a:path w="3756" h="3247" extrusionOk="0">
                  <a:moveTo>
                    <a:pt x="1" y="0"/>
                  </a:moveTo>
                  <a:lnTo>
                    <a:pt x="1" y="3246"/>
                  </a:lnTo>
                  <a:lnTo>
                    <a:pt x="3756" y="3246"/>
                  </a:lnTo>
                  <a:lnTo>
                    <a:pt x="3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2583525" y="710775"/>
              <a:ext cx="199225" cy="31750"/>
            </a:xfrm>
            <a:custGeom>
              <a:avLst/>
              <a:gdLst/>
              <a:ahLst/>
              <a:cxnLst/>
              <a:rect l="l" t="t" r="r" b="b"/>
              <a:pathLst>
                <a:path w="7969" h="1270" extrusionOk="0">
                  <a:moveTo>
                    <a:pt x="0" y="0"/>
                  </a:moveTo>
                  <a:lnTo>
                    <a:pt x="0" y="1269"/>
                  </a:lnTo>
                  <a:lnTo>
                    <a:pt x="7968" y="1269"/>
                  </a:lnTo>
                  <a:lnTo>
                    <a:pt x="7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2350825" y="789125"/>
              <a:ext cx="638725" cy="31750"/>
            </a:xfrm>
            <a:custGeom>
              <a:avLst/>
              <a:gdLst/>
              <a:ahLst/>
              <a:cxnLst/>
              <a:rect l="l" t="t" r="r" b="b"/>
              <a:pathLst>
                <a:path w="25549" h="1270" extrusionOk="0">
                  <a:moveTo>
                    <a:pt x="1" y="1"/>
                  </a:moveTo>
                  <a:lnTo>
                    <a:pt x="1" y="1270"/>
                  </a:lnTo>
                  <a:lnTo>
                    <a:pt x="25548" y="1270"/>
                  </a:lnTo>
                  <a:lnTo>
                    <a:pt x="25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2350825" y="849100"/>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2764750" y="849100"/>
              <a:ext cx="224800" cy="31750"/>
            </a:xfrm>
            <a:custGeom>
              <a:avLst/>
              <a:gdLst/>
              <a:ahLst/>
              <a:cxnLst/>
              <a:rect l="l" t="t" r="r" b="b"/>
              <a:pathLst>
                <a:path w="8992" h="1270" extrusionOk="0">
                  <a:moveTo>
                    <a:pt x="0" y="0"/>
                  </a:moveTo>
                  <a:lnTo>
                    <a:pt x="0" y="1269"/>
                  </a:lnTo>
                  <a:lnTo>
                    <a:pt x="8991" y="1269"/>
                  </a:lnTo>
                  <a:lnTo>
                    <a:pt x="8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2350825" y="909125"/>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2350825" y="969125"/>
              <a:ext cx="349650" cy="31750"/>
            </a:xfrm>
            <a:custGeom>
              <a:avLst/>
              <a:gdLst/>
              <a:ahLst/>
              <a:cxnLst/>
              <a:rect l="l" t="t" r="r" b="b"/>
              <a:pathLst>
                <a:path w="13986" h="1270" extrusionOk="0">
                  <a:moveTo>
                    <a:pt x="1" y="1"/>
                  </a:moveTo>
                  <a:lnTo>
                    <a:pt x="1" y="1270"/>
                  </a:lnTo>
                  <a:lnTo>
                    <a:pt x="13985" y="1270"/>
                  </a:lnTo>
                  <a:lnTo>
                    <a:pt x="13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2"/>
          <p:cNvSpPr txBox="1">
            <a:spLocks noGrp="1"/>
          </p:cNvSpPr>
          <p:nvPr>
            <p:ph type="ctrTitle"/>
          </p:nvPr>
        </p:nvSpPr>
        <p:spPr>
          <a:xfrm>
            <a:off x="4383000" y="1472700"/>
            <a:ext cx="4761000" cy="2198100"/>
          </a:xfrm>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 sz="3200"/>
              <a:t>Cyberbullying Tweet Recognition</a:t>
            </a:r>
            <a:endParaRPr sz="2100">
              <a:latin typeface="Times New Roman"/>
              <a:ea typeface="Times New Roman"/>
              <a:cs typeface="Times New Roman"/>
              <a:sym typeface="Times New Roman"/>
            </a:endParaRPr>
          </a:p>
        </p:txBody>
      </p:sp>
      <p:sp>
        <p:nvSpPr>
          <p:cNvPr id="1122" name="Google Shape;1122;p22"/>
          <p:cNvSpPr txBox="1">
            <a:spLocks noGrp="1"/>
          </p:cNvSpPr>
          <p:nvPr>
            <p:ph type="subTitle" idx="1"/>
          </p:nvPr>
        </p:nvSpPr>
        <p:spPr>
          <a:xfrm>
            <a:off x="4969650" y="3043900"/>
            <a:ext cx="3957300" cy="1586700"/>
          </a:xfrm>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 dirty="0"/>
              <a:t>   </a:t>
            </a:r>
            <a:endParaRPr dirty="0"/>
          </a:p>
          <a:p>
            <a:pPr marL="457200" lvl="0" indent="-317500" algn="ctr" rtl="0">
              <a:spcBef>
                <a:spcPts val="0"/>
              </a:spcBef>
              <a:spcAft>
                <a:spcPts val="0"/>
              </a:spcAft>
              <a:buSzPts val="1400"/>
              <a:buAutoNum type="arabicParenR"/>
            </a:pPr>
            <a:r>
              <a:rPr lang="en" dirty="0"/>
              <a:t>Yash Gaikwad      (182)</a:t>
            </a:r>
            <a:endParaRPr dirty="0"/>
          </a:p>
          <a:p>
            <a:pPr marL="139700" lvl="0" indent="0" algn="ctr" rtl="0">
              <a:spcBef>
                <a:spcPts val="0"/>
              </a:spcBef>
              <a:spcAft>
                <a:spcPts val="0"/>
              </a:spcAft>
              <a:buSzPts val="1400"/>
            </a:pPr>
            <a:endParaRPr dirty="0"/>
          </a:p>
          <a:p>
            <a:pPr marL="0" lvl="0" indent="0" algn="ctr" rtl="0">
              <a:spcBef>
                <a:spcPts val="0"/>
              </a:spcBef>
              <a:spcAft>
                <a:spcPts val="0"/>
              </a:spcAft>
              <a:buNone/>
            </a:pPr>
            <a:endParaRPr dirty="0"/>
          </a:p>
        </p:txBody>
      </p:sp>
      <p:sp>
        <p:nvSpPr>
          <p:cNvPr id="1123" name="Google Shape;1123;p22"/>
          <p:cNvSpPr/>
          <p:nvPr/>
        </p:nvSpPr>
        <p:spPr>
          <a:xfrm>
            <a:off x="6902693" y="425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22"/>
          <p:cNvGrpSpPr/>
          <p:nvPr/>
        </p:nvGrpSpPr>
        <p:grpSpPr>
          <a:xfrm>
            <a:off x="-10" y="777440"/>
            <a:ext cx="3082136" cy="3711997"/>
            <a:chOff x="742550" y="238125"/>
            <a:chExt cx="4346546" cy="5234800"/>
          </a:xfrm>
        </p:grpSpPr>
        <p:sp>
          <p:nvSpPr>
            <p:cNvPr id="1126" name="Google Shape;1126;p22"/>
            <p:cNvSpPr/>
            <p:nvPr/>
          </p:nvSpPr>
          <p:spPr>
            <a:xfrm>
              <a:off x="742550"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893475"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995750" y="462875"/>
              <a:ext cx="2429650" cy="4831750"/>
            </a:xfrm>
            <a:custGeom>
              <a:avLst/>
              <a:gdLst/>
              <a:ahLst/>
              <a:cxnLst/>
              <a:rect l="l" t="t" r="r" b="b"/>
              <a:pathLst>
                <a:path w="97186" h="193270" extrusionOk="0">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1097950" y="914950"/>
              <a:ext cx="2202350" cy="1697350"/>
            </a:xfrm>
            <a:custGeom>
              <a:avLst/>
              <a:gdLst/>
              <a:ahLst/>
              <a:cxnLst/>
              <a:rect l="l" t="t" r="r" b="b"/>
              <a:pathLst>
                <a:path w="88094" h="67894" extrusionOk="0">
                  <a:moveTo>
                    <a:pt x="0" y="0"/>
                  </a:moveTo>
                  <a:lnTo>
                    <a:pt x="0" y="67893"/>
                  </a:lnTo>
                  <a:lnTo>
                    <a:pt x="88094" y="67893"/>
                  </a:lnTo>
                  <a:lnTo>
                    <a:pt x="880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2984550" y="3822750"/>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1746600" y="3844525"/>
              <a:ext cx="1175650" cy="246725"/>
            </a:xfrm>
            <a:custGeom>
              <a:avLst/>
              <a:gdLst/>
              <a:ahLst/>
              <a:cxnLst/>
              <a:rect l="l" t="t" r="r" b="b"/>
              <a:pathLst>
                <a:path w="47026" h="9869" extrusionOk="0">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1854075" y="390175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2061175"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2268300" y="390175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2475400"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2682450" y="390175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2984550" y="4193875"/>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1746600" y="4215650"/>
              <a:ext cx="1175650" cy="246725"/>
            </a:xfrm>
            <a:custGeom>
              <a:avLst/>
              <a:gdLst/>
              <a:ahLst/>
              <a:cxnLst/>
              <a:rect l="l" t="t" r="r" b="b"/>
              <a:pathLst>
                <a:path w="47026" h="9869" extrusionOk="0">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1854075" y="4272975"/>
              <a:ext cx="132225" cy="132250"/>
            </a:xfrm>
            <a:custGeom>
              <a:avLst/>
              <a:gdLst/>
              <a:ahLst/>
              <a:cxnLst/>
              <a:rect l="l" t="t" r="r" b="b"/>
              <a:pathLst>
                <a:path w="5289" h="5290" extrusionOk="0">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2061175"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2268300" y="4272975"/>
              <a:ext cx="132250" cy="132250"/>
            </a:xfrm>
            <a:custGeom>
              <a:avLst/>
              <a:gdLst/>
              <a:ahLst/>
              <a:cxnLst/>
              <a:rect l="l" t="t" r="r" b="b"/>
              <a:pathLst>
                <a:path w="5290" h="5290" extrusionOk="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2475400"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2682450" y="4272975"/>
              <a:ext cx="132250" cy="132250"/>
            </a:xfrm>
            <a:custGeom>
              <a:avLst/>
              <a:gdLst/>
              <a:ahLst/>
              <a:cxnLst/>
              <a:rect l="l" t="t" r="r" b="b"/>
              <a:pathLst>
                <a:path w="5290" h="5290" extrusionOk="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2984550" y="4565000"/>
              <a:ext cx="290550" cy="290450"/>
            </a:xfrm>
            <a:custGeom>
              <a:avLst/>
              <a:gdLst/>
              <a:ahLst/>
              <a:cxnLst/>
              <a:rect l="l" t="t" r="r" b="b"/>
              <a:pathLst>
                <a:path w="11622" h="11618" extrusionOk="0">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1746600" y="4586775"/>
              <a:ext cx="1175650" cy="246725"/>
            </a:xfrm>
            <a:custGeom>
              <a:avLst/>
              <a:gdLst/>
              <a:ahLst/>
              <a:cxnLst/>
              <a:rect l="l" t="t" r="r" b="b"/>
              <a:pathLst>
                <a:path w="47026" h="9869" extrusionOk="0">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1854075" y="4644100"/>
              <a:ext cx="132225" cy="132250"/>
            </a:xfrm>
            <a:custGeom>
              <a:avLst/>
              <a:gdLst/>
              <a:ahLst/>
              <a:cxnLst/>
              <a:rect l="l" t="t" r="r" b="b"/>
              <a:pathLst>
                <a:path w="5289" h="5290" extrusionOk="0">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2061175"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2268300" y="4644100"/>
              <a:ext cx="132250" cy="132250"/>
            </a:xfrm>
            <a:custGeom>
              <a:avLst/>
              <a:gdLst/>
              <a:ahLst/>
              <a:cxnLst/>
              <a:rect l="l" t="t" r="r" b="b"/>
              <a:pathLst>
                <a:path w="5290" h="5290" extrusionOk="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2475400"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2682450" y="4644100"/>
              <a:ext cx="132250" cy="132250"/>
            </a:xfrm>
            <a:custGeom>
              <a:avLst/>
              <a:gdLst/>
              <a:ahLst/>
              <a:cxnLst/>
              <a:rect l="l" t="t" r="r" b="b"/>
              <a:pathLst>
                <a:path w="5290" h="5290" extrusionOk="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1082050" y="4926550"/>
              <a:ext cx="2278125" cy="246725"/>
            </a:xfrm>
            <a:custGeom>
              <a:avLst/>
              <a:gdLst/>
              <a:ahLst/>
              <a:cxnLst/>
              <a:rect l="l" t="t" r="r" b="b"/>
              <a:pathLst>
                <a:path w="91125" h="9869" extrusionOk="0">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1156425" y="2686275"/>
              <a:ext cx="210650" cy="210650"/>
            </a:xfrm>
            <a:custGeom>
              <a:avLst/>
              <a:gdLst/>
              <a:ahLst/>
              <a:cxnLst/>
              <a:rect l="l" t="t" r="r" b="b"/>
              <a:pathLst>
                <a:path w="8426" h="8426" extrusionOk="0">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2880150" y="2729825"/>
              <a:ext cx="160975" cy="160975"/>
            </a:xfrm>
            <a:custGeom>
              <a:avLst/>
              <a:gdLst/>
              <a:ahLst/>
              <a:cxnLst/>
              <a:rect l="l" t="t" r="r" b="b"/>
              <a:pathLst>
                <a:path w="6439" h="6439" extrusionOk="0">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3065500" y="2729825"/>
              <a:ext cx="160950" cy="160975"/>
            </a:xfrm>
            <a:custGeom>
              <a:avLst/>
              <a:gdLst/>
              <a:ahLst/>
              <a:cxnLst/>
              <a:rect l="l" t="t" r="r" b="b"/>
              <a:pathLst>
                <a:path w="6438" h="6439" extrusionOk="0">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2709475" y="2719050"/>
              <a:ext cx="103375" cy="192725"/>
            </a:xfrm>
            <a:custGeom>
              <a:avLst/>
              <a:gdLst/>
              <a:ahLst/>
              <a:cxnLst/>
              <a:rect l="l" t="t" r="r" b="b"/>
              <a:pathLst>
                <a:path w="4135" h="7709" extrusionOk="0">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2984550" y="3080500"/>
              <a:ext cx="290550" cy="290550"/>
            </a:xfrm>
            <a:custGeom>
              <a:avLst/>
              <a:gdLst/>
              <a:ahLst/>
              <a:cxnLst/>
              <a:rect l="l" t="t" r="r" b="b"/>
              <a:pathLst>
                <a:path w="11622" h="11622" extrusionOk="0">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1461000" y="3102275"/>
              <a:ext cx="1461250" cy="246825"/>
            </a:xfrm>
            <a:custGeom>
              <a:avLst/>
              <a:gdLst/>
              <a:ahLst/>
              <a:cxnLst/>
              <a:rect l="l" t="t" r="r" b="b"/>
              <a:pathLst>
                <a:path w="58450" h="9873" extrusionOk="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1854075" y="315960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16430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2061175"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22683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a:off x="2475400"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2682450" y="315960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2984550" y="3451625"/>
              <a:ext cx="290550" cy="290450"/>
            </a:xfrm>
            <a:custGeom>
              <a:avLst/>
              <a:gdLst/>
              <a:ahLst/>
              <a:cxnLst/>
              <a:rect l="l" t="t" r="r" b="b"/>
              <a:pathLst>
                <a:path w="11622" h="11618" extrusionOk="0">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017375" y="3473400"/>
              <a:ext cx="904875" cy="246725"/>
            </a:xfrm>
            <a:custGeom>
              <a:avLst/>
              <a:gdLst/>
              <a:ahLst/>
              <a:cxnLst/>
              <a:rect l="l" t="t" r="r" b="b"/>
              <a:pathLst>
                <a:path w="36195" h="9869" extrusionOk="0">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2262400"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2469525"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2676650" y="3519750"/>
              <a:ext cx="132250" cy="132250"/>
            </a:xfrm>
            <a:custGeom>
              <a:avLst/>
              <a:gdLst/>
              <a:ahLst/>
              <a:cxnLst/>
              <a:rect l="l" t="t" r="r" b="b"/>
              <a:pathLst>
                <a:path w="5290" h="5290" extrusionOk="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1908150" y="427575"/>
              <a:ext cx="874850" cy="60000"/>
            </a:xfrm>
            <a:custGeom>
              <a:avLst/>
              <a:gdLst/>
              <a:ahLst/>
              <a:cxnLst/>
              <a:rect l="l" t="t" r="r" b="b"/>
              <a:pathLst>
                <a:path w="34994" h="2400" extrusionOk="0">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3007650" y="1899425"/>
              <a:ext cx="613125" cy="712875"/>
            </a:xfrm>
            <a:custGeom>
              <a:avLst/>
              <a:gdLst/>
              <a:ahLst/>
              <a:cxnLst/>
              <a:rect l="l" t="t" r="r" b="b"/>
              <a:pathLst>
                <a:path w="24525" h="28515" extrusionOk="0">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2"/>
            <p:cNvSpPr/>
            <p:nvPr/>
          </p:nvSpPr>
          <p:spPr>
            <a:xfrm>
              <a:off x="2127200" y="1478375"/>
              <a:ext cx="1152125" cy="1140675"/>
            </a:xfrm>
            <a:custGeom>
              <a:avLst/>
              <a:gdLst/>
              <a:ahLst/>
              <a:cxnLst/>
              <a:rect l="l" t="t" r="r" b="b"/>
              <a:pathLst>
                <a:path w="46085" h="45627" extrusionOk="0">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2"/>
            <p:cNvSpPr/>
            <p:nvPr/>
          </p:nvSpPr>
          <p:spPr>
            <a:xfrm>
              <a:off x="2387875" y="2252450"/>
              <a:ext cx="171925" cy="283450"/>
            </a:xfrm>
            <a:custGeom>
              <a:avLst/>
              <a:gdLst/>
              <a:ahLst/>
              <a:cxnLst/>
              <a:rect l="l" t="t" r="r" b="b"/>
              <a:pathLst>
                <a:path w="6877" h="11338" extrusionOk="0">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2253200" y="2501500"/>
              <a:ext cx="394300" cy="308875"/>
            </a:xfrm>
            <a:custGeom>
              <a:avLst/>
              <a:gdLst/>
              <a:ahLst/>
              <a:cxnLst/>
              <a:rect l="l" t="t" r="r" b="b"/>
              <a:pathLst>
                <a:path w="15772" h="12355" extrusionOk="0">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2415875" y="1829150"/>
              <a:ext cx="224100" cy="477950"/>
            </a:xfrm>
            <a:custGeom>
              <a:avLst/>
              <a:gdLst/>
              <a:ahLst/>
              <a:cxnLst/>
              <a:rect l="l" t="t" r="r" b="b"/>
              <a:pathLst>
                <a:path w="8964" h="19118" extrusionOk="0">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3045125" y="1852225"/>
              <a:ext cx="128925" cy="684475"/>
            </a:xfrm>
            <a:custGeom>
              <a:avLst/>
              <a:gdLst/>
              <a:ahLst/>
              <a:cxnLst/>
              <a:rect l="l" t="t" r="r" b="b"/>
              <a:pathLst>
                <a:path w="5157" h="27379" extrusionOk="0">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3425400" y="1689850"/>
              <a:ext cx="294475" cy="332175"/>
            </a:xfrm>
            <a:custGeom>
              <a:avLst/>
              <a:gdLst/>
              <a:ahLst/>
              <a:cxnLst/>
              <a:rect l="l" t="t" r="r" b="b"/>
              <a:pathLst>
                <a:path w="11779" h="13287" extrusionOk="0">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3458925" y="1423825"/>
              <a:ext cx="841400" cy="650700"/>
            </a:xfrm>
            <a:custGeom>
              <a:avLst/>
              <a:gdLst/>
              <a:ahLst/>
              <a:cxnLst/>
              <a:rect l="l" t="t" r="r" b="b"/>
              <a:pathLst>
                <a:path w="33656" h="26028" extrusionOk="0">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3933475" y="1461275"/>
              <a:ext cx="514250" cy="648675"/>
            </a:xfrm>
            <a:custGeom>
              <a:avLst/>
              <a:gdLst/>
              <a:ahLst/>
              <a:cxnLst/>
              <a:rect l="l" t="t" r="r" b="b"/>
              <a:pathLst>
                <a:path w="20570" h="25947" extrusionOk="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3536625" y="1703550"/>
              <a:ext cx="118550" cy="129875"/>
            </a:xfrm>
            <a:custGeom>
              <a:avLst/>
              <a:gdLst/>
              <a:ahLst/>
              <a:cxnLst/>
              <a:rect l="l" t="t" r="r" b="b"/>
              <a:pathLst>
                <a:path w="4742" h="5195" extrusionOk="0">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3570775" y="1745525"/>
              <a:ext cx="177725" cy="204150"/>
            </a:xfrm>
            <a:custGeom>
              <a:avLst/>
              <a:gdLst/>
              <a:ahLst/>
              <a:cxnLst/>
              <a:rect l="l" t="t" r="r" b="b"/>
              <a:pathLst>
                <a:path w="7109" h="8166" extrusionOk="0">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3579650" y="1798650"/>
              <a:ext cx="66475" cy="31875"/>
            </a:xfrm>
            <a:custGeom>
              <a:avLst/>
              <a:gdLst/>
              <a:ahLst/>
              <a:cxnLst/>
              <a:rect l="l" t="t" r="r" b="b"/>
              <a:pathLst>
                <a:path w="2659" h="1275" extrusionOk="0">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3493000" y="1832800"/>
              <a:ext cx="110300" cy="108550"/>
            </a:xfrm>
            <a:custGeom>
              <a:avLst/>
              <a:gdLst/>
              <a:ahLst/>
              <a:cxnLst/>
              <a:rect l="l" t="t" r="r" b="b"/>
              <a:pathLst>
                <a:path w="4412" h="4342" extrusionOk="0">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a:off x="3502475" y="1768425"/>
              <a:ext cx="139975" cy="111575"/>
            </a:xfrm>
            <a:custGeom>
              <a:avLst/>
              <a:gdLst/>
              <a:ahLst/>
              <a:cxnLst/>
              <a:rect l="l" t="t" r="r" b="b"/>
              <a:pathLst>
                <a:path w="5599" h="4463" extrusionOk="0">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a:off x="3498700" y="1764725"/>
              <a:ext cx="147525" cy="119025"/>
            </a:xfrm>
            <a:custGeom>
              <a:avLst/>
              <a:gdLst/>
              <a:ahLst/>
              <a:cxnLst/>
              <a:rect l="l" t="t" r="r" b="b"/>
              <a:pathLst>
                <a:path w="5901" h="4761" extrusionOk="0">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2"/>
            <p:cNvSpPr/>
            <p:nvPr/>
          </p:nvSpPr>
          <p:spPr>
            <a:xfrm>
              <a:off x="2539075" y="2637650"/>
              <a:ext cx="28800" cy="148050"/>
            </a:xfrm>
            <a:custGeom>
              <a:avLst/>
              <a:gdLst/>
              <a:ahLst/>
              <a:cxnLst/>
              <a:rect l="l" t="t" r="r" b="b"/>
              <a:pathLst>
                <a:path w="1152" h="5922" extrusionOk="0">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2458375" y="2637675"/>
              <a:ext cx="29625" cy="156800"/>
            </a:xfrm>
            <a:custGeom>
              <a:avLst/>
              <a:gdLst/>
              <a:ahLst/>
              <a:cxnLst/>
              <a:rect l="l" t="t" r="r" b="b"/>
              <a:pathLst>
                <a:path w="1185" h="6272" extrusionOk="0">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3591075" y="1840750"/>
              <a:ext cx="108000" cy="54575"/>
            </a:xfrm>
            <a:custGeom>
              <a:avLst/>
              <a:gdLst/>
              <a:ahLst/>
              <a:cxnLst/>
              <a:rect l="l" t="t" r="r" b="b"/>
              <a:pathLst>
                <a:path w="4320" h="2183" extrusionOk="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3620025" y="1886000"/>
              <a:ext cx="108900" cy="44975"/>
            </a:xfrm>
            <a:custGeom>
              <a:avLst/>
              <a:gdLst/>
              <a:ahLst/>
              <a:cxnLst/>
              <a:rect l="l" t="t" r="r" b="b"/>
              <a:pathLst>
                <a:path w="4356" h="1799" extrusionOk="0">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3141800" y="2069575"/>
              <a:ext cx="141725" cy="166150"/>
            </a:xfrm>
            <a:custGeom>
              <a:avLst/>
              <a:gdLst/>
              <a:ahLst/>
              <a:cxnLst/>
              <a:rect l="l" t="t" r="r" b="b"/>
              <a:pathLst>
                <a:path w="5669" h="6646" extrusionOk="0">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4523628" y="1635454"/>
              <a:ext cx="519609" cy="80946"/>
            </a:xfrm>
            <a:custGeom>
              <a:avLst/>
              <a:gdLst/>
              <a:ahLst/>
              <a:cxnLst/>
              <a:rect l="l" t="t" r="r" b="b"/>
              <a:pathLst>
                <a:path w="30320" h="4724" extrusionOk="0">
                  <a:moveTo>
                    <a:pt x="8602" y="0"/>
                  </a:moveTo>
                  <a:lnTo>
                    <a:pt x="1" y="3596"/>
                  </a:lnTo>
                  <a:lnTo>
                    <a:pt x="8251" y="1482"/>
                  </a:lnTo>
                  <a:lnTo>
                    <a:pt x="10579" y="4724"/>
                  </a:lnTo>
                  <a:lnTo>
                    <a:pt x="30319" y="1798"/>
                  </a:lnTo>
                  <a:lnTo>
                    <a:pt x="11917" y="3084"/>
                  </a:lnTo>
                  <a:lnTo>
                    <a:pt x="8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4532127" y="1944750"/>
              <a:ext cx="556969" cy="159493"/>
            </a:xfrm>
            <a:custGeom>
              <a:avLst/>
              <a:gdLst/>
              <a:ahLst/>
              <a:cxnLst/>
              <a:rect l="l" t="t" r="r" b="b"/>
              <a:pathLst>
                <a:path w="32500" h="9308" extrusionOk="0">
                  <a:moveTo>
                    <a:pt x="0" y="1"/>
                  </a:moveTo>
                  <a:lnTo>
                    <a:pt x="7755" y="2325"/>
                  </a:lnTo>
                  <a:lnTo>
                    <a:pt x="8390" y="6870"/>
                  </a:lnTo>
                  <a:lnTo>
                    <a:pt x="32500" y="9307"/>
                  </a:lnTo>
                  <a:lnTo>
                    <a:pt x="32500" y="9307"/>
                  </a:lnTo>
                  <a:lnTo>
                    <a:pt x="9798" y="4724"/>
                  </a:lnTo>
                  <a:lnTo>
                    <a:pt x="9798" y="100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4333842" y="2177866"/>
              <a:ext cx="407358" cy="314153"/>
            </a:xfrm>
            <a:custGeom>
              <a:avLst/>
              <a:gdLst/>
              <a:ahLst/>
              <a:cxnLst/>
              <a:rect l="l" t="t" r="r" b="b"/>
              <a:pathLst>
                <a:path w="23770" h="18334" extrusionOk="0">
                  <a:moveTo>
                    <a:pt x="0" y="1"/>
                  </a:moveTo>
                  <a:lnTo>
                    <a:pt x="10726" y="10860"/>
                  </a:lnTo>
                  <a:lnTo>
                    <a:pt x="13476" y="9518"/>
                  </a:lnTo>
                  <a:lnTo>
                    <a:pt x="23769" y="18333"/>
                  </a:lnTo>
                  <a:lnTo>
                    <a:pt x="13967" y="7123"/>
                  </a:lnTo>
                  <a:lnTo>
                    <a:pt x="11077" y="853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2733350" y="1339275"/>
              <a:ext cx="416550" cy="347050"/>
            </a:xfrm>
            <a:custGeom>
              <a:avLst/>
              <a:gdLst/>
              <a:ahLst/>
              <a:cxnLst/>
              <a:rect l="l" t="t" r="r" b="b"/>
              <a:pathLst>
                <a:path w="16662" h="13882" extrusionOk="0">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a:off x="2873675" y="1339275"/>
              <a:ext cx="218200" cy="204950"/>
            </a:xfrm>
            <a:custGeom>
              <a:avLst/>
              <a:gdLst/>
              <a:ahLst/>
              <a:cxnLst/>
              <a:rect l="l" t="t" r="r" b="b"/>
              <a:pathLst>
                <a:path w="8728" h="8198" extrusionOk="0">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a:off x="2712475" y="747750"/>
              <a:ext cx="755250" cy="555150"/>
            </a:xfrm>
            <a:custGeom>
              <a:avLst/>
              <a:gdLst/>
              <a:ahLst/>
              <a:cxnLst/>
              <a:rect l="l" t="t" r="r" b="b"/>
              <a:pathLst>
                <a:path w="30210" h="22206" extrusionOk="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2810525" y="1052350"/>
              <a:ext cx="497050" cy="489275"/>
            </a:xfrm>
            <a:custGeom>
              <a:avLst/>
              <a:gdLst/>
              <a:ahLst/>
              <a:cxnLst/>
              <a:rect l="l" t="t" r="r" b="b"/>
              <a:pathLst>
                <a:path w="19882" h="19571" extrusionOk="0">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3174625" y="1264350"/>
              <a:ext cx="177750" cy="149975"/>
            </a:xfrm>
            <a:custGeom>
              <a:avLst/>
              <a:gdLst/>
              <a:ahLst/>
              <a:cxnLst/>
              <a:rect l="l" t="t" r="r" b="b"/>
              <a:pathLst>
                <a:path w="7110" h="5999" extrusionOk="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3124775" y="1257600"/>
              <a:ext cx="54375" cy="129650"/>
            </a:xfrm>
            <a:custGeom>
              <a:avLst/>
              <a:gdLst/>
              <a:ahLst/>
              <a:cxnLst/>
              <a:rect l="l" t="t" r="r" b="b"/>
              <a:pathLst>
                <a:path w="2175" h="5186" extrusionOk="0">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3015375" y="1378975"/>
              <a:ext cx="102475" cy="67625"/>
            </a:xfrm>
            <a:custGeom>
              <a:avLst/>
              <a:gdLst/>
              <a:ahLst/>
              <a:cxnLst/>
              <a:rect l="l" t="t" r="r" b="b"/>
              <a:pathLst>
                <a:path w="4099" h="2705" extrusionOk="0">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3073750" y="1136300"/>
              <a:ext cx="65450" cy="66825"/>
            </a:xfrm>
            <a:custGeom>
              <a:avLst/>
              <a:gdLst/>
              <a:ahLst/>
              <a:cxnLst/>
              <a:rect l="l" t="t" r="r" b="b"/>
              <a:pathLst>
                <a:path w="2618" h="2673" extrusionOk="0">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3227325" y="1208175"/>
              <a:ext cx="80700" cy="20150"/>
            </a:xfrm>
            <a:custGeom>
              <a:avLst/>
              <a:gdLst/>
              <a:ahLst/>
              <a:cxnLst/>
              <a:rect l="l" t="t" r="r" b="b"/>
              <a:pathLst>
                <a:path w="3228" h="806" extrusionOk="0">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3089725" y="1215675"/>
              <a:ext cx="26200" cy="30625"/>
            </a:xfrm>
            <a:custGeom>
              <a:avLst/>
              <a:gdLst/>
              <a:ahLst/>
              <a:cxnLst/>
              <a:rect l="l" t="t" r="r" b="b"/>
              <a:pathLst>
                <a:path w="1048" h="1225" extrusionOk="0">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3230750" y="1264150"/>
              <a:ext cx="26175" cy="30625"/>
            </a:xfrm>
            <a:custGeom>
              <a:avLst/>
              <a:gdLst/>
              <a:ahLst/>
              <a:cxnLst/>
              <a:rect l="l" t="t" r="r" b="b"/>
              <a:pathLst>
                <a:path w="1047" h="1225" extrusionOk="0">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2951100" y="1224850"/>
              <a:ext cx="116875" cy="110700"/>
            </a:xfrm>
            <a:custGeom>
              <a:avLst/>
              <a:gdLst/>
              <a:ahLst/>
              <a:cxnLst/>
              <a:rect l="l" t="t" r="r" b="b"/>
              <a:pathLst>
                <a:path w="4675" h="4428" extrusionOk="0">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2"/>
            <p:cNvSpPr/>
            <p:nvPr/>
          </p:nvSpPr>
          <p:spPr>
            <a:xfrm>
              <a:off x="3203700" y="1341175"/>
              <a:ext cx="80175" cy="107075"/>
            </a:xfrm>
            <a:custGeom>
              <a:avLst/>
              <a:gdLst/>
              <a:ahLst/>
              <a:cxnLst/>
              <a:rect l="l" t="t" r="r" b="b"/>
              <a:pathLst>
                <a:path w="3207" h="4283" extrusionOk="0">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2"/>
            <p:cNvSpPr/>
            <p:nvPr/>
          </p:nvSpPr>
          <p:spPr>
            <a:xfrm>
              <a:off x="2864350" y="1162175"/>
              <a:ext cx="55075" cy="104775"/>
            </a:xfrm>
            <a:custGeom>
              <a:avLst/>
              <a:gdLst/>
              <a:ahLst/>
              <a:cxnLst/>
              <a:rect l="l" t="t" r="r" b="b"/>
              <a:pathLst>
                <a:path w="2203" h="4191" extrusionOk="0">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2778150" y="2017425"/>
              <a:ext cx="316900" cy="108375"/>
            </a:xfrm>
            <a:custGeom>
              <a:avLst/>
              <a:gdLst/>
              <a:ahLst/>
              <a:cxnLst/>
              <a:rect l="l" t="t" r="r" b="b"/>
              <a:pathLst>
                <a:path w="12676" h="4335" extrusionOk="0">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2659600" y="1907425"/>
              <a:ext cx="558700" cy="229175"/>
            </a:xfrm>
            <a:custGeom>
              <a:avLst/>
              <a:gdLst/>
              <a:ahLst/>
              <a:cxnLst/>
              <a:rect l="l" t="t" r="r" b="b"/>
              <a:pathLst>
                <a:path w="22348" h="9167" extrusionOk="0">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2733450" y="2036825"/>
              <a:ext cx="247350" cy="106825"/>
            </a:xfrm>
            <a:custGeom>
              <a:avLst/>
              <a:gdLst/>
              <a:ahLst/>
              <a:cxnLst/>
              <a:rect l="l" t="t" r="r" b="b"/>
              <a:pathLst>
                <a:path w="9894" h="4273" extrusionOk="0">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2729400" y="2033075"/>
              <a:ext cx="238750" cy="114225"/>
            </a:xfrm>
            <a:custGeom>
              <a:avLst/>
              <a:gdLst/>
              <a:ahLst/>
              <a:cxnLst/>
              <a:rect l="l" t="t" r="r" b="b"/>
              <a:pathLst>
                <a:path w="9550" h="4569" extrusionOk="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2963650" y="2021825"/>
              <a:ext cx="106100" cy="83775"/>
            </a:xfrm>
            <a:custGeom>
              <a:avLst/>
              <a:gdLst/>
              <a:ahLst/>
              <a:cxnLst/>
              <a:rect l="l" t="t" r="r" b="b"/>
              <a:pathLst>
                <a:path w="4244" h="3351" extrusionOk="0">
                  <a:moveTo>
                    <a:pt x="4243" y="0"/>
                  </a:moveTo>
                  <a:lnTo>
                    <a:pt x="1" y="3351"/>
                  </a:lnTo>
                  <a:cubicBezTo>
                    <a:pt x="1813" y="2933"/>
                    <a:pt x="3411" y="1665"/>
                    <a:pt x="4243"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2959525" y="2018100"/>
              <a:ext cx="114425" cy="91275"/>
            </a:xfrm>
            <a:custGeom>
              <a:avLst/>
              <a:gdLst/>
              <a:ahLst/>
              <a:cxnLst/>
              <a:rect l="l" t="t" r="r" b="b"/>
              <a:pathLst>
                <a:path w="4577" h="3651" extrusionOk="0">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768450" y="1483425"/>
              <a:ext cx="2040450" cy="1135550"/>
            </a:xfrm>
            <a:custGeom>
              <a:avLst/>
              <a:gdLst/>
              <a:ahLst/>
              <a:cxnLst/>
              <a:rect l="l" t="t" r="r" b="b"/>
              <a:pathLst>
                <a:path w="81618" h="45422" extrusionOk="0">
                  <a:moveTo>
                    <a:pt x="23671" y="1"/>
                  </a:moveTo>
                  <a:cubicBezTo>
                    <a:pt x="23448" y="1"/>
                    <a:pt x="23140" y="4"/>
                    <a:pt x="22764" y="15"/>
                  </a:cubicBezTo>
                  <a:cubicBezTo>
                    <a:pt x="20471" y="75"/>
                    <a:pt x="15737" y="335"/>
                    <a:pt x="13184" y="1582"/>
                  </a:cubicBezTo>
                  <a:cubicBezTo>
                    <a:pt x="9721" y="3278"/>
                    <a:pt x="2184" y="20620"/>
                    <a:pt x="1198" y="23159"/>
                  </a:cubicBezTo>
                  <a:cubicBezTo>
                    <a:pt x="200" y="25698"/>
                    <a:pt x="0" y="31977"/>
                    <a:pt x="0" y="31977"/>
                  </a:cubicBezTo>
                  <a:lnTo>
                    <a:pt x="11298" y="31904"/>
                  </a:lnTo>
                  <a:lnTo>
                    <a:pt x="11298" y="31904"/>
                  </a:lnTo>
                  <a:cubicBezTo>
                    <a:pt x="11298" y="31904"/>
                    <a:pt x="11238" y="40926"/>
                    <a:pt x="11298" y="42991"/>
                  </a:cubicBezTo>
                  <a:cubicBezTo>
                    <a:pt x="11344" y="45056"/>
                    <a:pt x="13412" y="45421"/>
                    <a:pt x="13412" y="45421"/>
                  </a:cubicBezTo>
                  <a:lnTo>
                    <a:pt x="41799" y="45421"/>
                  </a:lnTo>
                  <a:cubicBezTo>
                    <a:pt x="41799" y="45421"/>
                    <a:pt x="41121" y="41186"/>
                    <a:pt x="42382" y="37389"/>
                  </a:cubicBezTo>
                  <a:cubicBezTo>
                    <a:pt x="43650" y="33579"/>
                    <a:pt x="44707" y="21364"/>
                    <a:pt x="44707" y="21364"/>
                  </a:cubicBezTo>
                  <a:lnTo>
                    <a:pt x="50326" y="23882"/>
                  </a:lnTo>
                  <a:cubicBezTo>
                    <a:pt x="52999" y="25076"/>
                    <a:pt x="55885" y="25719"/>
                    <a:pt x="58811" y="25772"/>
                  </a:cubicBezTo>
                  <a:lnTo>
                    <a:pt x="78600" y="26127"/>
                  </a:lnTo>
                  <a:cubicBezTo>
                    <a:pt x="78600" y="26127"/>
                    <a:pt x="78081" y="24581"/>
                    <a:pt x="78924" y="21308"/>
                  </a:cubicBezTo>
                  <a:cubicBezTo>
                    <a:pt x="79763" y="18032"/>
                    <a:pt x="81617" y="16974"/>
                    <a:pt x="81617" y="16974"/>
                  </a:cubicBezTo>
                  <a:cubicBezTo>
                    <a:pt x="81617" y="16974"/>
                    <a:pt x="64289" y="15787"/>
                    <a:pt x="59007" y="14909"/>
                  </a:cubicBezTo>
                  <a:cubicBezTo>
                    <a:pt x="54628" y="14186"/>
                    <a:pt x="44777" y="8145"/>
                    <a:pt x="41515" y="6080"/>
                  </a:cubicBezTo>
                  <a:cubicBezTo>
                    <a:pt x="40826" y="5652"/>
                    <a:pt x="40433" y="5392"/>
                    <a:pt x="40433" y="5392"/>
                  </a:cubicBezTo>
                  <a:lnTo>
                    <a:pt x="24067" y="5"/>
                  </a:lnTo>
                  <a:cubicBezTo>
                    <a:pt x="24067" y="5"/>
                    <a:pt x="23925" y="1"/>
                    <a:pt x="23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2"/>
            <p:cNvSpPr/>
            <p:nvPr/>
          </p:nvSpPr>
          <p:spPr>
            <a:xfrm>
              <a:off x="1102775" y="1682600"/>
              <a:ext cx="152800" cy="359700"/>
            </a:xfrm>
            <a:custGeom>
              <a:avLst/>
              <a:gdLst/>
              <a:ahLst/>
              <a:cxnLst/>
              <a:rect l="l" t="t" r="r" b="b"/>
              <a:pathLst>
                <a:path w="6112" h="14388" extrusionOk="0">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2"/>
            <p:cNvSpPr/>
            <p:nvPr/>
          </p:nvSpPr>
          <p:spPr>
            <a:xfrm>
              <a:off x="1882500" y="1852200"/>
              <a:ext cx="13300" cy="165425"/>
            </a:xfrm>
            <a:custGeom>
              <a:avLst/>
              <a:gdLst/>
              <a:ahLst/>
              <a:cxnLst/>
              <a:rect l="l" t="t" r="r" b="b"/>
              <a:pathLst>
                <a:path w="532" h="6617" extrusionOk="0">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2"/>
            <p:cNvSpPr/>
            <p:nvPr/>
          </p:nvSpPr>
          <p:spPr>
            <a:xfrm>
              <a:off x="742975" y="2025325"/>
              <a:ext cx="612325" cy="402600"/>
            </a:xfrm>
            <a:custGeom>
              <a:avLst/>
              <a:gdLst/>
              <a:ahLst/>
              <a:cxnLst/>
              <a:rect l="l" t="t" r="r" b="b"/>
              <a:pathLst>
                <a:path w="24493" h="16104" extrusionOk="0">
                  <a:moveTo>
                    <a:pt x="19530" y="1"/>
                  </a:moveTo>
                  <a:cubicBezTo>
                    <a:pt x="14975" y="443"/>
                    <a:pt x="10417" y="882"/>
                    <a:pt x="5862" y="1325"/>
                  </a:cubicBezTo>
                  <a:cubicBezTo>
                    <a:pt x="5247" y="1525"/>
                    <a:pt x="4180" y="1968"/>
                    <a:pt x="3165" y="2926"/>
                  </a:cubicBezTo>
                  <a:cubicBezTo>
                    <a:pt x="3049" y="3039"/>
                    <a:pt x="1981" y="4068"/>
                    <a:pt x="1370" y="5648"/>
                  </a:cubicBezTo>
                  <a:cubicBezTo>
                    <a:pt x="1" y="9174"/>
                    <a:pt x="1149" y="14853"/>
                    <a:pt x="4397" y="15794"/>
                  </a:cubicBezTo>
                  <a:cubicBezTo>
                    <a:pt x="4791" y="15906"/>
                    <a:pt x="5275" y="16103"/>
                    <a:pt x="6617" y="16103"/>
                  </a:cubicBezTo>
                  <a:cubicBezTo>
                    <a:pt x="10340" y="16096"/>
                    <a:pt x="13202" y="14948"/>
                    <a:pt x="16103" y="13750"/>
                  </a:cubicBezTo>
                  <a:cubicBezTo>
                    <a:pt x="19653" y="12282"/>
                    <a:pt x="22523" y="11049"/>
                    <a:pt x="24493" y="10189"/>
                  </a:cubicBezTo>
                  <a:cubicBezTo>
                    <a:pt x="22839" y="6793"/>
                    <a:pt x="21185" y="3397"/>
                    <a:pt x="19530" y="1"/>
                  </a:cubicBezTo>
                  <a:close/>
                </a:path>
              </a:pathLst>
            </a:custGeom>
            <a:solidFill>
              <a:srgbClr val="FF3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1209000" y="2024350"/>
              <a:ext cx="160275" cy="256250"/>
            </a:xfrm>
            <a:custGeom>
              <a:avLst/>
              <a:gdLst/>
              <a:ahLst/>
              <a:cxnLst/>
              <a:rect l="l" t="t" r="r" b="b"/>
              <a:pathLst>
                <a:path w="6411" h="10250" extrusionOk="0">
                  <a:moveTo>
                    <a:pt x="1104" y="1"/>
                  </a:moveTo>
                  <a:cubicBezTo>
                    <a:pt x="1025" y="1"/>
                    <a:pt x="949" y="13"/>
                    <a:pt x="879" y="36"/>
                  </a:cubicBezTo>
                  <a:cubicBezTo>
                    <a:pt x="784" y="75"/>
                    <a:pt x="703" y="131"/>
                    <a:pt x="644" y="205"/>
                  </a:cubicBezTo>
                  <a:cubicBezTo>
                    <a:pt x="1" y="893"/>
                    <a:pt x="380" y="3229"/>
                    <a:pt x="1616" y="5771"/>
                  </a:cubicBezTo>
                  <a:cubicBezTo>
                    <a:pt x="2340" y="7264"/>
                    <a:pt x="3218" y="8525"/>
                    <a:pt x="4012" y="9318"/>
                  </a:cubicBezTo>
                  <a:cubicBezTo>
                    <a:pt x="4604" y="9911"/>
                    <a:pt x="5156" y="10249"/>
                    <a:pt x="5577" y="10249"/>
                  </a:cubicBezTo>
                  <a:cubicBezTo>
                    <a:pt x="5663" y="10249"/>
                    <a:pt x="5743" y="10235"/>
                    <a:pt x="5817" y="10207"/>
                  </a:cubicBezTo>
                  <a:cubicBezTo>
                    <a:pt x="6245" y="10052"/>
                    <a:pt x="6410" y="9459"/>
                    <a:pt x="6350" y="8606"/>
                  </a:cubicBezTo>
                  <a:cubicBezTo>
                    <a:pt x="6280" y="7538"/>
                    <a:pt x="5852" y="6056"/>
                    <a:pt x="5093" y="4490"/>
                  </a:cubicBezTo>
                  <a:cubicBezTo>
                    <a:pt x="4071" y="2365"/>
                    <a:pt x="2744" y="725"/>
                    <a:pt x="1736" y="191"/>
                  </a:cubicBezTo>
                  <a:cubicBezTo>
                    <a:pt x="1508" y="67"/>
                    <a:pt x="1294" y="1"/>
                    <a:pt x="1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1209000" y="1883350"/>
              <a:ext cx="385200" cy="378725"/>
            </a:xfrm>
            <a:custGeom>
              <a:avLst/>
              <a:gdLst/>
              <a:ahLst/>
              <a:cxnLst/>
              <a:rect l="l" t="t" r="r" b="b"/>
              <a:pathLst>
                <a:path w="15408" h="15149" extrusionOk="0">
                  <a:moveTo>
                    <a:pt x="7684" y="1"/>
                  </a:moveTo>
                  <a:cubicBezTo>
                    <a:pt x="6416" y="1"/>
                    <a:pt x="2016" y="5482"/>
                    <a:pt x="1736" y="5831"/>
                  </a:cubicBezTo>
                  <a:lnTo>
                    <a:pt x="1722" y="5845"/>
                  </a:lnTo>
                  <a:lnTo>
                    <a:pt x="644" y="5845"/>
                  </a:lnTo>
                  <a:cubicBezTo>
                    <a:pt x="1" y="6533"/>
                    <a:pt x="380" y="8869"/>
                    <a:pt x="1616" y="11411"/>
                  </a:cubicBezTo>
                  <a:cubicBezTo>
                    <a:pt x="2340" y="12904"/>
                    <a:pt x="3218" y="14165"/>
                    <a:pt x="4015" y="14958"/>
                  </a:cubicBezTo>
                  <a:lnTo>
                    <a:pt x="5462" y="15148"/>
                  </a:lnTo>
                  <a:lnTo>
                    <a:pt x="6340" y="14246"/>
                  </a:lnTo>
                  <a:lnTo>
                    <a:pt x="6350" y="14246"/>
                  </a:lnTo>
                  <a:cubicBezTo>
                    <a:pt x="9887" y="14056"/>
                    <a:pt x="12545" y="12525"/>
                    <a:pt x="13982" y="11457"/>
                  </a:cubicBezTo>
                  <a:cubicBezTo>
                    <a:pt x="15408" y="10400"/>
                    <a:pt x="14221" y="8609"/>
                    <a:pt x="14221" y="8609"/>
                  </a:cubicBezTo>
                  <a:cubicBezTo>
                    <a:pt x="14221" y="8609"/>
                    <a:pt x="14765" y="7007"/>
                    <a:pt x="14435" y="5237"/>
                  </a:cubicBezTo>
                  <a:cubicBezTo>
                    <a:pt x="14101" y="3481"/>
                    <a:pt x="13079" y="3422"/>
                    <a:pt x="13079" y="3422"/>
                  </a:cubicBezTo>
                  <a:cubicBezTo>
                    <a:pt x="13079" y="3422"/>
                    <a:pt x="13188" y="2449"/>
                    <a:pt x="12465" y="1490"/>
                  </a:cubicBezTo>
                  <a:cubicBezTo>
                    <a:pt x="12219" y="1159"/>
                    <a:pt x="11810" y="1050"/>
                    <a:pt x="11377" y="1050"/>
                  </a:cubicBezTo>
                  <a:cubicBezTo>
                    <a:pt x="10531" y="1050"/>
                    <a:pt x="9592" y="1466"/>
                    <a:pt x="9592" y="1466"/>
                  </a:cubicBezTo>
                  <a:cubicBezTo>
                    <a:pt x="9592" y="1466"/>
                    <a:pt x="8949" y="184"/>
                    <a:pt x="7741" y="5"/>
                  </a:cubicBezTo>
                  <a:cubicBezTo>
                    <a:pt x="7723" y="2"/>
                    <a:pt x="7704" y="1"/>
                    <a:pt x="7684"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899875" y="2023650"/>
              <a:ext cx="314700" cy="37100"/>
            </a:xfrm>
            <a:custGeom>
              <a:avLst/>
              <a:gdLst/>
              <a:ahLst/>
              <a:cxnLst/>
              <a:rect l="l" t="t" r="r" b="b"/>
              <a:pathLst>
                <a:path w="12588" h="1484" extrusionOk="0">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2"/>
            <p:cNvSpPr/>
            <p:nvPr/>
          </p:nvSpPr>
          <p:spPr>
            <a:xfrm>
              <a:off x="1046150" y="2276350"/>
              <a:ext cx="313375" cy="132325"/>
            </a:xfrm>
            <a:custGeom>
              <a:avLst/>
              <a:gdLst/>
              <a:ahLst/>
              <a:cxnLst/>
              <a:rect l="l" t="t" r="r" b="b"/>
              <a:pathLst>
                <a:path w="12535" h="5293" extrusionOk="0">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2"/>
            <p:cNvSpPr/>
            <p:nvPr/>
          </p:nvSpPr>
          <p:spPr>
            <a:xfrm>
              <a:off x="2956725" y="2021825"/>
              <a:ext cx="49175" cy="65875"/>
            </a:xfrm>
            <a:custGeom>
              <a:avLst/>
              <a:gdLst/>
              <a:ahLst/>
              <a:cxnLst/>
              <a:rect l="l" t="t" r="r" b="b"/>
              <a:pathLst>
                <a:path w="1967" h="2635" extrusionOk="0">
                  <a:moveTo>
                    <a:pt x="1967" y="0"/>
                  </a:moveTo>
                  <a:lnTo>
                    <a:pt x="0" y="2634"/>
                  </a:lnTo>
                  <a:cubicBezTo>
                    <a:pt x="0" y="2634"/>
                    <a:pt x="1570" y="1918"/>
                    <a:pt x="1967" y="0"/>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2"/>
            <p:cNvSpPr/>
            <p:nvPr/>
          </p:nvSpPr>
          <p:spPr>
            <a:xfrm>
              <a:off x="2952500" y="2018150"/>
              <a:ext cx="57450" cy="73325"/>
            </a:xfrm>
            <a:custGeom>
              <a:avLst/>
              <a:gdLst/>
              <a:ahLst/>
              <a:cxnLst/>
              <a:rect l="l" t="t" r="r" b="b"/>
              <a:pathLst>
                <a:path w="2298" h="2933" extrusionOk="0">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2"/>
            <p:cNvSpPr/>
            <p:nvPr/>
          </p:nvSpPr>
          <p:spPr>
            <a:xfrm>
              <a:off x="1402250" y="1915925"/>
              <a:ext cx="51400" cy="31200"/>
            </a:xfrm>
            <a:custGeom>
              <a:avLst/>
              <a:gdLst/>
              <a:ahLst/>
              <a:cxnLst/>
              <a:rect l="l" t="t" r="r" b="b"/>
              <a:pathLst>
                <a:path w="2056" h="1248" extrusionOk="0">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2"/>
            <p:cNvSpPr/>
            <p:nvPr/>
          </p:nvSpPr>
          <p:spPr>
            <a:xfrm>
              <a:off x="1464850" y="1963725"/>
              <a:ext cx="72450" cy="35475"/>
            </a:xfrm>
            <a:custGeom>
              <a:avLst/>
              <a:gdLst/>
              <a:ahLst/>
              <a:cxnLst/>
              <a:rect l="l" t="t" r="r" b="b"/>
              <a:pathLst>
                <a:path w="2898" h="1419" extrusionOk="0">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2"/>
            <p:cNvSpPr/>
            <p:nvPr/>
          </p:nvSpPr>
          <p:spPr>
            <a:xfrm>
              <a:off x="1519200" y="2095050"/>
              <a:ext cx="47700" cy="20225"/>
            </a:xfrm>
            <a:custGeom>
              <a:avLst/>
              <a:gdLst/>
              <a:ahLst/>
              <a:cxnLst/>
              <a:rect l="l" t="t" r="r" b="b"/>
              <a:pathLst>
                <a:path w="1908" h="809" extrusionOk="0">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2"/>
            <p:cNvSpPr/>
            <p:nvPr/>
          </p:nvSpPr>
          <p:spPr>
            <a:xfrm>
              <a:off x="1811200" y="1264350"/>
              <a:ext cx="177750" cy="149975"/>
            </a:xfrm>
            <a:custGeom>
              <a:avLst/>
              <a:gdLst/>
              <a:ahLst/>
              <a:cxnLst/>
              <a:rect l="l" t="t" r="r" b="b"/>
              <a:pathLst>
                <a:path w="7110" h="5999" extrusionOk="0">
                  <a:moveTo>
                    <a:pt x="6101" y="1"/>
                  </a:moveTo>
                  <a:cubicBezTo>
                    <a:pt x="5499" y="1"/>
                    <a:pt x="4718" y="673"/>
                    <a:pt x="4718" y="673"/>
                  </a:cubicBezTo>
                  <a:cubicBezTo>
                    <a:pt x="4718" y="673"/>
                    <a:pt x="1" y="5998"/>
                    <a:pt x="2898" y="5998"/>
                  </a:cubicBezTo>
                  <a:cubicBezTo>
                    <a:pt x="2987" y="5998"/>
                    <a:pt x="3083" y="5993"/>
                    <a:pt x="3187" y="5983"/>
                  </a:cubicBezTo>
                  <a:cubicBezTo>
                    <a:pt x="6667" y="5635"/>
                    <a:pt x="7109" y="936"/>
                    <a:pt x="6579" y="230"/>
                  </a:cubicBezTo>
                  <a:cubicBezTo>
                    <a:pt x="6455" y="64"/>
                    <a:pt x="6287" y="1"/>
                    <a:pt x="6101"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2"/>
            <p:cNvSpPr/>
            <p:nvPr/>
          </p:nvSpPr>
          <p:spPr>
            <a:xfrm>
              <a:off x="1370125" y="1339275"/>
              <a:ext cx="409150" cy="346050"/>
            </a:xfrm>
            <a:custGeom>
              <a:avLst/>
              <a:gdLst/>
              <a:ahLst/>
              <a:cxnLst/>
              <a:rect l="l" t="t" r="r" b="b"/>
              <a:pathLst>
                <a:path w="16366" h="13842" extrusionOk="0">
                  <a:moveTo>
                    <a:pt x="7277" y="1"/>
                  </a:moveTo>
                  <a:lnTo>
                    <a:pt x="5542" y="3467"/>
                  </a:lnTo>
                  <a:cubicBezTo>
                    <a:pt x="5289" y="3976"/>
                    <a:pt x="5036" y="4489"/>
                    <a:pt x="4784" y="4998"/>
                  </a:cubicBezTo>
                  <a:cubicBezTo>
                    <a:pt x="4183" y="5226"/>
                    <a:pt x="3435" y="5455"/>
                    <a:pt x="2560" y="5606"/>
                  </a:cubicBezTo>
                  <a:cubicBezTo>
                    <a:pt x="1801" y="5738"/>
                    <a:pt x="1108" y="5781"/>
                    <a:pt x="511" y="5781"/>
                  </a:cubicBezTo>
                  <a:cubicBezTo>
                    <a:pt x="332" y="5781"/>
                    <a:pt x="161" y="5777"/>
                    <a:pt x="0" y="5771"/>
                  </a:cubicBezTo>
                  <a:lnTo>
                    <a:pt x="0" y="5771"/>
                  </a:lnTo>
                  <a:cubicBezTo>
                    <a:pt x="0" y="5771"/>
                    <a:pt x="3740" y="13518"/>
                    <a:pt x="11217" y="13841"/>
                  </a:cubicBezTo>
                  <a:cubicBezTo>
                    <a:pt x="16366" y="13841"/>
                    <a:pt x="16366" y="11158"/>
                    <a:pt x="16366" y="11158"/>
                  </a:cubicBezTo>
                  <a:lnTo>
                    <a:pt x="13591" y="8868"/>
                  </a:lnTo>
                  <a:lnTo>
                    <a:pt x="13602" y="8844"/>
                  </a:lnTo>
                  <a:lnTo>
                    <a:pt x="14336" y="6803"/>
                  </a:lnTo>
                  <a:lnTo>
                    <a:pt x="7277" y="1"/>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2"/>
            <p:cNvSpPr/>
            <p:nvPr/>
          </p:nvSpPr>
          <p:spPr>
            <a:xfrm>
              <a:off x="1508675" y="1339275"/>
              <a:ext cx="219850" cy="221100"/>
            </a:xfrm>
            <a:custGeom>
              <a:avLst/>
              <a:gdLst/>
              <a:ahLst/>
              <a:cxnLst/>
              <a:rect l="l" t="t" r="r" b="b"/>
              <a:pathLst>
                <a:path w="8794" h="8844" extrusionOk="0">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2"/>
            <p:cNvSpPr/>
            <p:nvPr/>
          </p:nvSpPr>
          <p:spPr>
            <a:xfrm>
              <a:off x="1348250" y="729375"/>
              <a:ext cx="855275" cy="561100"/>
            </a:xfrm>
            <a:custGeom>
              <a:avLst/>
              <a:gdLst/>
              <a:ahLst/>
              <a:cxnLst/>
              <a:rect l="l" t="t" r="r" b="b"/>
              <a:pathLst>
                <a:path w="34211" h="22444" extrusionOk="0">
                  <a:moveTo>
                    <a:pt x="16845" y="0"/>
                  </a:moveTo>
                  <a:cubicBezTo>
                    <a:pt x="15997" y="0"/>
                    <a:pt x="15136" y="21"/>
                    <a:pt x="14287" y="73"/>
                  </a:cubicBezTo>
                  <a:cubicBezTo>
                    <a:pt x="9964" y="336"/>
                    <a:pt x="7190" y="5200"/>
                    <a:pt x="7190" y="5200"/>
                  </a:cubicBezTo>
                  <a:cubicBezTo>
                    <a:pt x="7190" y="5200"/>
                    <a:pt x="6910" y="4945"/>
                    <a:pt x="6416" y="4945"/>
                  </a:cubicBezTo>
                  <a:cubicBezTo>
                    <a:pt x="5622" y="4945"/>
                    <a:pt x="4273" y="5607"/>
                    <a:pt x="2642" y="9064"/>
                  </a:cubicBezTo>
                  <a:cubicBezTo>
                    <a:pt x="1" y="14669"/>
                    <a:pt x="5076" y="20484"/>
                    <a:pt x="5076" y="20484"/>
                  </a:cubicBezTo>
                  <a:cubicBezTo>
                    <a:pt x="5076" y="20484"/>
                    <a:pt x="11895" y="22444"/>
                    <a:pt x="18245" y="22444"/>
                  </a:cubicBezTo>
                  <a:cubicBezTo>
                    <a:pt x="20614" y="22444"/>
                    <a:pt x="22918" y="22171"/>
                    <a:pt x="24777" y="21422"/>
                  </a:cubicBezTo>
                  <a:cubicBezTo>
                    <a:pt x="31622" y="18662"/>
                    <a:pt x="32574" y="15371"/>
                    <a:pt x="32943" y="14156"/>
                  </a:cubicBezTo>
                  <a:cubicBezTo>
                    <a:pt x="33311" y="12941"/>
                    <a:pt x="31903" y="12042"/>
                    <a:pt x="31903" y="12042"/>
                  </a:cubicBezTo>
                  <a:cubicBezTo>
                    <a:pt x="31903" y="12042"/>
                    <a:pt x="34140" y="9520"/>
                    <a:pt x="34175" y="8182"/>
                  </a:cubicBezTo>
                  <a:cubicBezTo>
                    <a:pt x="34210" y="6841"/>
                    <a:pt x="31636" y="5713"/>
                    <a:pt x="31636" y="5713"/>
                  </a:cubicBezTo>
                  <a:cubicBezTo>
                    <a:pt x="33206" y="4463"/>
                    <a:pt x="33540" y="1464"/>
                    <a:pt x="33382" y="832"/>
                  </a:cubicBezTo>
                  <a:cubicBezTo>
                    <a:pt x="33300" y="502"/>
                    <a:pt x="31374" y="438"/>
                    <a:pt x="29334" y="438"/>
                  </a:cubicBezTo>
                  <a:cubicBezTo>
                    <a:pt x="28042" y="438"/>
                    <a:pt x="26704" y="463"/>
                    <a:pt x="25759" y="463"/>
                  </a:cubicBezTo>
                  <a:cubicBezTo>
                    <a:pt x="25323" y="463"/>
                    <a:pt x="24971" y="458"/>
                    <a:pt x="24746" y="442"/>
                  </a:cubicBezTo>
                  <a:cubicBezTo>
                    <a:pt x="23555" y="357"/>
                    <a:pt x="20316" y="0"/>
                    <a:pt x="16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2"/>
            <p:cNvSpPr/>
            <p:nvPr/>
          </p:nvSpPr>
          <p:spPr>
            <a:xfrm>
              <a:off x="1450725" y="1020650"/>
              <a:ext cx="495025" cy="520950"/>
            </a:xfrm>
            <a:custGeom>
              <a:avLst/>
              <a:gdLst/>
              <a:ahLst/>
              <a:cxnLst/>
              <a:rect l="l" t="t" r="r" b="b"/>
              <a:pathLst>
                <a:path w="19801" h="20838" extrusionOk="0">
                  <a:moveTo>
                    <a:pt x="19112" y="1"/>
                  </a:moveTo>
                  <a:cubicBezTo>
                    <a:pt x="18210" y="1378"/>
                    <a:pt x="10866" y="3228"/>
                    <a:pt x="8966" y="3597"/>
                  </a:cubicBezTo>
                  <a:cubicBezTo>
                    <a:pt x="7056" y="3962"/>
                    <a:pt x="4362" y="6087"/>
                    <a:pt x="4362" y="6087"/>
                  </a:cubicBezTo>
                  <a:cubicBezTo>
                    <a:pt x="4255" y="5955"/>
                    <a:pt x="3262" y="4730"/>
                    <a:pt x="2204" y="4730"/>
                  </a:cubicBezTo>
                  <a:cubicBezTo>
                    <a:pt x="2113" y="4730"/>
                    <a:pt x="2020" y="4740"/>
                    <a:pt x="1928" y="4760"/>
                  </a:cubicBezTo>
                  <a:cubicBezTo>
                    <a:pt x="601" y="5048"/>
                    <a:pt x="0" y="7408"/>
                    <a:pt x="527" y="8963"/>
                  </a:cubicBezTo>
                  <a:cubicBezTo>
                    <a:pt x="924" y="10129"/>
                    <a:pt x="1974" y="10916"/>
                    <a:pt x="2610" y="11390"/>
                  </a:cubicBezTo>
                  <a:cubicBezTo>
                    <a:pt x="3108" y="11762"/>
                    <a:pt x="3561" y="12008"/>
                    <a:pt x="3888" y="12166"/>
                  </a:cubicBezTo>
                  <a:cubicBezTo>
                    <a:pt x="3888" y="12166"/>
                    <a:pt x="4362" y="14386"/>
                    <a:pt x="6473" y="17659"/>
                  </a:cubicBezTo>
                  <a:cubicBezTo>
                    <a:pt x="7787" y="19695"/>
                    <a:pt x="9488" y="20838"/>
                    <a:pt x="11364" y="20838"/>
                  </a:cubicBezTo>
                  <a:cubicBezTo>
                    <a:pt x="12506" y="20838"/>
                    <a:pt x="13713" y="20414"/>
                    <a:pt x="14936" y="19510"/>
                  </a:cubicBezTo>
                  <a:cubicBezTo>
                    <a:pt x="15635" y="18990"/>
                    <a:pt x="16239" y="18266"/>
                    <a:pt x="16752" y="17410"/>
                  </a:cubicBezTo>
                  <a:cubicBezTo>
                    <a:pt x="17476" y="16212"/>
                    <a:pt x="18034" y="14776"/>
                    <a:pt x="18438" y="13339"/>
                  </a:cubicBezTo>
                  <a:cubicBezTo>
                    <a:pt x="19102" y="11120"/>
                    <a:pt x="19411" y="8925"/>
                    <a:pt x="19541" y="7727"/>
                  </a:cubicBezTo>
                  <a:cubicBezTo>
                    <a:pt x="19800" y="5184"/>
                    <a:pt x="19112" y="1"/>
                    <a:pt x="19112"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2"/>
            <p:cNvSpPr/>
            <p:nvPr/>
          </p:nvSpPr>
          <p:spPr>
            <a:xfrm>
              <a:off x="1745100" y="1222325"/>
              <a:ext cx="75900" cy="156850"/>
            </a:xfrm>
            <a:custGeom>
              <a:avLst/>
              <a:gdLst/>
              <a:ahLst/>
              <a:cxnLst/>
              <a:rect l="l" t="t" r="r" b="b"/>
              <a:pathLst>
                <a:path w="3036" h="6274" extrusionOk="0">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2"/>
            <p:cNvSpPr/>
            <p:nvPr/>
          </p:nvSpPr>
          <p:spPr>
            <a:xfrm>
              <a:off x="1658525" y="1378975"/>
              <a:ext cx="86950" cy="65025"/>
            </a:xfrm>
            <a:custGeom>
              <a:avLst/>
              <a:gdLst/>
              <a:ahLst/>
              <a:cxnLst/>
              <a:rect l="l" t="t" r="r" b="b"/>
              <a:pathLst>
                <a:path w="3478" h="2601" extrusionOk="0">
                  <a:moveTo>
                    <a:pt x="517" y="0"/>
                  </a:moveTo>
                  <a:lnTo>
                    <a:pt x="517" y="0"/>
                  </a:lnTo>
                  <a:cubicBezTo>
                    <a:pt x="1" y="903"/>
                    <a:pt x="285" y="1970"/>
                    <a:pt x="953" y="2392"/>
                  </a:cubicBezTo>
                  <a:cubicBezTo>
                    <a:pt x="1175" y="2531"/>
                    <a:pt x="1442" y="2600"/>
                    <a:pt x="1720" y="2600"/>
                  </a:cubicBezTo>
                  <a:cubicBezTo>
                    <a:pt x="2400" y="2600"/>
                    <a:pt x="3149" y="2188"/>
                    <a:pt x="3478" y="1387"/>
                  </a:cubicBezTo>
                  <a:cubicBezTo>
                    <a:pt x="2491" y="924"/>
                    <a:pt x="1504" y="46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2"/>
            <p:cNvSpPr/>
            <p:nvPr/>
          </p:nvSpPr>
          <p:spPr>
            <a:xfrm>
              <a:off x="1701650" y="1098550"/>
              <a:ext cx="69825" cy="67700"/>
            </a:xfrm>
            <a:custGeom>
              <a:avLst/>
              <a:gdLst/>
              <a:ahLst/>
              <a:cxnLst/>
              <a:rect l="l" t="t" r="r" b="b"/>
              <a:pathLst>
                <a:path w="2793" h="2708" extrusionOk="0">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2"/>
            <p:cNvSpPr/>
            <p:nvPr/>
          </p:nvSpPr>
          <p:spPr>
            <a:xfrm>
              <a:off x="1867850" y="1177850"/>
              <a:ext cx="80700" cy="22825"/>
            </a:xfrm>
            <a:custGeom>
              <a:avLst/>
              <a:gdLst/>
              <a:ahLst/>
              <a:cxnLst/>
              <a:rect l="l" t="t" r="r" b="b"/>
              <a:pathLst>
                <a:path w="3228" h="913" extrusionOk="0">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2"/>
            <p:cNvSpPr/>
            <p:nvPr/>
          </p:nvSpPr>
          <p:spPr>
            <a:xfrm>
              <a:off x="1719375" y="1214250"/>
              <a:ext cx="26275" cy="30575"/>
            </a:xfrm>
            <a:custGeom>
              <a:avLst/>
              <a:gdLst/>
              <a:ahLst/>
              <a:cxnLst/>
              <a:rect l="l" t="t" r="r" b="b"/>
              <a:pathLst>
                <a:path w="1051" h="1223" extrusionOk="0">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2"/>
            <p:cNvSpPr/>
            <p:nvPr/>
          </p:nvSpPr>
          <p:spPr>
            <a:xfrm>
              <a:off x="1843800" y="1257650"/>
              <a:ext cx="26175" cy="30625"/>
            </a:xfrm>
            <a:custGeom>
              <a:avLst/>
              <a:gdLst/>
              <a:ahLst/>
              <a:cxnLst/>
              <a:rect l="l" t="t" r="r" b="b"/>
              <a:pathLst>
                <a:path w="1047" h="1225" extrusionOk="0">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2"/>
            <p:cNvSpPr/>
            <p:nvPr/>
          </p:nvSpPr>
          <p:spPr>
            <a:xfrm>
              <a:off x="1590675" y="1240650"/>
              <a:ext cx="116800" cy="110700"/>
            </a:xfrm>
            <a:custGeom>
              <a:avLst/>
              <a:gdLst/>
              <a:ahLst/>
              <a:cxnLst/>
              <a:rect l="l" t="t" r="r" b="b"/>
              <a:pathLst>
                <a:path w="4672" h="4428" extrusionOk="0">
                  <a:moveTo>
                    <a:pt x="2325" y="1"/>
                  </a:moveTo>
                  <a:cubicBezTo>
                    <a:pt x="1170" y="1"/>
                    <a:pt x="192" y="876"/>
                    <a:pt x="99" y="2032"/>
                  </a:cubicBezTo>
                  <a:cubicBezTo>
                    <a:pt x="0" y="3250"/>
                    <a:pt x="920" y="4318"/>
                    <a:pt x="2157" y="4420"/>
                  </a:cubicBezTo>
                  <a:cubicBezTo>
                    <a:pt x="2220" y="4425"/>
                    <a:pt x="2283" y="4428"/>
                    <a:pt x="2345" y="4428"/>
                  </a:cubicBezTo>
                  <a:cubicBezTo>
                    <a:pt x="3498" y="4428"/>
                    <a:pt x="4476" y="3553"/>
                    <a:pt x="4573" y="2397"/>
                  </a:cubicBezTo>
                  <a:cubicBezTo>
                    <a:pt x="4671" y="1178"/>
                    <a:pt x="3751" y="107"/>
                    <a:pt x="2515" y="9"/>
                  </a:cubicBezTo>
                  <a:cubicBezTo>
                    <a:pt x="2451" y="4"/>
                    <a:pt x="2388" y="1"/>
                    <a:pt x="2325"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2"/>
            <p:cNvSpPr/>
            <p:nvPr/>
          </p:nvSpPr>
          <p:spPr>
            <a:xfrm>
              <a:off x="1826500" y="1347100"/>
              <a:ext cx="85175" cy="108800"/>
            </a:xfrm>
            <a:custGeom>
              <a:avLst/>
              <a:gdLst/>
              <a:ahLst/>
              <a:cxnLst/>
              <a:rect l="l" t="t" r="r" b="b"/>
              <a:pathLst>
                <a:path w="3407" h="4352" extrusionOk="0">
                  <a:moveTo>
                    <a:pt x="2326" y="0"/>
                  </a:moveTo>
                  <a:cubicBezTo>
                    <a:pt x="1166" y="0"/>
                    <a:pt x="185" y="874"/>
                    <a:pt x="81" y="2037"/>
                  </a:cubicBezTo>
                  <a:cubicBezTo>
                    <a:pt x="0" y="3119"/>
                    <a:pt x="699" y="4067"/>
                    <a:pt x="1721" y="4352"/>
                  </a:cubicBezTo>
                  <a:cubicBezTo>
                    <a:pt x="2445" y="3154"/>
                    <a:pt x="3003" y="1718"/>
                    <a:pt x="3407" y="281"/>
                  </a:cubicBezTo>
                  <a:cubicBezTo>
                    <a:pt x="3133" y="141"/>
                    <a:pt x="2834" y="46"/>
                    <a:pt x="2504" y="7"/>
                  </a:cubicBezTo>
                  <a:cubicBezTo>
                    <a:pt x="2445" y="3"/>
                    <a:pt x="2385" y="0"/>
                    <a:pt x="2326"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2"/>
            <p:cNvSpPr/>
            <p:nvPr/>
          </p:nvSpPr>
          <p:spPr>
            <a:xfrm>
              <a:off x="1499700" y="1169425"/>
              <a:ext cx="44900" cy="89025"/>
            </a:xfrm>
            <a:custGeom>
              <a:avLst/>
              <a:gdLst/>
              <a:ahLst/>
              <a:cxnLst/>
              <a:rect l="l" t="t" r="r" b="b"/>
              <a:pathLst>
                <a:path w="1796" h="3561" extrusionOk="0">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22"/>
          <p:cNvGrpSpPr/>
          <p:nvPr/>
        </p:nvGrpSpPr>
        <p:grpSpPr>
          <a:xfrm>
            <a:off x="3439933" y="2057939"/>
            <a:ext cx="1059519" cy="2680522"/>
            <a:chOff x="5384175" y="1692750"/>
            <a:chExt cx="1494175" cy="3780175"/>
          </a:xfrm>
        </p:grpSpPr>
        <p:sp>
          <p:nvSpPr>
            <p:cNvPr id="1241" name="Google Shape;1241;p22"/>
            <p:cNvSpPr/>
            <p:nvPr/>
          </p:nvSpPr>
          <p:spPr>
            <a:xfrm>
              <a:off x="5880500" y="3186200"/>
              <a:ext cx="987400" cy="2048200"/>
            </a:xfrm>
            <a:custGeom>
              <a:avLst/>
              <a:gdLst/>
              <a:ahLst/>
              <a:cxnLst/>
              <a:rect l="l" t="t" r="r" b="b"/>
              <a:pathLst>
                <a:path w="39496" h="81928" extrusionOk="0">
                  <a:moveTo>
                    <a:pt x="1370" y="1"/>
                  </a:moveTo>
                  <a:cubicBezTo>
                    <a:pt x="1370" y="1"/>
                    <a:pt x="105" y="4415"/>
                    <a:pt x="253" y="6006"/>
                  </a:cubicBezTo>
                  <a:cubicBezTo>
                    <a:pt x="400" y="7604"/>
                    <a:pt x="0" y="79830"/>
                    <a:pt x="0" y="79830"/>
                  </a:cubicBezTo>
                  <a:lnTo>
                    <a:pt x="10574" y="80020"/>
                  </a:lnTo>
                  <a:lnTo>
                    <a:pt x="12531" y="23288"/>
                  </a:lnTo>
                  <a:cubicBezTo>
                    <a:pt x="17820" y="42832"/>
                    <a:pt x="23095" y="62380"/>
                    <a:pt x="28373" y="81927"/>
                  </a:cubicBezTo>
                  <a:cubicBezTo>
                    <a:pt x="30571" y="81548"/>
                    <a:pt x="32794" y="81168"/>
                    <a:pt x="35039" y="80800"/>
                  </a:cubicBezTo>
                  <a:lnTo>
                    <a:pt x="35597" y="80715"/>
                  </a:lnTo>
                  <a:lnTo>
                    <a:pt x="38694" y="80189"/>
                  </a:lnTo>
                  <a:lnTo>
                    <a:pt x="38694" y="80220"/>
                  </a:lnTo>
                  <a:cubicBezTo>
                    <a:pt x="38958" y="80178"/>
                    <a:pt x="39232" y="80136"/>
                    <a:pt x="39495" y="80094"/>
                  </a:cubicBezTo>
                  <a:cubicBezTo>
                    <a:pt x="29258" y="20675"/>
                    <a:pt x="26055" y="4963"/>
                    <a:pt x="25275" y="3414"/>
                  </a:cubicBezTo>
                  <a:cubicBezTo>
                    <a:pt x="25244" y="3362"/>
                    <a:pt x="23727" y="348"/>
                    <a:pt x="23727" y="348"/>
                  </a:cubicBezTo>
                  <a:cubicBezTo>
                    <a:pt x="17988" y="538"/>
                    <a:pt x="12250" y="738"/>
                    <a:pt x="6497" y="938"/>
                  </a:cubicBezTo>
                  <a:cubicBezTo>
                    <a:pt x="6497" y="949"/>
                    <a:pt x="6508" y="959"/>
                    <a:pt x="6508" y="970"/>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2"/>
            <p:cNvSpPr/>
            <p:nvPr/>
          </p:nvSpPr>
          <p:spPr>
            <a:xfrm>
              <a:off x="6770400" y="5190900"/>
              <a:ext cx="77475" cy="13200"/>
            </a:xfrm>
            <a:custGeom>
              <a:avLst/>
              <a:gdLst/>
              <a:ahLst/>
              <a:cxnLst/>
              <a:rect l="l" t="t" r="r" b="b"/>
              <a:pathLst>
                <a:path w="3099" h="528" extrusionOk="0">
                  <a:moveTo>
                    <a:pt x="3098" y="1"/>
                  </a:moveTo>
                  <a:lnTo>
                    <a:pt x="1" y="527"/>
                  </a:lnTo>
                  <a:cubicBezTo>
                    <a:pt x="1044" y="359"/>
                    <a:pt x="2066" y="190"/>
                    <a:pt x="3098" y="32"/>
                  </a:cubicBezTo>
                  <a:lnTo>
                    <a:pt x="3098" y="1"/>
                  </a:lnTo>
                  <a:close/>
                </a:path>
              </a:pathLst>
            </a:custGeom>
            <a:solidFill>
              <a:srgbClr val="390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2"/>
            <p:cNvSpPr/>
            <p:nvPr/>
          </p:nvSpPr>
          <p:spPr>
            <a:xfrm>
              <a:off x="6300425" y="5190900"/>
              <a:ext cx="577925" cy="282025"/>
            </a:xfrm>
            <a:custGeom>
              <a:avLst/>
              <a:gdLst/>
              <a:ahLst/>
              <a:cxnLst/>
              <a:rect l="l" t="t" r="r" b="b"/>
              <a:pathLst>
                <a:path w="23117" h="11281" extrusionOk="0">
                  <a:moveTo>
                    <a:pt x="21894" y="1"/>
                  </a:moveTo>
                  <a:lnTo>
                    <a:pt x="18800" y="527"/>
                  </a:lnTo>
                  <a:lnTo>
                    <a:pt x="18242" y="612"/>
                  </a:lnTo>
                  <a:lnTo>
                    <a:pt x="11576" y="1739"/>
                  </a:lnTo>
                  <a:lnTo>
                    <a:pt x="843" y="9363"/>
                  </a:lnTo>
                  <a:cubicBezTo>
                    <a:pt x="1" y="9964"/>
                    <a:pt x="422" y="11281"/>
                    <a:pt x="1455" y="11281"/>
                  </a:cubicBezTo>
                  <a:lnTo>
                    <a:pt x="21999" y="11281"/>
                  </a:lnTo>
                  <a:cubicBezTo>
                    <a:pt x="22621" y="11281"/>
                    <a:pt x="23116" y="10733"/>
                    <a:pt x="23042" y="10111"/>
                  </a:cubicBezTo>
                  <a:lnTo>
                    <a:pt x="21894" y="32"/>
                  </a:lnTo>
                  <a:lnTo>
                    <a:pt x="218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2"/>
            <p:cNvSpPr/>
            <p:nvPr/>
          </p:nvSpPr>
          <p:spPr>
            <a:xfrm>
              <a:off x="5528150" y="5181950"/>
              <a:ext cx="625600" cy="290975"/>
            </a:xfrm>
            <a:custGeom>
              <a:avLst/>
              <a:gdLst/>
              <a:ahLst/>
              <a:cxnLst/>
              <a:rect l="l" t="t" r="r" b="b"/>
              <a:pathLst>
                <a:path w="25024" h="11639" extrusionOk="0">
                  <a:moveTo>
                    <a:pt x="14094" y="0"/>
                  </a:moveTo>
                  <a:lnTo>
                    <a:pt x="822" y="9732"/>
                  </a:lnTo>
                  <a:cubicBezTo>
                    <a:pt x="1" y="10343"/>
                    <a:pt x="422" y="11639"/>
                    <a:pt x="1444" y="11639"/>
                  </a:cubicBezTo>
                  <a:lnTo>
                    <a:pt x="23952" y="11639"/>
                  </a:lnTo>
                  <a:cubicBezTo>
                    <a:pt x="24539" y="11639"/>
                    <a:pt x="25023" y="11144"/>
                    <a:pt x="25006" y="10554"/>
                  </a:cubicBezTo>
                  <a:lnTo>
                    <a:pt x="24668" y="190"/>
                  </a:lnTo>
                  <a:lnTo>
                    <a:pt x="14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2"/>
            <p:cNvSpPr/>
            <p:nvPr/>
          </p:nvSpPr>
          <p:spPr>
            <a:xfrm>
              <a:off x="6426600" y="3192975"/>
              <a:ext cx="386150" cy="1992325"/>
            </a:xfrm>
            <a:custGeom>
              <a:avLst/>
              <a:gdLst/>
              <a:ahLst/>
              <a:cxnLst/>
              <a:rect l="l" t="t" r="r" b="b"/>
              <a:pathLst>
                <a:path w="15446" h="79693" extrusionOk="0">
                  <a:moveTo>
                    <a:pt x="147" y="0"/>
                  </a:moveTo>
                  <a:cubicBezTo>
                    <a:pt x="138" y="0"/>
                    <a:pt x="129" y="1"/>
                    <a:pt x="120" y="4"/>
                  </a:cubicBezTo>
                  <a:cubicBezTo>
                    <a:pt x="46" y="18"/>
                    <a:pt x="0" y="88"/>
                    <a:pt x="14" y="158"/>
                  </a:cubicBezTo>
                  <a:lnTo>
                    <a:pt x="15172" y="79584"/>
                  </a:lnTo>
                  <a:cubicBezTo>
                    <a:pt x="15182" y="79647"/>
                    <a:pt x="15239" y="79693"/>
                    <a:pt x="15302" y="79693"/>
                  </a:cubicBezTo>
                  <a:cubicBezTo>
                    <a:pt x="15309" y="79693"/>
                    <a:pt x="15319" y="79693"/>
                    <a:pt x="15326" y="79689"/>
                  </a:cubicBezTo>
                  <a:cubicBezTo>
                    <a:pt x="15397" y="79675"/>
                    <a:pt x="15446" y="79605"/>
                    <a:pt x="15432" y="79535"/>
                  </a:cubicBezTo>
                  <a:lnTo>
                    <a:pt x="274" y="109"/>
                  </a:lnTo>
                  <a:cubicBezTo>
                    <a:pt x="262" y="48"/>
                    <a:pt x="207"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2"/>
            <p:cNvSpPr/>
            <p:nvPr/>
          </p:nvSpPr>
          <p:spPr>
            <a:xfrm>
              <a:off x="6076975" y="3513000"/>
              <a:ext cx="78875" cy="1672300"/>
            </a:xfrm>
            <a:custGeom>
              <a:avLst/>
              <a:gdLst/>
              <a:ahLst/>
              <a:cxnLst/>
              <a:rect l="l" t="t" r="r" b="b"/>
              <a:pathLst>
                <a:path w="3155" h="66892" extrusionOk="0">
                  <a:moveTo>
                    <a:pt x="3028" y="0"/>
                  </a:moveTo>
                  <a:cubicBezTo>
                    <a:pt x="2947" y="7"/>
                    <a:pt x="2891" y="53"/>
                    <a:pt x="2888" y="127"/>
                  </a:cubicBezTo>
                  <a:lnTo>
                    <a:pt x="4" y="66755"/>
                  </a:lnTo>
                  <a:cubicBezTo>
                    <a:pt x="1" y="66825"/>
                    <a:pt x="57" y="66888"/>
                    <a:pt x="131" y="66892"/>
                  </a:cubicBezTo>
                  <a:lnTo>
                    <a:pt x="138" y="66892"/>
                  </a:lnTo>
                  <a:cubicBezTo>
                    <a:pt x="204" y="66892"/>
                    <a:pt x="264" y="66836"/>
                    <a:pt x="268" y="66765"/>
                  </a:cubicBezTo>
                  <a:lnTo>
                    <a:pt x="3151" y="137"/>
                  </a:lnTo>
                  <a:cubicBezTo>
                    <a:pt x="3154" y="67"/>
                    <a:pt x="3098" y="4"/>
                    <a:pt x="30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2"/>
            <p:cNvSpPr/>
            <p:nvPr/>
          </p:nvSpPr>
          <p:spPr>
            <a:xfrm>
              <a:off x="6094025" y="3478500"/>
              <a:ext cx="103275" cy="293175"/>
            </a:xfrm>
            <a:custGeom>
              <a:avLst/>
              <a:gdLst/>
              <a:ahLst/>
              <a:cxnLst/>
              <a:rect l="l" t="t" r="r" b="b"/>
              <a:pathLst>
                <a:path w="4131" h="11727" extrusionOk="0">
                  <a:moveTo>
                    <a:pt x="151" y="1"/>
                  </a:moveTo>
                  <a:cubicBezTo>
                    <a:pt x="103" y="1"/>
                    <a:pt x="54" y="28"/>
                    <a:pt x="32" y="74"/>
                  </a:cubicBezTo>
                  <a:cubicBezTo>
                    <a:pt x="0" y="140"/>
                    <a:pt x="28" y="218"/>
                    <a:pt x="95" y="249"/>
                  </a:cubicBezTo>
                  <a:lnTo>
                    <a:pt x="1398" y="885"/>
                  </a:lnTo>
                  <a:cubicBezTo>
                    <a:pt x="2069" y="1212"/>
                    <a:pt x="2532" y="1851"/>
                    <a:pt x="2631" y="2588"/>
                  </a:cubicBezTo>
                  <a:lnTo>
                    <a:pt x="3860" y="11610"/>
                  </a:lnTo>
                  <a:cubicBezTo>
                    <a:pt x="3870" y="11677"/>
                    <a:pt x="3926" y="11726"/>
                    <a:pt x="3990" y="11726"/>
                  </a:cubicBezTo>
                  <a:cubicBezTo>
                    <a:pt x="3997" y="11726"/>
                    <a:pt x="4004" y="11726"/>
                    <a:pt x="4007" y="11723"/>
                  </a:cubicBezTo>
                  <a:cubicBezTo>
                    <a:pt x="4081" y="11716"/>
                    <a:pt x="4130" y="11649"/>
                    <a:pt x="4123" y="11575"/>
                  </a:cubicBezTo>
                  <a:lnTo>
                    <a:pt x="2894" y="2553"/>
                  </a:lnTo>
                  <a:cubicBezTo>
                    <a:pt x="2778" y="1728"/>
                    <a:pt x="2265" y="1015"/>
                    <a:pt x="1514" y="650"/>
                  </a:cubicBezTo>
                  <a:lnTo>
                    <a:pt x="207" y="14"/>
                  </a:lnTo>
                  <a:cubicBezTo>
                    <a:pt x="190" y="5"/>
                    <a:pt x="170"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2"/>
            <p:cNvSpPr/>
            <p:nvPr/>
          </p:nvSpPr>
          <p:spPr>
            <a:xfrm>
              <a:off x="5562825" y="2436150"/>
              <a:ext cx="392675" cy="616275"/>
            </a:xfrm>
            <a:custGeom>
              <a:avLst/>
              <a:gdLst/>
              <a:ahLst/>
              <a:cxnLst/>
              <a:rect l="l" t="t" r="r" b="b"/>
              <a:pathLst>
                <a:path w="15707" h="24651" extrusionOk="0">
                  <a:moveTo>
                    <a:pt x="5381" y="0"/>
                  </a:moveTo>
                  <a:cubicBezTo>
                    <a:pt x="5381" y="0"/>
                    <a:pt x="4630" y="4035"/>
                    <a:pt x="1" y="4819"/>
                  </a:cubicBezTo>
                  <a:cubicBezTo>
                    <a:pt x="1" y="4819"/>
                    <a:pt x="8275" y="22540"/>
                    <a:pt x="10294" y="23853"/>
                  </a:cubicBezTo>
                  <a:cubicBezTo>
                    <a:pt x="11266" y="24486"/>
                    <a:pt x="12012" y="24650"/>
                    <a:pt x="12525" y="24650"/>
                  </a:cubicBezTo>
                  <a:cubicBezTo>
                    <a:pt x="13076" y="24650"/>
                    <a:pt x="13357" y="24461"/>
                    <a:pt x="13357" y="24461"/>
                  </a:cubicBezTo>
                  <a:lnTo>
                    <a:pt x="15706" y="22744"/>
                  </a:lnTo>
                  <a:lnTo>
                    <a:pt x="14540" y="2315"/>
                  </a:lnTo>
                  <a:lnTo>
                    <a:pt x="11387" y="10669"/>
                  </a:lnTo>
                  <a:lnTo>
                    <a:pt x="53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2"/>
            <p:cNvSpPr/>
            <p:nvPr/>
          </p:nvSpPr>
          <p:spPr>
            <a:xfrm>
              <a:off x="5870750" y="2309675"/>
              <a:ext cx="839900" cy="934150"/>
            </a:xfrm>
            <a:custGeom>
              <a:avLst/>
              <a:gdLst/>
              <a:ahLst/>
              <a:cxnLst/>
              <a:rect l="l" t="t" r="r" b="b"/>
              <a:pathLst>
                <a:path w="33596" h="37366" extrusionOk="0">
                  <a:moveTo>
                    <a:pt x="10785" y="0"/>
                  </a:moveTo>
                  <a:cubicBezTo>
                    <a:pt x="9811" y="0"/>
                    <a:pt x="9216" y="34"/>
                    <a:pt x="9216" y="34"/>
                  </a:cubicBezTo>
                  <a:lnTo>
                    <a:pt x="6445" y="1769"/>
                  </a:lnTo>
                  <a:cubicBezTo>
                    <a:pt x="6445" y="1769"/>
                    <a:pt x="6139" y="2053"/>
                    <a:pt x="5686" y="2538"/>
                  </a:cubicBezTo>
                  <a:cubicBezTo>
                    <a:pt x="4422" y="3855"/>
                    <a:pt x="2030" y="6636"/>
                    <a:pt x="1788" y="8908"/>
                  </a:cubicBezTo>
                  <a:cubicBezTo>
                    <a:pt x="1465" y="12006"/>
                    <a:pt x="2009" y="25720"/>
                    <a:pt x="1728" y="26802"/>
                  </a:cubicBezTo>
                  <a:cubicBezTo>
                    <a:pt x="1451" y="27876"/>
                    <a:pt x="0" y="32670"/>
                    <a:pt x="980" y="34219"/>
                  </a:cubicBezTo>
                  <a:cubicBezTo>
                    <a:pt x="1970" y="35768"/>
                    <a:pt x="5064" y="37028"/>
                    <a:pt x="9806" y="37313"/>
                  </a:cubicBezTo>
                  <a:cubicBezTo>
                    <a:pt x="10394" y="37348"/>
                    <a:pt x="11039" y="37365"/>
                    <a:pt x="11720" y="37365"/>
                  </a:cubicBezTo>
                  <a:cubicBezTo>
                    <a:pt x="16514" y="37365"/>
                    <a:pt x="23087" y="36513"/>
                    <a:pt x="24443" y="35157"/>
                  </a:cubicBezTo>
                  <a:cubicBezTo>
                    <a:pt x="25992" y="33608"/>
                    <a:pt x="24675" y="31216"/>
                    <a:pt x="24443" y="29846"/>
                  </a:cubicBezTo>
                  <a:cubicBezTo>
                    <a:pt x="24211" y="28491"/>
                    <a:pt x="23927" y="26753"/>
                    <a:pt x="23927" y="26752"/>
                  </a:cubicBezTo>
                  <a:lnTo>
                    <a:pt x="23927" y="26752"/>
                  </a:lnTo>
                  <a:lnTo>
                    <a:pt x="33595" y="27838"/>
                  </a:lnTo>
                  <a:cubicBezTo>
                    <a:pt x="32847" y="23683"/>
                    <a:pt x="32036" y="20269"/>
                    <a:pt x="31404" y="17832"/>
                  </a:cubicBezTo>
                  <a:cubicBezTo>
                    <a:pt x="30572" y="14622"/>
                    <a:pt x="28370" y="6629"/>
                    <a:pt x="25096" y="3813"/>
                  </a:cubicBezTo>
                  <a:cubicBezTo>
                    <a:pt x="23133" y="2123"/>
                    <a:pt x="20893" y="1347"/>
                    <a:pt x="20893" y="1347"/>
                  </a:cubicBezTo>
                  <a:cubicBezTo>
                    <a:pt x="20450" y="1196"/>
                    <a:pt x="20141" y="1119"/>
                    <a:pt x="19555" y="968"/>
                  </a:cubicBezTo>
                  <a:cubicBezTo>
                    <a:pt x="16290" y="137"/>
                    <a:pt x="12760" y="0"/>
                    <a:pt x="10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2"/>
            <p:cNvSpPr/>
            <p:nvPr/>
          </p:nvSpPr>
          <p:spPr>
            <a:xfrm>
              <a:off x="6012900" y="2309675"/>
              <a:ext cx="380275" cy="137475"/>
            </a:xfrm>
            <a:custGeom>
              <a:avLst/>
              <a:gdLst/>
              <a:ahLst/>
              <a:cxnLst/>
              <a:rect l="l" t="t" r="r" b="b"/>
              <a:pathLst>
                <a:path w="15211" h="5499" extrusionOk="0">
                  <a:moveTo>
                    <a:pt x="5099" y="0"/>
                  </a:moveTo>
                  <a:cubicBezTo>
                    <a:pt x="4125" y="0"/>
                    <a:pt x="3530" y="34"/>
                    <a:pt x="3530" y="34"/>
                  </a:cubicBezTo>
                  <a:lnTo>
                    <a:pt x="759" y="1769"/>
                  </a:lnTo>
                  <a:cubicBezTo>
                    <a:pt x="759" y="1769"/>
                    <a:pt x="453" y="2053"/>
                    <a:pt x="0" y="2538"/>
                  </a:cubicBezTo>
                  <a:cubicBezTo>
                    <a:pt x="495" y="3328"/>
                    <a:pt x="2170" y="5498"/>
                    <a:pt x="5226" y="5498"/>
                  </a:cubicBezTo>
                  <a:cubicBezTo>
                    <a:pt x="5447" y="5498"/>
                    <a:pt x="5658" y="5488"/>
                    <a:pt x="5890" y="5467"/>
                  </a:cubicBezTo>
                  <a:cubicBezTo>
                    <a:pt x="9552" y="5098"/>
                    <a:pt x="14262" y="1979"/>
                    <a:pt x="14462" y="1842"/>
                  </a:cubicBezTo>
                  <a:lnTo>
                    <a:pt x="15210" y="1347"/>
                  </a:lnTo>
                  <a:cubicBezTo>
                    <a:pt x="14810" y="1221"/>
                    <a:pt x="14357" y="1094"/>
                    <a:pt x="13872" y="968"/>
                  </a:cubicBezTo>
                  <a:cubicBezTo>
                    <a:pt x="10605" y="137"/>
                    <a:pt x="7074" y="0"/>
                    <a:pt x="5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2"/>
            <p:cNvSpPr/>
            <p:nvPr/>
          </p:nvSpPr>
          <p:spPr>
            <a:xfrm>
              <a:off x="5548000" y="2423150"/>
              <a:ext cx="150675" cy="143750"/>
            </a:xfrm>
            <a:custGeom>
              <a:avLst/>
              <a:gdLst/>
              <a:ahLst/>
              <a:cxnLst/>
              <a:rect l="l" t="t" r="r" b="b"/>
              <a:pathLst>
                <a:path w="6027" h="5750" extrusionOk="0">
                  <a:moveTo>
                    <a:pt x="5362" y="0"/>
                  </a:moveTo>
                  <a:cubicBezTo>
                    <a:pt x="4557" y="0"/>
                    <a:pt x="3285" y="1230"/>
                    <a:pt x="2908" y="1591"/>
                  </a:cubicBezTo>
                  <a:cubicBezTo>
                    <a:pt x="2473" y="2016"/>
                    <a:pt x="0" y="4408"/>
                    <a:pt x="594" y="5339"/>
                  </a:cubicBezTo>
                  <a:cubicBezTo>
                    <a:pt x="770" y="5612"/>
                    <a:pt x="1205" y="5750"/>
                    <a:pt x="1749" y="5750"/>
                  </a:cubicBezTo>
                  <a:cubicBezTo>
                    <a:pt x="2594" y="5750"/>
                    <a:pt x="3700" y="5419"/>
                    <a:pt x="4503" y="4752"/>
                  </a:cubicBezTo>
                  <a:cubicBezTo>
                    <a:pt x="5374" y="4036"/>
                    <a:pt x="6027" y="2747"/>
                    <a:pt x="5974" y="520"/>
                  </a:cubicBezTo>
                  <a:cubicBezTo>
                    <a:pt x="5929" y="369"/>
                    <a:pt x="5841" y="180"/>
                    <a:pt x="5662" y="74"/>
                  </a:cubicBezTo>
                  <a:cubicBezTo>
                    <a:pt x="5573" y="23"/>
                    <a:pt x="5472" y="0"/>
                    <a:pt x="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2"/>
            <p:cNvSpPr/>
            <p:nvPr/>
          </p:nvSpPr>
          <p:spPr>
            <a:xfrm>
              <a:off x="5384175" y="2209025"/>
              <a:ext cx="307925" cy="322325"/>
            </a:xfrm>
            <a:custGeom>
              <a:avLst/>
              <a:gdLst/>
              <a:ahLst/>
              <a:cxnLst/>
              <a:rect l="l" t="t" r="r" b="b"/>
              <a:pathLst>
                <a:path w="12317" h="12893" extrusionOk="0">
                  <a:moveTo>
                    <a:pt x="3678" y="0"/>
                  </a:moveTo>
                  <a:cubicBezTo>
                    <a:pt x="3596" y="0"/>
                    <a:pt x="3537" y="22"/>
                    <a:pt x="3498" y="60"/>
                  </a:cubicBezTo>
                  <a:cubicBezTo>
                    <a:pt x="3305" y="249"/>
                    <a:pt x="3712" y="969"/>
                    <a:pt x="3863" y="1236"/>
                  </a:cubicBezTo>
                  <a:cubicBezTo>
                    <a:pt x="4257" y="1931"/>
                    <a:pt x="4769" y="2363"/>
                    <a:pt x="5099" y="2595"/>
                  </a:cubicBezTo>
                  <a:lnTo>
                    <a:pt x="6100" y="4025"/>
                  </a:lnTo>
                  <a:cubicBezTo>
                    <a:pt x="6100" y="4025"/>
                    <a:pt x="2564" y="1397"/>
                    <a:pt x="1488" y="1397"/>
                  </a:cubicBezTo>
                  <a:cubicBezTo>
                    <a:pt x="1360" y="1397"/>
                    <a:pt x="1267" y="1434"/>
                    <a:pt x="1219" y="1517"/>
                  </a:cubicBezTo>
                  <a:cubicBezTo>
                    <a:pt x="766" y="2297"/>
                    <a:pt x="2645" y="3143"/>
                    <a:pt x="3192" y="3723"/>
                  </a:cubicBezTo>
                  <a:cubicBezTo>
                    <a:pt x="3737" y="4298"/>
                    <a:pt x="4678" y="5598"/>
                    <a:pt x="4678" y="5598"/>
                  </a:cubicBezTo>
                  <a:cubicBezTo>
                    <a:pt x="4678" y="5598"/>
                    <a:pt x="2194" y="4174"/>
                    <a:pt x="982" y="4174"/>
                  </a:cubicBezTo>
                  <a:cubicBezTo>
                    <a:pt x="664" y="4174"/>
                    <a:pt x="434" y="4272"/>
                    <a:pt x="358" y="4520"/>
                  </a:cubicBezTo>
                  <a:cubicBezTo>
                    <a:pt x="0" y="5707"/>
                    <a:pt x="2753" y="5896"/>
                    <a:pt x="3207" y="6395"/>
                  </a:cubicBezTo>
                  <a:cubicBezTo>
                    <a:pt x="4334" y="7638"/>
                    <a:pt x="4397" y="8102"/>
                    <a:pt x="5991" y="10086"/>
                  </a:cubicBezTo>
                  <a:cubicBezTo>
                    <a:pt x="7491" y="11954"/>
                    <a:pt x="8243" y="12889"/>
                    <a:pt x="9233" y="12892"/>
                  </a:cubicBezTo>
                  <a:cubicBezTo>
                    <a:pt x="10961" y="12892"/>
                    <a:pt x="12172" y="10128"/>
                    <a:pt x="12316" y="9788"/>
                  </a:cubicBezTo>
                  <a:cubicBezTo>
                    <a:pt x="12316" y="9788"/>
                    <a:pt x="9651" y="4098"/>
                    <a:pt x="6023" y="1345"/>
                  </a:cubicBezTo>
                  <a:cubicBezTo>
                    <a:pt x="4691" y="335"/>
                    <a:pt x="4001" y="0"/>
                    <a:pt x="3678" y="0"/>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2"/>
            <p:cNvSpPr/>
            <p:nvPr/>
          </p:nvSpPr>
          <p:spPr>
            <a:xfrm>
              <a:off x="5526050" y="2351300"/>
              <a:ext cx="96075" cy="105850"/>
            </a:xfrm>
            <a:custGeom>
              <a:avLst/>
              <a:gdLst/>
              <a:ahLst/>
              <a:cxnLst/>
              <a:rect l="l" t="t" r="r" b="b"/>
              <a:pathLst>
                <a:path w="3843" h="4234" extrusionOk="0">
                  <a:moveTo>
                    <a:pt x="820" y="1"/>
                  </a:moveTo>
                  <a:cubicBezTo>
                    <a:pt x="762" y="1"/>
                    <a:pt x="709" y="7"/>
                    <a:pt x="661" y="19"/>
                  </a:cubicBezTo>
                  <a:cubicBezTo>
                    <a:pt x="524" y="54"/>
                    <a:pt x="425" y="139"/>
                    <a:pt x="369" y="262"/>
                  </a:cubicBezTo>
                  <a:cubicBezTo>
                    <a:pt x="0" y="1122"/>
                    <a:pt x="2487" y="3689"/>
                    <a:pt x="2989" y="4195"/>
                  </a:cubicBezTo>
                  <a:cubicBezTo>
                    <a:pt x="3017" y="4223"/>
                    <a:pt x="3049" y="4234"/>
                    <a:pt x="3084" y="4234"/>
                  </a:cubicBezTo>
                  <a:cubicBezTo>
                    <a:pt x="3119" y="4234"/>
                    <a:pt x="3151" y="4223"/>
                    <a:pt x="3179" y="4195"/>
                  </a:cubicBezTo>
                  <a:cubicBezTo>
                    <a:pt x="3228" y="4146"/>
                    <a:pt x="3228" y="4062"/>
                    <a:pt x="3179" y="4009"/>
                  </a:cubicBezTo>
                  <a:cubicBezTo>
                    <a:pt x="2062" y="2889"/>
                    <a:pt x="383" y="904"/>
                    <a:pt x="611" y="367"/>
                  </a:cubicBezTo>
                  <a:cubicBezTo>
                    <a:pt x="633" y="314"/>
                    <a:pt x="668" y="286"/>
                    <a:pt x="727" y="272"/>
                  </a:cubicBezTo>
                  <a:cubicBezTo>
                    <a:pt x="761" y="263"/>
                    <a:pt x="798" y="259"/>
                    <a:pt x="838" y="259"/>
                  </a:cubicBezTo>
                  <a:cubicBezTo>
                    <a:pt x="1487" y="259"/>
                    <a:pt x="3036" y="1339"/>
                    <a:pt x="3614" y="1779"/>
                  </a:cubicBezTo>
                  <a:cubicBezTo>
                    <a:pt x="3638" y="1798"/>
                    <a:pt x="3666" y="1807"/>
                    <a:pt x="3694" y="1807"/>
                  </a:cubicBezTo>
                  <a:cubicBezTo>
                    <a:pt x="3734" y="1807"/>
                    <a:pt x="3774" y="1789"/>
                    <a:pt x="3800" y="1754"/>
                  </a:cubicBezTo>
                  <a:cubicBezTo>
                    <a:pt x="3842" y="1698"/>
                    <a:pt x="3832" y="1614"/>
                    <a:pt x="3776" y="1572"/>
                  </a:cubicBezTo>
                  <a:cubicBezTo>
                    <a:pt x="3552" y="1400"/>
                    <a:pt x="1697" y="1"/>
                    <a:pt x="820"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2"/>
            <p:cNvSpPr/>
            <p:nvPr/>
          </p:nvSpPr>
          <p:spPr>
            <a:xfrm>
              <a:off x="6371725" y="2544700"/>
              <a:ext cx="58050" cy="202900"/>
            </a:xfrm>
            <a:custGeom>
              <a:avLst/>
              <a:gdLst/>
              <a:ahLst/>
              <a:cxnLst/>
              <a:rect l="l" t="t" r="r" b="b"/>
              <a:pathLst>
                <a:path w="2322" h="8116" extrusionOk="0">
                  <a:moveTo>
                    <a:pt x="147" y="0"/>
                  </a:moveTo>
                  <a:cubicBezTo>
                    <a:pt x="95" y="0"/>
                    <a:pt x="44" y="35"/>
                    <a:pt x="25" y="87"/>
                  </a:cubicBezTo>
                  <a:cubicBezTo>
                    <a:pt x="0" y="154"/>
                    <a:pt x="32" y="231"/>
                    <a:pt x="102" y="255"/>
                  </a:cubicBezTo>
                  <a:cubicBezTo>
                    <a:pt x="109" y="259"/>
                    <a:pt x="941" y="582"/>
                    <a:pt x="1082" y="1284"/>
                  </a:cubicBezTo>
                  <a:cubicBezTo>
                    <a:pt x="1236" y="2053"/>
                    <a:pt x="2044" y="7943"/>
                    <a:pt x="2051" y="8003"/>
                  </a:cubicBezTo>
                  <a:cubicBezTo>
                    <a:pt x="2062" y="8069"/>
                    <a:pt x="2118" y="8115"/>
                    <a:pt x="2181" y="8115"/>
                  </a:cubicBezTo>
                  <a:lnTo>
                    <a:pt x="2199" y="8115"/>
                  </a:lnTo>
                  <a:cubicBezTo>
                    <a:pt x="2273" y="8105"/>
                    <a:pt x="2322" y="8038"/>
                    <a:pt x="2311" y="7968"/>
                  </a:cubicBezTo>
                  <a:cubicBezTo>
                    <a:pt x="2280" y="7725"/>
                    <a:pt x="1496" y="2011"/>
                    <a:pt x="1342" y="1232"/>
                  </a:cubicBezTo>
                  <a:cubicBezTo>
                    <a:pt x="1173" y="389"/>
                    <a:pt x="232" y="24"/>
                    <a:pt x="193" y="10"/>
                  </a:cubicBezTo>
                  <a:cubicBezTo>
                    <a:pt x="178" y="3"/>
                    <a:pt x="163"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2"/>
            <p:cNvSpPr/>
            <p:nvPr/>
          </p:nvSpPr>
          <p:spPr>
            <a:xfrm>
              <a:off x="6122800" y="2616825"/>
              <a:ext cx="587750" cy="481700"/>
            </a:xfrm>
            <a:custGeom>
              <a:avLst/>
              <a:gdLst/>
              <a:ahLst/>
              <a:cxnLst/>
              <a:rect l="l" t="t" r="r" b="b"/>
              <a:pathLst>
                <a:path w="23510" h="19268" extrusionOk="0">
                  <a:moveTo>
                    <a:pt x="4552" y="1"/>
                  </a:moveTo>
                  <a:cubicBezTo>
                    <a:pt x="4552" y="1"/>
                    <a:pt x="3288" y="1528"/>
                    <a:pt x="2628" y="2347"/>
                  </a:cubicBezTo>
                  <a:cubicBezTo>
                    <a:pt x="1975" y="3158"/>
                    <a:pt x="1065" y="4317"/>
                    <a:pt x="1" y="5788"/>
                  </a:cubicBezTo>
                  <a:cubicBezTo>
                    <a:pt x="1" y="5788"/>
                    <a:pt x="14077" y="18596"/>
                    <a:pt x="18161" y="19208"/>
                  </a:cubicBezTo>
                  <a:cubicBezTo>
                    <a:pt x="18434" y="19248"/>
                    <a:pt x="18694" y="19267"/>
                    <a:pt x="18941" y="19267"/>
                  </a:cubicBezTo>
                  <a:cubicBezTo>
                    <a:pt x="22406" y="19267"/>
                    <a:pt x="23510" y="15548"/>
                    <a:pt x="23510" y="15548"/>
                  </a:cubicBezTo>
                  <a:cubicBezTo>
                    <a:pt x="20915" y="12665"/>
                    <a:pt x="17662" y="9465"/>
                    <a:pt x="13669" y="6287"/>
                  </a:cubicBezTo>
                  <a:cubicBezTo>
                    <a:pt x="10467" y="3737"/>
                    <a:pt x="7369" y="1672"/>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2"/>
            <p:cNvSpPr/>
            <p:nvPr/>
          </p:nvSpPr>
          <p:spPr>
            <a:xfrm>
              <a:off x="6120350" y="2614875"/>
              <a:ext cx="124275" cy="150900"/>
            </a:xfrm>
            <a:custGeom>
              <a:avLst/>
              <a:gdLst/>
              <a:ahLst/>
              <a:cxnLst/>
              <a:rect l="l" t="t" r="r" b="b"/>
              <a:pathLst>
                <a:path w="4971" h="6036" extrusionOk="0">
                  <a:moveTo>
                    <a:pt x="4412" y="1"/>
                  </a:moveTo>
                  <a:cubicBezTo>
                    <a:pt x="4285" y="1"/>
                    <a:pt x="4135" y="38"/>
                    <a:pt x="3969" y="107"/>
                  </a:cubicBezTo>
                  <a:cubicBezTo>
                    <a:pt x="3305" y="391"/>
                    <a:pt x="2378" y="1203"/>
                    <a:pt x="1546" y="2316"/>
                  </a:cubicBezTo>
                  <a:cubicBezTo>
                    <a:pt x="938" y="3106"/>
                    <a:pt x="496" y="3907"/>
                    <a:pt x="264" y="4560"/>
                  </a:cubicBezTo>
                  <a:cubicBezTo>
                    <a:pt x="22" y="5234"/>
                    <a:pt x="1" y="5751"/>
                    <a:pt x="264" y="5951"/>
                  </a:cubicBezTo>
                  <a:cubicBezTo>
                    <a:pt x="338" y="6008"/>
                    <a:pt x="432" y="6035"/>
                    <a:pt x="541" y="6035"/>
                  </a:cubicBezTo>
                  <a:cubicBezTo>
                    <a:pt x="897" y="6035"/>
                    <a:pt x="1419" y="5747"/>
                    <a:pt x="1988" y="5255"/>
                  </a:cubicBezTo>
                  <a:cubicBezTo>
                    <a:pt x="2441" y="4866"/>
                    <a:pt x="2937" y="4339"/>
                    <a:pt x="3400" y="3728"/>
                  </a:cubicBezTo>
                  <a:cubicBezTo>
                    <a:pt x="3948" y="3001"/>
                    <a:pt x="4359" y="2284"/>
                    <a:pt x="4601" y="1673"/>
                  </a:cubicBezTo>
                  <a:lnTo>
                    <a:pt x="4601" y="1677"/>
                  </a:lnTo>
                  <a:cubicBezTo>
                    <a:pt x="4928" y="908"/>
                    <a:pt x="4970" y="307"/>
                    <a:pt x="4686" y="86"/>
                  </a:cubicBezTo>
                  <a:cubicBezTo>
                    <a:pt x="4613" y="28"/>
                    <a:pt x="4521" y="1"/>
                    <a:pt x="4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2"/>
            <p:cNvSpPr/>
            <p:nvPr/>
          </p:nvSpPr>
          <p:spPr>
            <a:xfrm>
              <a:off x="5931050" y="2453375"/>
              <a:ext cx="308375" cy="297100"/>
            </a:xfrm>
            <a:custGeom>
              <a:avLst/>
              <a:gdLst/>
              <a:ahLst/>
              <a:cxnLst/>
              <a:rect l="l" t="t" r="r" b="b"/>
              <a:pathLst>
                <a:path w="12335" h="11884" extrusionOk="0">
                  <a:moveTo>
                    <a:pt x="3839" y="1"/>
                  </a:moveTo>
                  <a:cubicBezTo>
                    <a:pt x="2228" y="1"/>
                    <a:pt x="2207" y="512"/>
                    <a:pt x="2863" y="878"/>
                  </a:cubicBezTo>
                  <a:cubicBezTo>
                    <a:pt x="3537" y="1246"/>
                    <a:pt x="4812" y="2100"/>
                    <a:pt x="5160" y="2774"/>
                  </a:cubicBezTo>
                  <a:cubicBezTo>
                    <a:pt x="5160" y="2774"/>
                    <a:pt x="2974" y="1664"/>
                    <a:pt x="1740" y="1664"/>
                  </a:cubicBezTo>
                  <a:cubicBezTo>
                    <a:pt x="1379" y="1664"/>
                    <a:pt x="1100" y="1759"/>
                    <a:pt x="981" y="2005"/>
                  </a:cubicBezTo>
                  <a:cubicBezTo>
                    <a:pt x="981" y="2616"/>
                    <a:pt x="2463" y="2753"/>
                    <a:pt x="3211" y="3712"/>
                  </a:cubicBezTo>
                  <a:cubicBezTo>
                    <a:pt x="3864" y="4565"/>
                    <a:pt x="4001" y="4871"/>
                    <a:pt x="4022" y="4944"/>
                  </a:cubicBezTo>
                  <a:cubicBezTo>
                    <a:pt x="3904" y="4894"/>
                    <a:pt x="1929" y="4019"/>
                    <a:pt x="937" y="4019"/>
                  </a:cubicBezTo>
                  <a:cubicBezTo>
                    <a:pt x="690" y="4019"/>
                    <a:pt x="504" y="4073"/>
                    <a:pt x="422" y="4207"/>
                  </a:cubicBezTo>
                  <a:cubicBezTo>
                    <a:pt x="1" y="4913"/>
                    <a:pt x="3000" y="6272"/>
                    <a:pt x="3611" y="6999"/>
                  </a:cubicBezTo>
                  <a:cubicBezTo>
                    <a:pt x="4222" y="7726"/>
                    <a:pt x="5065" y="9861"/>
                    <a:pt x="6761" y="10567"/>
                  </a:cubicBezTo>
                  <a:cubicBezTo>
                    <a:pt x="7236" y="10767"/>
                    <a:pt x="7583" y="10915"/>
                    <a:pt x="7836" y="11020"/>
                  </a:cubicBezTo>
                  <a:cubicBezTo>
                    <a:pt x="8500" y="11294"/>
                    <a:pt x="8563" y="11315"/>
                    <a:pt x="8563" y="11315"/>
                  </a:cubicBezTo>
                  <a:cubicBezTo>
                    <a:pt x="8826" y="11505"/>
                    <a:pt x="9093" y="11694"/>
                    <a:pt x="9360" y="11884"/>
                  </a:cubicBezTo>
                  <a:cubicBezTo>
                    <a:pt x="9427" y="11828"/>
                    <a:pt x="9494" y="11772"/>
                    <a:pt x="9560" y="11715"/>
                  </a:cubicBezTo>
                  <a:cubicBezTo>
                    <a:pt x="10013" y="11326"/>
                    <a:pt x="10509" y="10799"/>
                    <a:pt x="10972" y="10188"/>
                  </a:cubicBezTo>
                  <a:cubicBezTo>
                    <a:pt x="11520" y="9461"/>
                    <a:pt x="11931" y="8744"/>
                    <a:pt x="12173" y="8133"/>
                  </a:cubicBezTo>
                  <a:lnTo>
                    <a:pt x="12335" y="7701"/>
                  </a:lnTo>
                  <a:cubicBezTo>
                    <a:pt x="12149" y="7606"/>
                    <a:pt x="12029" y="7498"/>
                    <a:pt x="11956" y="7424"/>
                  </a:cubicBezTo>
                  <a:cubicBezTo>
                    <a:pt x="11671" y="7125"/>
                    <a:pt x="11569" y="6771"/>
                    <a:pt x="11541" y="6567"/>
                  </a:cubicBezTo>
                  <a:cubicBezTo>
                    <a:pt x="11531" y="6483"/>
                    <a:pt x="11510" y="6398"/>
                    <a:pt x="11499" y="6293"/>
                  </a:cubicBezTo>
                  <a:cubicBezTo>
                    <a:pt x="11270" y="4858"/>
                    <a:pt x="9468" y="1777"/>
                    <a:pt x="8708" y="1777"/>
                  </a:cubicBezTo>
                  <a:cubicBezTo>
                    <a:pt x="8675" y="1777"/>
                    <a:pt x="8644" y="1782"/>
                    <a:pt x="8616" y="1794"/>
                  </a:cubicBezTo>
                  <a:cubicBezTo>
                    <a:pt x="7910" y="2068"/>
                    <a:pt x="8616" y="3290"/>
                    <a:pt x="8616" y="3290"/>
                  </a:cubicBezTo>
                  <a:cubicBezTo>
                    <a:pt x="8616" y="3290"/>
                    <a:pt x="5845" y="56"/>
                    <a:pt x="4033" y="3"/>
                  </a:cubicBezTo>
                  <a:cubicBezTo>
                    <a:pt x="3966" y="2"/>
                    <a:pt x="3901" y="1"/>
                    <a:pt x="3839"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2"/>
            <p:cNvSpPr/>
            <p:nvPr/>
          </p:nvSpPr>
          <p:spPr>
            <a:xfrm>
              <a:off x="5893225" y="2569775"/>
              <a:ext cx="25125" cy="481150"/>
            </a:xfrm>
            <a:custGeom>
              <a:avLst/>
              <a:gdLst/>
              <a:ahLst/>
              <a:cxnLst/>
              <a:rect l="l" t="t" r="r" b="b"/>
              <a:pathLst>
                <a:path w="1005" h="19246" extrusionOk="0">
                  <a:moveTo>
                    <a:pt x="799" y="0"/>
                  </a:moveTo>
                  <a:cubicBezTo>
                    <a:pt x="731" y="0"/>
                    <a:pt x="675" y="62"/>
                    <a:pt x="675" y="134"/>
                  </a:cubicBezTo>
                  <a:lnTo>
                    <a:pt x="745" y="15990"/>
                  </a:lnTo>
                  <a:lnTo>
                    <a:pt x="18" y="19084"/>
                  </a:lnTo>
                  <a:cubicBezTo>
                    <a:pt x="0" y="19154"/>
                    <a:pt x="46" y="19225"/>
                    <a:pt x="116" y="19242"/>
                  </a:cubicBezTo>
                  <a:cubicBezTo>
                    <a:pt x="127" y="19246"/>
                    <a:pt x="137" y="19246"/>
                    <a:pt x="148" y="19246"/>
                  </a:cubicBezTo>
                  <a:cubicBezTo>
                    <a:pt x="207" y="19246"/>
                    <a:pt x="260" y="19207"/>
                    <a:pt x="274" y="19144"/>
                  </a:cubicBezTo>
                  <a:lnTo>
                    <a:pt x="1005" y="16018"/>
                  </a:lnTo>
                  <a:lnTo>
                    <a:pt x="938" y="134"/>
                  </a:lnTo>
                  <a:cubicBezTo>
                    <a:pt x="938" y="60"/>
                    <a:pt x="878" y="0"/>
                    <a:pt x="805" y="0"/>
                  </a:cubicBezTo>
                  <a:cubicBezTo>
                    <a:pt x="803" y="0"/>
                    <a:pt x="801"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2"/>
            <p:cNvSpPr/>
            <p:nvPr/>
          </p:nvSpPr>
          <p:spPr>
            <a:xfrm>
              <a:off x="6265825" y="2633550"/>
              <a:ext cx="276425" cy="205525"/>
            </a:xfrm>
            <a:custGeom>
              <a:avLst/>
              <a:gdLst/>
              <a:ahLst/>
              <a:cxnLst/>
              <a:rect l="l" t="t" r="r" b="b"/>
              <a:pathLst>
                <a:path w="11057" h="8221" extrusionOk="0">
                  <a:moveTo>
                    <a:pt x="153" y="1"/>
                  </a:moveTo>
                  <a:cubicBezTo>
                    <a:pt x="108" y="1"/>
                    <a:pt x="65" y="23"/>
                    <a:pt x="40" y="62"/>
                  </a:cubicBezTo>
                  <a:cubicBezTo>
                    <a:pt x="1" y="125"/>
                    <a:pt x="22" y="206"/>
                    <a:pt x="82" y="245"/>
                  </a:cubicBezTo>
                  <a:cubicBezTo>
                    <a:pt x="1922" y="1383"/>
                    <a:pt x="3741" y="2612"/>
                    <a:pt x="5487" y="3897"/>
                  </a:cubicBezTo>
                  <a:cubicBezTo>
                    <a:pt x="7320" y="5249"/>
                    <a:pt x="9114" y="6693"/>
                    <a:pt x="10825" y="8189"/>
                  </a:cubicBezTo>
                  <a:cubicBezTo>
                    <a:pt x="10849" y="8210"/>
                    <a:pt x="10881" y="8220"/>
                    <a:pt x="10909" y="8220"/>
                  </a:cubicBezTo>
                  <a:cubicBezTo>
                    <a:pt x="10948" y="8220"/>
                    <a:pt x="10983" y="8206"/>
                    <a:pt x="11011" y="8178"/>
                  </a:cubicBezTo>
                  <a:cubicBezTo>
                    <a:pt x="11056" y="8122"/>
                    <a:pt x="11053" y="8038"/>
                    <a:pt x="10997" y="7992"/>
                  </a:cubicBezTo>
                  <a:cubicBezTo>
                    <a:pt x="9283" y="6489"/>
                    <a:pt x="7481" y="5042"/>
                    <a:pt x="5641" y="3687"/>
                  </a:cubicBezTo>
                  <a:cubicBezTo>
                    <a:pt x="3892" y="2398"/>
                    <a:pt x="2069" y="1165"/>
                    <a:pt x="222" y="20"/>
                  </a:cubicBezTo>
                  <a:cubicBezTo>
                    <a:pt x="200" y="7"/>
                    <a:pt x="177"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2"/>
            <p:cNvSpPr/>
            <p:nvPr/>
          </p:nvSpPr>
          <p:spPr>
            <a:xfrm>
              <a:off x="6054250" y="2518900"/>
              <a:ext cx="36550" cy="37375"/>
            </a:xfrm>
            <a:custGeom>
              <a:avLst/>
              <a:gdLst/>
              <a:ahLst/>
              <a:cxnLst/>
              <a:rect l="l" t="t" r="r" b="b"/>
              <a:pathLst>
                <a:path w="1462" h="1495" extrusionOk="0">
                  <a:moveTo>
                    <a:pt x="150" y="0"/>
                  </a:moveTo>
                  <a:cubicBezTo>
                    <a:pt x="113" y="0"/>
                    <a:pt x="75" y="16"/>
                    <a:pt x="49" y="48"/>
                  </a:cubicBezTo>
                  <a:cubicBezTo>
                    <a:pt x="0" y="104"/>
                    <a:pt x="11" y="188"/>
                    <a:pt x="67" y="234"/>
                  </a:cubicBezTo>
                  <a:cubicBezTo>
                    <a:pt x="495" y="588"/>
                    <a:pt x="878" y="996"/>
                    <a:pt x="1208" y="1442"/>
                  </a:cubicBezTo>
                  <a:cubicBezTo>
                    <a:pt x="1233" y="1477"/>
                    <a:pt x="1271" y="1495"/>
                    <a:pt x="1314" y="1495"/>
                  </a:cubicBezTo>
                  <a:cubicBezTo>
                    <a:pt x="1342" y="1495"/>
                    <a:pt x="1366" y="1488"/>
                    <a:pt x="1391" y="1470"/>
                  </a:cubicBezTo>
                  <a:cubicBezTo>
                    <a:pt x="1451" y="1428"/>
                    <a:pt x="1461" y="1344"/>
                    <a:pt x="1419" y="1284"/>
                  </a:cubicBezTo>
                  <a:cubicBezTo>
                    <a:pt x="1078" y="820"/>
                    <a:pt x="678" y="399"/>
                    <a:pt x="232" y="30"/>
                  </a:cubicBezTo>
                  <a:cubicBezTo>
                    <a:pt x="209" y="10"/>
                    <a:pt x="180" y="0"/>
                    <a:pt x="150"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2"/>
            <p:cNvSpPr/>
            <p:nvPr/>
          </p:nvSpPr>
          <p:spPr>
            <a:xfrm>
              <a:off x="6141875" y="2531775"/>
              <a:ext cx="15125" cy="19750"/>
            </a:xfrm>
            <a:custGeom>
              <a:avLst/>
              <a:gdLst/>
              <a:ahLst/>
              <a:cxnLst/>
              <a:rect l="l" t="t" r="r" b="b"/>
              <a:pathLst>
                <a:path w="605" h="790" extrusionOk="0">
                  <a:moveTo>
                    <a:pt x="150" y="0"/>
                  </a:moveTo>
                  <a:cubicBezTo>
                    <a:pt x="127" y="0"/>
                    <a:pt x="105" y="6"/>
                    <a:pt x="84" y="17"/>
                  </a:cubicBezTo>
                  <a:cubicBezTo>
                    <a:pt x="21" y="56"/>
                    <a:pt x="0" y="137"/>
                    <a:pt x="39" y="200"/>
                  </a:cubicBezTo>
                  <a:lnTo>
                    <a:pt x="341" y="723"/>
                  </a:lnTo>
                  <a:cubicBezTo>
                    <a:pt x="365" y="765"/>
                    <a:pt x="407" y="790"/>
                    <a:pt x="453" y="790"/>
                  </a:cubicBezTo>
                  <a:cubicBezTo>
                    <a:pt x="478" y="790"/>
                    <a:pt x="499" y="783"/>
                    <a:pt x="520" y="772"/>
                  </a:cubicBezTo>
                  <a:cubicBezTo>
                    <a:pt x="583" y="734"/>
                    <a:pt x="604" y="653"/>
                    <a:pt x="569" y="590"/>
                  </a:cubicBezTo>
                  <a:lnTo>
                    <a:pt x="267" y="66"/>
                  </a:lnTo>
                  <a:cubicBezTo>
                    <a:pt x="241" y="24"/>
                    <a:pt x="196" y="0"/>
                    <a:pt x="150"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2"/>
            <p:cNvSpPr/>
            <p:nvPr/>
          </p:nvSpPr>
          <p:spPr>
            <a:xfrm>
              <a:off x="6027650" y="2572500"/>
              <a:ext cx="28450" cy="30925"/>
            </a:xfrm>
            <a:custGeom>
              <a:avLst/>
              <a:gdLst/>
              <a:ahLst/>
              <a:cxnLst/>
              <a:rect l="l" t="t" r="r" b="b"/>
              <a:pathLst>
                <a:path w="1138" h="1237" extrusionOk="0">
                  <a:moveTo>
                    <a:pt x="145" y="1"/>
                  </a:moveTo>
                  <a:cubicBezTo>
                    <a:pt x="110" y="1"/>
                    <a:pt x="75" y="15"/>
                    <a:pt x="49" y="42"/>
                  </a:cubicBezTo>
                  <a:cubicBezTo>
                    <a:pt x="0" y="95"/>
                    <a:pt x="4" y="179"/>
                    <a:pt x="56" y="229"/>
                  </a:cubicBezTo>
                  <a:cubicBezTo>
                    <a:pt x="365" y="513"/>
                    <a:pt x="643" y="833"/>
                    <a:pt x="878" y="1177"/>
                  </a:cubicBezTo>
                  <a:cubicBezTo>
                    <a:pt x="906" y="1215"/>
                    <a:pt x="945" y="1236"/>
                    <a:pt x="987" y="1236"/>
                  </a:cubicBezTo>
                  <a:cubicBezTo>
                    <a:pt x="1011" y="1236"/>
                    <a:pt x="1040" y="1229"/>
                    <a:pt x="1061" y="1212"/>
                  </a:cubicBezTo>
                  <a:cubicBezTo>
                    <a:pt x="1124" y="1170"/>
                    <a:pt x="1138" y="1089"/>
                    <a:pt x="1096" y="1029"/>
                  </a:cubicBezTo>
                  <a:cubicBezTo>
                    <a:pt x="846" y="668"/>
                    <a:pt x="558" y="334"/>
                    <a:pt x="235" y="35"/>
                  </a:cubicBezTo>
                  <a:cubicBezTo>
                    <a:pt x="209" y="12"/>
                    <a:pt x="177" y="1"/>
                    <a:pt x="145"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2"/>
            <p:cNvSpPr/>
            <p:nvPr/>
          </p:nvSpPr>
          <p:spPr>
            <a:xfrm>
              <a:off x="6031850" y="2166350"/>
              <a:ext cx="328050" cy="254550"/>
            </a:xfrm>
            <a:custGeom>
              <a:avLst/>
              <a:gdLst/>
              <a:ahLst/>
              <a:cxnLst/>
              <a:rect l="l" t="t" r="r" b="b"/>
              <a:pathLst>
                <a:path w="13122" h="10182" extrusionOk="0">
                  <a:moveTo>
                    <a:pt x="8956" y="0"/>
                  </a:moveTo>
                  <a:lnTo>
                    <a:pt x="2796" y="2149"/>
                  </a:lnTo>
                  <a:lnTo>
                    <a:pt x="2768" y="3228"/>
                  </a:lnTo>
                  <a:lnTo>
                    <a:pt x="2768" y="5767"/>
                  </a:lnTo>
                  <a:lnTo>
                    <a:pt x="1" y="7502"/>
                  </a:lnTo>
                  <a:cubicBezTo>
                    <a:pt x="1" y="7502"/>
                    <a:pt x="1408" y="10182"/>
                    <a:pt x="4469" y="10182"/>
                  </a:cubicBezTo>
                  <a:cubicBezTo>
                    <a:pt x="4648" y="10182"/>
                    <a:pt x="4832" y="10172"/>
                    <a:pt x="5023" y="10153"/>
                  </a:cubicBezTo>
                  <a:cubicBezTo>
                    <a:pt x="8475" y="9798"/>
                    <a:pt x="13121" y="6704"/>
                    <a:pt x="13121" y="6704"/>
                  </a:cubicBezTo>
                  <a:lnTo>
                    <a:pt x="10417" y="5714"/>
                  </a:lnTo>
                  <a:cubicBezTo>
                    <a:pt x="10417" y="5714"/>
                    <a:pt x="9739" y="4485"/>
                    <a:pt x="9349" y="3129"/>
                  </a:cubicBezTo>
                  <a:cubicBezTo>
                    <a:pt x="9216" y="2673"/>
                    <a:pt x="9114" y="2195"/>
                    <a:pt x="9082" y="1753"/>
                  </a:cubicBezTo>
                  <a:lnTo>
                    <a:pt x="8956" y="0"/>
                  </a:ln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2"/>
            <p:cNvSpPr/>
            <p:nvPr/>
          </p:nvSpPr>
          <p:spPr>
            <a:xfrm>
              <a:off x="6101050" y="2166425"/>
              <a:ext cx="164550" cy="121150"/>
            </a:xfrm>
            <a:custGeom>
              <a:avLst/>
              <a:gdLst/>
              <a:ahLst/>
              <a:cxnLst/>
              <a:rect l="l" t="t" r="r" b="b"/>
              <a:pathLst>
                <a:path w="6582" h="4846" extrusionOk="0">
                  <a:moveTo>
                    <a:pt x="6188" y="1"/>
                  </a:moveTo>
                  <a:lnTo>
                    <a:pt x="28" y="2150"/>
                  </a:lnTo>
                  <a:lnTo>
                    <a:pt x="0" y="3225"/>
                  </a:lnTo>
                  <a:lnTo>
                    <a:pt x="0" y="4773"/>
                  </a:lnTo>
                  <a:cubicBezTo>
                    <a:pt x="336" y="4821"/>
                    <a:pt x="689" y="4846"/>
                    <a:pt x="1056" y="4846"/>
                  </a:cubicBezTo>
                  <a:cubicBezTo>
                    <a:pt x="2035" y="4846"/>
                    <a:pt x="3109" y="4672"/>
                    <a:pt x="4190" y="4306"/>
                  </a:cubicBezTo>
                  <a:cubicBezTo>
                    <a:pt x="5082" y="4004"/>
                    <a:pt x="5890" y="3600"/>
                    <a:pt x="6581" y="3126"/>
                  </a:cubicBezTo>
                  <a:cubicBezTo>
                    <a:pt x="6448" y="2670"/>
                    <a:pt x="6346" y="2196"/>
                    <a:pt x="6314" y="1753"/>
                  </a:cubicBezTo>
                  <a:lnTo>
                    <a:pt x="6188"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2"/>
            <p:cNvSpPr/>
            <p:nvPr/>
          </p:nvSpPr>
          <p:spPr>
            <a:xfrm>
              <a:off x="5912450" y="1692750"/>
              <a:ext cx="587650" cy="435250"/>
            </a:xfrm>
            <a:custGeom>
              <a:avLst/>
              <a:gdLst/>
              <a:ahLst/>
              <a:cxnLst/>
              <a:rect l="l" t="t" r="r" b="b"/>
              <a:pathLst>
                <a:path w="23506" h="17410" extrusionOk="0">
                  <a:moveTo>
                    <a:pt x="11140" y="0"/>
                  </a:moveTo>
                  <a:cubicBezTo>
                    <a:pt x="8124" y="0"/>
                    <a:pt x="6227" y="2427"/>
                    <a:pt x="6227" y="2427"/>
                  </a:cubicBezTo>
                  <a:cubicBezTo>
                    <a:pt x="5719" y="2298"/>
                    <a:pt x="5252" y="2238"/>
                    <a:pt x="4824" y="2238"/>
                  </a:cubicBezTo>
                  <a:cubicBezTo>
                    <a:pt x="1824" y="2238"/>
                    <a:pt x="705" y="5188"/>
                    <a:pt x="376" y="8089"/>
                  </a:cubicBezTo>
                  <a:cubicBezTo>
                    <a:pt x="0" y="11407"/>
                    <a:pt x="3677" y="13803"/>
                    <a:pt x="3677" y="13803"/>
                  </a:cubicBezTo>
                  <a:cubicBezTo>
                    <a:pt x="3677" y="13803"/>
                    <a:pt x="6802" y="17409"/>
                    <a:pt x="11260" y="17409"/>
                  </a:cubicBezTo>
                  <a:cubicBezTo>
                    <a:pt x="12853" y="17409"/>
                    <a:pt x="14616" y="16949"/>
                    <a:pt x="16468" y="15699"/>
                  </a:cubicBezTo>
                  <a:cubicBezTo>
                    <a:pt x="23506" y="10954"/>
                    <a:pt x="17708" y="7776"/>
                    <a:pt x="17708" y="7776"/>
                  </a:cubicBezTo>
                  <a:cubicBezTo>
                    <a:pt x="18487" y="4931"/>
                    <a:pt x="17051" y="1616"/>
                    <a:pt x="12984" y="299"/>
                  </a:cubicBezTo>
                  <a:cubicBezTo>
                    <a:pt x="12332" y="89"/>
                    <a:pt x="11716" y="0"/>
                    <a:pt x="11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2"/>
            <p:cNvSpPr/>
            <p:nvPr/>
          </p:nvSpPr>
          <p:spPr>
            <a:xfrm>
              <a:off x="5996025" y="1862900"/>
              <a:ext cx="328400" cy="384200"/>
            </a:xfrm>
            <a:custGeom>
              <a:avLst/>
              <a:gdLst/>
              <a:ahLst/>
              <a:cxnLst/>
              <a:rect l="l" t="t" r="r" b="b"/>
              <a:pathLst>
                <a:path w="13136" h="15368" extrusionOk="0">
                  <a:moveTo>
                    <a:pt x="2382" y="1"/>
                  </a:moveTo>
                  <a:cubicBezTo>
                    <a:pt x="1086" y="3025"/>
                    <a:pt x="517" y="5666"/>
                    <a:pt x="233" y="7646"/>
                  </a:cubicBezTo>
                  <a:cubicBezTo>
                    <a:pt x="190" y="7962"/>
                    <a:pt x="159" y="8257"/>
                    <a:pt x="127" y="8542"/>
                  </a:cubicBezTo>
                  <a:cubicBezTo>
                    <a:pt x="32" y="9416"/>
                    <a:pt x="1" y="10154"/>
                    <a:pt x="1" y="10775"/>
                  </a:cubicBezTo>
                  <a:cubicBezTo>
                    <a:pt x="32" y="12753"/>
                    <a:pt x="506" y="13553"/>
                    <a:pt x="970" y="14059"/>
                  </a:cubicBezTo>
                  <a:cubicBezTo>
                    <a:pt x="2108" y="15281"/>
                    <a:pt x="3815" y="15355"/>
                    <a:pt x="4099" y="15366"/>
                  </a:cubicBezTo>
                  <a:cubicBezTo>
                    <a:pt x="4140" y="15367"/>
                    <a:pt x="4180" y="15367"/>
                    <a:pt x="4221" y="15367"/>
                  </a:cubicBezTo>
                  <a:cubicBezTo>
                    <a:pt x="7396" y="15367"/>
                    <a:pt x="10386" y="12145"/>
                    <a:pt x="10386" y="12145"/>
                  </a:cubicBezTo>
                  <a:cubicBezTo>
                    <a:pt x="10386" y="12145"/>
                    <a:pt x="13135" y="11292"/>
                    <a:pt x="13135" y="8710"/>
                  </a:cubicBezTo>
                  <a:cubicBezTo>
                    <a:pt x="13135" y="8647"/>
                    <a:pt x="13125" y="8573"/>
                    <a:pt x="13125" y="8500"/>
                  </a:cubicBezTo>
                  <a:cubicBezTo>
                    <a:pt x="13064" y="7502"/>
                    <a:pt x="12694" y="7184"/>
                    <a:pt x="12248" y="7184"/>
                  </a:cubicBezTo>
                  <a:cubicBezTo>
                    <a:pt x="11466" y="7184"/>
                    <a:pt x="10449" y="8163"/>
                    <a:pt x="10449" y="8163"/>
                  </a:cubicBezTo>
                  <a:lnTo>
                    <a:pt x="10449" y="4201"/>
                  </a:lnTo>
                  <a:cubicBezTo>
                    <a:pt x="10449" y="4201"/>
                    <a:pt x="4478" y="2909"/>
                    <a:pt x="2382"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a:off x="6049850" y="2027000"/>
              <a:ext cx="42250" cy="83350"/>
            </a:xfrm>
            <a:custGeom>
              <a:avLst/>
              <a:gdLst/>
              <a:ahLst/>
              <a:cxnLst/>
              <a:rect l="l" t="t" r="r" b="b"/>
              <a:pathLst>
                <a:path w="1690" h="3334" extrusionOk="0">
                  <a:moveTo>
                    <a:pt x="1134" y="0"/>
                  </a:moveTo>
                  <a:cubicBezTo>
                    <a:pt x="1084" y="0"/>
                    <a:pt x="1036" y="29"/>
                    <a:pt x="1016" y="78"/>
                  </a:cubicBezTo>
                  <a:cubicBezTo>
                    <a:pt x="910" y="320"/>
                    <a:pt x="1" y="2445"/>
                    <a:pt x="278" y="3056"/>
                  </a:cubicBezTo>
                  <a:cubicBezTo>
                    <a:pt x="324" y="3151"/>
                    <a:pt x="394" y="3218"/>
                    <a:pt x="489" y="3246"/>
                  </a:cubicBezTo>
                  <a:cubicBezTo>
                    <a:pt x="703" y="3312"/>
                    <a:pt x="900" y="3333"/>
                    <a:pt x="1061" y="3333"/>
                  </a:cubicBezTo>
                  <a:cubicBezTo>
                    <a:pt x="1384" y="3333"/>
                    <a:pt x="1584" y="3246"/>
                    <a:pt x="1598" y="3239"/>
                  </a:cubicBezTo>
                  <a:cubicBezTo>
                    <a:pt x="1662" y="3207"/>
                    <a:pt x="1690" y="3130"/>
                    <a:pt x="1662" y="3067"/>
                  </a:cubicBezTo>
                  <a:cubicBezTo>
                    <a:pt x="1638" y="3017"/>
                    <a:pt x="1590" y="2989"/>
                    <a:pt x="1539" y="2989"/>
                  </a:cubicBezTo>
                  <a:cubicBezTo>
                    <a:pt x="1522" y="2989"/>
                    <a:pt x="1504" y="2993"/>
                    <a:pt x="1486" y="3000"/>
                  </a:cubicBezTo>
                  <a:cubicBezTo>
                    <a:pt x="1484" y="3002"/>
                    <a:pt x="1326" y="3070"/>
                    <a:pt x="1063" y="3070"/>
                  </a:cubicBezTo>
                  <a:cubicBezTo>
                    <a:pt x="924" y="3070"/>
                    <a:pt x="756" y="3051"/>
                    <a:pt x="566" y="2993"/>
                  </a:cubicBezTo>
                  <a:cubicBezTo>
                    <a:pt x="555" y="2989"/>
                    <a:pt x="538" y="2986"/>
                    <a:pt x="520" y="2947"/>
                  </a:cubicBezTo>
                  <a:cubicBezTo>
                    <a:pt x="345" y="2568"/>
                    <a:pt x="879" y="1051"/>
                    <a:pt x="1258" y="183"/>
                  </a:cubicBezTo>
                  <a:cubicBezTo>
                    <a:pt x="1286" y="117"/>
                    <a:pt x="1254" y="39"/>
                    <a:pt x="1188" y="11"/>
                  </a:cubicBezTo>
                  <a:cubicBezTo>
                    <a:pt x="1170" y="4"/>
                    <a:pt x="1152" y="0"/>
                    <a:pt x="113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6047225" y="2152375"/>
              <a:ext cx="71825" cy="25050"/>
            </a:xfrm>
            <a:custGeom>
              <a:avLst/>
              <a:gdLst/>
              <a:ahLst/>
              <a:cxnLst/>
              <a:rect l="l" t="t" r="r" b="b"/>
              <a:pathLst>
                <a:path w="2873" h="1002" extrusionOk="0">
                  <a:moveTo>
                    <a:pt x="1182" y="0"/>
                  </a:moveTo>
                  <a:cubicBezTo>
                    <a:pt x="625" y="0"/>
                    <a:pt x="0" y="601"/>
                    <a:pt x="0" y="601"/>
                  </a:cubicBezTo>
                  <a:lnTo>
                    <a:pt x="2873" y="1002"/>
                  </a:lnTo>
                  <a:cubicBezTo>
                    <a:pt x="2873" y="1002"/>
                    <a:pt x="1935" y="162"/>
                    <a:pt x="1342" y="18"/>
                  </a:cubicBezTo>
                  <a:cubicBezTo>
                    <a:pt x="1290" y="6"/>
                    <a:pt x="1236" y="0"/>
                    <a:pt x="1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6007525" y="1953525"/>
              <a:ext cx="71050" cy="30750"/>
            </a:xfrm>
            <a:custGeom>
              <a:avLst/>
              <a:gdLst/>
              <a:ahLst/>
              <a:cxnLst/>
              <a:rect l="l" t="t" r="r" b="b"/>
              <a:pathLst>
                <a:path w="2842" h="1230" extrusionOk="0">
                  <a:moveTo>
                    <a:pt x="2549" y="1"/>
                  </a:moveTo>
                  <a:cubicBezTo>
                    <a:pt x="2486" y="1"/>
                    <a:pt x="2422" y="23"/>
                    <a:pt x="2371" y="67"/>
                  </a:cubicBezTo>
                  <a:cubicBezTo>
                    <a:pt x="2150" y="264"/>
                    <a:pt x="1781" y="523"/>
                    <a:pt x="1269" y="639"/>
                  </a:cubicBezTo>
                  <a:cubicBezTo>
                    <a:pt x="1088" y="682"/>
                    <a:pt x="906" y="704"/>
                    <a:pt x="721" y="704"/>
                  </a:cubicBezTo>
                  <a:cubicBezTo>
                    <a:pt x="590" y="704"/>
                    <a:pt x="457" y="693"/>
                    <a:pt x="324" y="671"/>
                  </a:cubicBezTo>
                  <a:cubicBezTo>
                    <a:pt x="311" y="669"/>
                    <a:pt x="298" y="668"/>
                    <a:pt x="285" y="668"/>
                  </a:cubicBezTo>
                  <a:cubicBezTo>
                    <a:pt x="157" y="668"/>
                    <a:pt x="44" y="761"/>
                    <a:pt x="22" y="892"/>
                  </a:cubicBezTo>
                  <a:cubicBezTo>
                    <a:pt x="1" y="1036"/>
                    <a:pt x="99" y="1170"/>
                    <a:pt x="243" y="1194"/>
                  </a:cubicBezTo>
                  <a:cubicBezTo>
                    <a:pt x="401" y="1219"/>
                    <a:pt x="559" y="1229"/>
                    <a:pt x="717" y="1229"/>
                  </a:cubicBezTo>
                  <a:cubicBezTo>
                    <a:pt x="942" y="1229"/>
                    <a:pt x="1167" y="1205"/>
                    <a:pt x="1385" y="1156"/>
                  </a:cubicBezTo>
                  <a:cubicBezTo>
                    <a:pt x="1876" y="1040"/>
                    <a:pt x="2340" y="801"/>
                    <a:pt x="2723" y="460"/>
                  </a:cubicBezTo>
                  <a:cubicBezTo>
                    <a:pt x="2831" y="362"/>
                    <a:pt x="2842" y="197"/>
                    <a:pt x="2744" y="88"/>
                  </a:cubicBezTo>
                  <a:cubicBezTo>
                    <a:pt x="2693" y="30"/>
                    <a:pt x="2621" y="1"/>
                    <a:pt x="2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6152850" y="1962325"/>
              <a:ext cx="67800" cy="56450"/>
            </a:xfrm>
            <a:custGeom>
              <a:avLst/>
              <a:gdLst/>
              <a:ahLst/>
              <a:cxnLst/>
              <a:rect l="l" t="t" r="r" b="b"/>
              <a:pathLst>
                <a:path w="2712" h="2258" extrusionOk="0">
                  <a:moveTo>
                    <a:pt x="299" y="1"/>
                  </a:moveTo>
                  <a:cubicBezTo>
                    <a:pt x="251" y="1"/>
                    <a:pt x="202" y="14"/>
                    <a:pt x="158" y="41"/>
                  </a:cubicBezTo>
                  <a:cubicBezTo>
                    <a:pt x="35" y="122"/>
                    <a:pt x="0" y="284"/>
                    <a:pt x="77" y="407"/>
                  </a:cubicBezTo>
                  <a:cubicBezTo>
                    <a:pt x="337" y="811"/>
                    <a:pt x="657" y="1169"/>
                    <a:pt x="1022" y="1474"/>
                  </a:cubicBezTo>
                  <a:cubicBezTo>
                    <a:pt x="1412" y="1797"/>
                    <a:pt x="1844" y="2057"/>
                    <a:pt x="2314" y="2240"/>
                  </a:cubicBezTo>
                  <a:cubicBezTo>
                    <a:pt x="2346" y="2254"/>
                    <a:pt x="2381" y="2258"/>
                    <a:pt x="2413" y="2258"/>
                  </a:cubicBezTo>
                  <a:cubicBezTo>
                    <a:pt x="2518" y="2258"/>
                    <a:pt x="2616" y="2194"/>
                    <a:pt x="2659" y="2092"/>
                  </a:cubicBezTo>
                  <a:cubicBezTo>
                    <a:pt x="2711" y="1955"/>
                    <a:pt x="2645" y="1804"/>
                    <a:pt x="2508" y="1748"/>
                  </a:cubicBezTo>
                  <a:cubicBezTo>
                    <a:pt x="2090" y="1587"/>
                    <a:pt x="1703" y="1355"/>
                    <a:pt x="1359" y="1070"/>
                  </a:cubicBezTo>
                  <a:cubicBezTo>
                    <a:pt x="1036" y="800"/>
                    <a:pt x="752" y="480"/>
                    <a:pt x="523" y="122"/>
                  </a:cubicBezTo>
                  <a:cubicBezTo>
                    <a:pt x="471" y="43"/>
                    <a:pt x="386"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6257675" y="2056150"/>
              <a:ext cx="38575" cy="76775"/>
            </a:xfrm>
            <a:custGeom>
              <a:avLst/>
              <a:gdLst/>
              <a:ahLst/>
              <a:cxnLst/>
              <a:rect l="l" t="t" r="r" b="b"/>
              <a:pathLst>
                <a:path w="1543" h="3071" extrusionOk="0">
                  <a:moveTo>
                    <a:pt x="1392" y="0"/>
                  </a:moveTo>
                  <a:cubicBezTo>
                    <a:pt x="1374" y="0"/>
                    <a:pt x="1356" y="4"/>
                    <a:pt x="1338" y="11"/>
                  </a:cubicBezTo>
                  <a:cubicBezTo>
                    <a:pt x="963" y="180"/>
                    <a:pt x="731" y="548"/>
                    <a:pt x="590" y="812"/>
                  </a:cubicBezTo>
                  <a:cubicBezTo>
                    <a:pt x="239" y="1462"/>
                    <a:pt x="39" y="2196"/>
                    <a:pt x="4" y="2933"/>
                  </a:cubicBezTo>
                  <a:cubicBezTo>
                    <a:pt x="0" y="3007"/>
                    <a:pt x="53" y="3067"/>
                    <a:pt x="127" y="3070"/>
                  </a:cubicBezTo>
                  <a:lnTo>
                    <a:pt x="134" y="3070"/>
                  </a:lnTo>
                  <a:cubicBezTo>
                    <a:pt x="204" y="3070"/>
                    <a:pt x="264" y="3014"/>
                    <a:pt x="267" y="2947"/>
                  </a:cubicBezTo>
                  <a:cubicBezTo>
                    <a:pt x="299" y="2248"/>
                    <a:pt x="492" y="1553"/>
                    <a:pt x="822" y="938"/>
                  </a:cubicBezTo>
                  <a:cubicBezTo>
                    <a:pt x="945" y="706"/>
                    <a:pt x="1145" y="387"/>
                    <a:pt x="1447" y="253"/>
                  </a:cubicBezTo>
                  <a:cubicBezTo>
                    <a:pt x="1510" y="222"/>
                    <a:pt x="1542" y="145"/>
                    <a:pt x="1510" y="78"/>
                  </a:cubicBezTo>
                  <a:cubicBezTo>
                    <a:pt x="1490" y="29"/>
                    <a:pt x="1442" y="0"/>
                    <a:pt x="1392"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6134325" y="2022350"/>
              <a:ext cx="18100" cy="22250"/>
            </a:xfrm>
            <a:custGeom>
              <a:avLst/>
              <a:gdLst/>
              <a:ahLst/>
              <a:cxnLst/>
              <a:rect l="l" t="t" r="r" b="b"/>
              <a:pathLst>
                <a:path w="724" h="890" extrusionOk="0">
                  <a:moveTo>
                    <a:pt x="358" y="0"/>
                  </a:moveTo>
                  <a:cubicBezTo>
                    <a:pt x="355" y="0"/>
                    <a:pt x="351" y="0"/>
                    <a:pt x="348" y="1"/>
                  </a:cubicBezTo>
                  <a:cubicBezTo>
                    <a:pt x="151" y="4"/>
                    <a:pt x="0" y="211"/>
                    <a:pt x="11" y="457"/>
                  </a:cubicBezTo>
                  <a:cubicBezTo>
                    <a:pt x="17" y="699"/>
                    <a:pt x="177" y="889"/>
                    <a:pt x="366" y="889"/>
                  </a:cubicBezTo>
                  <a:cubicBezTo>
                    <a:pt x="369" y="889"/>
                    <a:pt x="372" y="889"/>
                    <a:pt x="376" y="889"/>
                  </a:cubicBezTo>
                  <a:cubicBezTo>
                    <a:pt x="572" y="882"/>
                    <a:pt x="724" y="678"/>
                    <a:pt x="713" y="432"/>
                  </a:cubicBezTo>
                  <a:cubicBezTo>
                    <a:pt x="706" y="191"/>
                    <a:pt x="547" y="0"/>
                    <a:pt x="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2"/>
            <p:cNvSpPr/>
            <p:nvPr/>
          </p:nvSpPr>
          <p:spPr>
            <a:xfrm>
              <a:off x="6035625" y="2013575"/>
              <a:ext cx="18125" cy="22250"/>
            </a:xfrm>
            <a:custGeom>
              <a:avLst/>
              <a:gdLst/>
              <a:ahLst/>
              <a:cxnLst/>
              <a:rect l="l" t="t" r="r" b="b"/>
              <a:pathLst>
                <a:path w="725" h="890" extrusionOk="0">
                  <a:moveTo>
                    <a:pt x="359" y="0"/>
                  </a:moveTo>
                  <a:cubicBezTo>
                    <a:pt x="355" y="0"/>
                    <a:pt x="352" y="0"/>
                    <a:pt x="348" y="0"/>
                  </a:cubicBezTo>
                  <a:cubicBezTo>
                    <a:pt x="152" y="7"/>
                    <a:pt x="1" y="211"/>
                    <a:pt x="11" y="457"/>
                  </a:cubicBezTo>
                  <a:cubicBezTo>
                    <a:pt x="18" y="698"/>
                    <a:pt x="177" y="889"/>
                    <a:pt x="370" y="889"/>
                  </a:cubicBezTo>
                  <a:cubicBezTo>
                    <a:pt x="373" y="889"/>
                    <a:pt x="376" y="889"/>
                    <a:pt x="380" y="889"/>
                  </a:cubicBezTo>
                  <a:cubicBezTo>
                    <a:pt x="573" y="882"/>
                    <a:pt x="724" y="678"/>
                    <a:pt x="717" y="432"/>
                  </a:cubicBezTo>
                  <a:cubicBezTo>
                    <a:pt x="707" y="191"/>
                    <a:pt x="551" y="0"/>
                    <a:pt x="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2"/>
            <p:cNvSpPr/>
            <p:nvPr/>
          </p:nvSpPr>
          <p:spPr>
            <a:xfrm>
              <a:off x="6141325" y="2061200"/>
              <a:ext cx="84950" cy="80450"/>
            </a:xfrm>
            <a:custGeom>
              <a:avLst/>
              <a:gdLst/>
              <a:ahLst/>
              <a:cxnLst/>
              <a:rect l="l" t="t" r="r" b="b"/>
              <a:pathLst>
                <a:path w="3398" h="3218" extrusionOk="0">
                  <a:moveTo>
                    <a:pt x="1702" y="1"/>
                  </a:moveTo>
                  <a:cubicBezTo>
                    <a:pt x="1659" y="1"/>
                    <a:pt x="1615" y="2"/>
                    <a:pt x="1571" y="6"/>
                  </a:cubicBezTo>
                  <a:cubicBezTo>
                    <a:pt x="672" y="80"/>
                    <a:pt x="1" y="856"/>
                    <a:pt x="75" y="1744"/>
                  </a:cubicBezTo>
                  <a:cubicBezTo>
                    <a:pt x="141" y="2584"/>
                    <a:pt x="853" y="3218"/>
                    <a:pt x="1693" y="3218"/>
                  </a:cubicBezTo>
                  <a:cubicBezTo>
                    <a:pt x="1739" y="3218"/>
                    <a:pt x="1785" y="3216"/>
                    <a:pt x="1831" y="3212"/>
                  </a:cubicBezTo>
                  <a:cubicBezTo>
                    <a:pt x="2726" y="3142"/>
                    <a:pt x="3397" y="2362"/>
                    <a:pt x="3327" y="1477"/>
                  </a:cubicBezTo>
                  <a:cubicBezTo>
                    <a:pt x="3257" y="636"/>
                    <a:pt x="2542" y="1"/>
                    <a:pt x="1702"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2"/>
            <p:cNvSpPr/>
            <p:nvPr/>
          </p:nvSpPr>
          <p:spPr>
            <a:xfrm>
              <a:off x="5996025" y="2054050"/>
              <a:ext cx="36650" cy="78250"/>
            </a:xfrm>
            <a:custGeom>
              <a:avLst/>
              <a:gdLst/>
              <a:ahLst/>
              <a:cxnLst/>
              <a:rect l="l" t="t" r="r" b="b"/>
              <a:pathLst>
                <a:path w="1466" h="3130" extrusionOk="0">
                  <a:moveTo>
                    <a:pt x="233" y="0"/>
                  </a:moveTo>
                  <a:cubicBezTo>
                    <a:pt x="190" y="316"/>
                    <a:pt x="159" y="611"/>
                    <a:pt x="127" y="896"/>
                  </a:cubicBezTo>
                  <a:cubicBezTo>
                    <a:pt x="32" y="1770"/>
                    <a:pt x="1" y="2508"/>
                    <a:pt x="1" y="3129"/>
                  </a:cubicBezTo>
                  <a:cubicBezTo>
                    <a:pt x="844" y="3014"/>
                    <a:pt x="1465" y="2266"/>
                    <a:pt x="1391" y="1412"/>
                  </a:cubicBezTo>
                  <a:cubicBezTo>
                    <a:pt x="1328" y="738"/>
                    <a:pt x="854" y="179"/>
                    <a:pt x="233"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31"/>
          <p:cNvSpPr txBox="1">
            <a:spLocks noGrp="1"/>
          </p:cNvSpPr>
          <p:nvPr>
            <p:ph type="title"/>
          </p:nvPr>
        </p:nvSpPr>
        <p:spPr>
          <a:xfrm>
            <a:off x="715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Conclusion</a:t>
            </a:r>
            <a:endParaRPr/>
          </a:p>
        </p:txBody>
      </p:sp>
      <p:sp>
        <p:nvSpPr>
          <p:cNvPr id="1642" name="Google Shape;1642;p31"/>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a:hlinkClick r:id="rId3" action="ppaction://hlinksldjump"/>
          </p:cNvPr>
          <p:cNvSpPr txBox="1"/>
          <p:nvPr/>
        </p:nvSpPr>
        <p:spPr>
          <a:xfrm>
            <a:off x="71510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4" name="Google Shape;1644;p31">
            <a:hlinkClick r:id="" action="ppaction://noaction"/>
          </p:cNvPr>
          <p:cNvSpPr txBox="1"/>
          <p:nvPr/>
        </p:nvSpPr>
        <p:spPr>
          <a:xfrm>
            <a:off x="328635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5" name="Google Shape;1645;p31">
            <a:hlinkClick r:id="rId4" action="ppaction://hlinksldjump"/>
          </p:cNvPr>
          <p:cNvSpPr txBox="1"/>
          <p:nvPr/>
        </p:nvSpPr>
        <p:spPr>
          <a:xfrm>
            <a:off x="5857633"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6" name="Google Shape;1646;p31"/>
          <p:cNvSpPr txBox="1">
            <a:spLocks noGrp="1"/>
          </p:cNvSpPr>
          <p:nvPr>
            <p:ph type="body" idx="1"/>
          </p:nvPr>
        </p:nvSpPr>
        <p:spPr>
          <a:xfrm>
            <a:off x="371625" y="1121200"/>
            <a:ext cx="7713900" cy="3541500"/>
          </a:xfrm>
          <a:prstGeom prst="rect">
            <a:avLst/>
          </a:prstGeom>
        </p:spPr>
        <p:txBody>
          <a:bodyPr spcFirstLastPara="1" wrap="square" lIns="36000" tIns="36000" rIns="36000" bIns="36000" anchor="t" anchorCtr="0">
            <a:noAutofit/>
          </a:bodyPr>
          <a:lstStyle/>
          <a:p>
            <a:pPr marL="457200" lvl="0" indent="-330200" algn="l" rtl="0">
              <a:spcBef>
                <a:spcPts val="0"/>
              </a:spcBef>
              <a:spcAft>
                <a:spcPts val="0"/>
              </a:spcAft>
              <a:buSzPts val="1600"/>
              <a:buChar char="●"/>
            </a:pPr>
            <a:r>
              <a:rPr lang="en" sz="1600" b="1"/>
              <a:t>The Cyberbullying Tweet Recognition Project using Supervised Machine learning and Natural Language Processing is a valuable tool that can be used to identify and prevent cyberbullying on social media platforms. The project uses advanced machine learning algorithms and natural language processing techniques to analyze social media data and detect instances of cyberbullying. The project has various potential applications, including improving online safety, supporting mental health, assisting law enforcement agencies, and helping educational institutions take appropriate action to address cyberbullying. With the increasing prevalence of cyberbullying in today's digital age, this project represents an important step towards creating a safer and more supportive online environment for everyone.</a:t>
            </a:r>
            <a:endParaRPr sz="1600" b="1"/>
          </a:p>
        </p:txBody>
      </p:sp>
      <p:sp>
        <p:nvSpPr>
          <p:cNvPr id="1647" name="Google Shape;1647;p31"/>
          <p:cNvSpPr/>
          <p:nvPr/>
        </p:nvSpPr>
        <p:spPr>
          <a:xfrm>
            <a:off x="8211293" y="36042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1"/>
          <p:cNvSpPr/>
          <p:nvPr/>
        </p:nvSpPr>
        <p:spPr>
          <a:xfrm>
            <a:off x="8279968" y="190654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32"/>
          <p:cNvSpPr txBox="1">
            <a:spLocks noGrp="1"/>
          </p:cNvSpPr>
          <p:nvPr>
            <p:ph type="title"/>
          </p:nvPr>
        </p:nvSpPr>
        <p:spPr>
          <a:xfrm>
            <a:off x="4572000" y="2137150"/>
            <a:ext cx="3857100" cy="1756800"/>
          </a:xfrm>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
              <a:t>THANK YOU</a:t>
            </a:r>
            <a:endParaRPr/>
          </a:p>
        </p:txBody>
      </p:sp>
      <p:grpSp>
        <p:nvGrpSpPr>
          <p:cNvPr id="1654" name="Google Shape;1654;p32"/>
          <p:cNvGrpSpPr/>
          <p:nvPr/>
        </p:nvGrpSpPr>
        <p:grpSpPr>
          <a:xfrm>
            <a:off x="3439933" y="2057939"/>
            <a:ext cx="1059519" cy="2680522"/>
            <a:chOff x="5384175" y="1692750"/>
            <a:chExt cx="1494175" cy="3780175"/>
          </a:xfrm>
        </p:grpSpPr>
        <p:sp>
          <p:nvSpPr>
            <p:cNvPr id="1655" name="Google Shape;1655;p32"/>
            <p:cNvSpPr/>
            <p:nvPr/>
          </p:nvSpPr>
          <p:spPr>
            <a:xfrm>
              <a:off x="5880500" y="3186200"/>
              <a:ext cx="987400" cy="2048200"/>
            </a:xfrm>
            <a:custGeom>
              <a:avLst/>
              <a:gdLst/>
              <a:ahLst/>
              <a:cxnLst/>
              <a:rect l="l" t="t" r="r" b="b"/>
              <a:pathLst>
                <a:path w="39496" h="81928" extrusionOk="0">
                  <a:moveTo>
                    <a:pt x="1370" y="1"/>
                  </a:moveTo>
                  <a:cubicBezTo>
                    <a:pt x="1370" y="1"/>
                    <a:pt x="105" y="4415"/>
                    <a:pt x="253" y="6006"/>
                  </a:cubicBezTo>
                  <a:cubicBezTo>
                    <a:pt x="400" y="7604"/>
                    <a:pt x="0" y="79830"/>
                    <a:pt x="0" y="79830"/>
                  </a:cubicBezTo>
                  <a:lnTo>
                    <a:pt x="10574" y="80020"/>
                  </a:lnTo>
                  <a:lnTo>
                    <a:pt x="12531" y="23288"/>
                  </a:lnTo>
                  <a:cubicBezTo>
                    <a:pt x="17820" y="42832"/>
                    <a:pt x="23095" y="62380"/>
                    <a:pt x="28373" y="81927"/>
                  </a:cubicBezTo>
                  <a:cubicBezTo>
                    <a:pt x="30571" y="81548"/>
                    <a:pt x="32794" y="81168"/>
                    <a:pt x="35039" y="80800"/>
                  </a:cubicBezTo>
                  <a:lnTo>
                    <a:pt x="35597" y="80715"/>
                  </a:lnTo>
                  <a:lnTo>
                    <a:pt x="38694" y="80189"/>
                  </a:lnTo>
                  <a:lnTo>
                    <a:pt x="38694" y="80220"/>
                  </a:lnTo>
                  <a:cubicBezTo>
                    <a:pt x="38958" y="80178"/>
                    <a:pt x="39232" y="80136"/>
                    <a:pt x="39495" y="80094"/>
                  </a:cubicBezTo>
                  <a:cubicBezTo>
                    <a:pt x="29258" y="20675"/>
                    <a:pt x="26055" y="4963"/>
                    <a:pt x="25275" y="3414"/>
                  </a:cubicBezTo>
                  <a:cubicBezTo>
                    <a:pt x="25244" y="3362"/>
                    <a:pt x="23727" y="348"/>
                    <a:pt x="23727" y="348"/>
                  </a:cubicBezTo>
                  <a:cubicBezTo>
                    <a:pt x="17988" y="538"/>
                    <a:pt x="12250" y="738"/>
                    <a:pt x="6497" y="938"/>
                  </a:cubicBezTo>
                  <a:cubicBezTo>
                    <a:pt x="6497" y="949"/>
                    <a:pt x="6508" y="959"/>
                    <a:pt x="6508" y="970"/>
                  </a:cubicBez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2"/>
            <p:cNvSpPr/>
            <p:nvPr/>
          </p:nvSpPr>
          <p:spPr>
            <a:xfrm>
              <a:off x="6770400" y="5190900"/>
              <a:ext cx="77475" cy="13200"/>
            </a:xfrm>
            <a:custGeom>
              <a:avLst/>
              <a:gdLst/>
              <a:ahLst/>
              <a:cxnLst/>
              <a:rect l="l" t="t" r="r" b="b"/>
              <a:pathLst>
                <a:path w="3099" h="528" extrusionOk="0">
                  <a:moveTo>
                    <a:pt x="3098" y="1"/>
                  </a:moveTo>
                  <a:lnTo>
                    <a:pt x="1" y="527"/>
                  </a:lnTo>
                  <a:cubicBezTo>
                    <a:pt x="1044" y="359"/>
                    <a:pt x="2066" y="190"/>
                    <a:pt x="3098" y="32"/>
                  </a:cubicBezTo>
                  <a:lnTo>
                    <a:pt x="3098" y="1"/>
                  </a:lnTo>
                  <a:close/>
                </a:path>
              </a:pathLst>
            </a:custGeom>
            <a:solidFill>
              <a:srgbClr val="390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6300425" y="5190900"/>
              <a:ext cx="577925" cy="282025"/>
            </a:xfrm>
            <a:custGeom>
              <a:avLst/>
              <a:gdLst/>
              <a:ahLst/>
              <a:cxnLst/>
              <a:rect l="l" t="t" r="r" b="b"/>
              <a:pathLst>
                <a:path w="23117" h="11281" extrusionOk="0">
                  <a:moveTo>
                    <a:pt x="21894" y="1"/>
                  </a:moveTo>
                  <a:lnTo>
                    <a:pt x="18800" y="527"/>
                  </a:lnTo>
                  <a:lnTo>
                    <a:pt x="18242" y="612"/>
                  </a:lnTo>
                  <a:lnTo>
                    <a:pt x="11576" y="1739"/>
                  </a:lnTo>
                  <a:lnTo>
                    <a:pt x="843" y="9363"/>
                  </a:lnTo>
                  <a:cubicBezTo>
                    <a:pt x="1" y="9964"/>
                    <a:pt x="422" y="11281"/>
                    <a:pt x="1455" y="11281"/>
                  </a:cubicBezTo>
                  <a:lnTo>
                    <a:pt x="21999" y="11281"/>
                  </a:lnTo>
                  <a:cubicBezTo>
                    <a:pt x="22621" y="11281"/>
                    <a:pt x="23116" y="10733"/>
                    <a:pt x="23042" y="10111"/>
                  </a:cubicBezTo>
                  <a:lnTo>
                    <a:pt x="21894" y="32"/>
                  </a:lnTo>
                  <a:lnTo>
                    <a:pt x="218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5528150" y="5181950"/>
              <a:ext cx="625600" cy="290975"/>
            </a:xfrm>
            <a:custGeom>
              <a:avLst/>
              <a:gdLst/>
              <a:ahLst/>
              <a:cxnLst/>
              <a:rect l="l" t="t" r="r" b="b"/>
              <a:pathLst>
                <a:path w="25024" h="11639" extrusionOk="0">
                  <a:moveTo>
                    <a:pt x="14094" y="0"/>
                  </a:moveTo>
                  <a:lnTo>
                    <a:pt x="822" y="9732"/>
                  </a:lnTo>
                  <a:cubicBezTo>
                    <a:pt x="1" y="10343"/>
                    <a:pt x="422" y="11639"/>
                    <a:pt x="1444" y="11639"/>
                  </a:cubicBezTo>
                  <a:lnTo>
                    <a:pt x="23952" y="11639"/>
                  </a:lnTo>
                  <a:cubicBezTo>
                    <a:pt x="24539" y="11639"/>
                    <a:pt x="25023" y="11144"/>
                    <a:pt x="25006" y="10554"/>
                  </a:cubicBezTo>
                  <a:lnTo>
                    <a:pt x="24668" y="190"/>
                  </a:lnTo>
                  <a:lnTo>
                    <a:pt x="14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6426600" y="3192975"/>
              <a:ext cx="386150" cy="1992325"/>
            </a:xfrm>
            <a:custGeom>
              <a:avLst/>
              <a:gdLst/>
              <a:ahLst/>
              <a:cxnLst/>
              <a:rect l="l" t="t" r="r" b="b"/>
              <a:pathLst>
                <a:path w="15446" h="79693" extrusionOk="0">
                  <a:moveTo>
                    <a:pt x="147" y="0"/>
                  </a:moveTo>
                  <a:cubicBezTo>
                    <a:pt x="138" y="0"/>
                    <a:pt x="129" y="1"/>
                    <a:pt x="120" y="4"/>
                  </a:cubicBezTo>
                  <a:cubicBezTo>
                    <a:pt x="46" y="18"/>
                    <a:pt x="0" y="88"/>
                    <a:pt x="14" y="158"/>
                  </a:cubicBezTo>
                  <a:lnTo>
                    <a:pt x="15172" y="79584"/>
                  </a:lnTo>
                  <a:cubicBezTo>
                    <a:pt x="15182" y="79647"/>
                    <a:pt x="15239" y="79693"/>
                    <a:pt x="15302" y="79693"/>
                  </a:cubicBezTo>
                  <a:cubicBezTo>
                    <a:pt x="15309" y="79693"/>
                    <a:pt x="15319" y="79693"/>
                    <a:pt x="15326" y="79689"/>
                  </a:cubicBezTo>
                  <a:cubicBezTo>
                    <a:pt x="15397" y="79675"/>
                    <a:pt x="15446" y="79605"/>
                    <a:pt x="15432" y="79535"/>
                  </a:cubicBezTo>
                  <a:lnTo>
                    <a:pt x="274" y="109"/>
                  </a:lnTo>
                  <a:cubicBezTo>
                    <a:pt x="262" y="48"/>
                    <a:pt x="207"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6076975" y="3513000"/>
              <a:ext cx="78875" cy="1672300"/>
            </a:xfrm>
            <a:custGeom>
              <a:avLst/>
              <a:gdLst/>
              <a:ahLst/>
              <a:cxnLst/>
              <a:rect l="l" t="t" r="r" b="b"/>
              <a:pathLst>
                <a:path w="3155" h="66892" extrusionOk="0">
                  <a:moveTo>
                    <a:pt x="3028" y="0"/>
                  </a:moveTo>
                  <a:cubicBezTo>
                    <a:pt x="2947" y="7"/>
                    <a:pt x="2891" y="53"/>
                    <a:pt x="2888" y="127"/>
                  </a:cubicBezTo>
                  <a:lnTo>
                    <a:pt x="4" y="66755"/>
                  </a:lnTo>
                  <a:cubicBezTo>
                    <a:pt x="1" y="66825"/>
                    <a:pt x="57" y="66888"/>
                    <a:pt x="131" y="66892"/>
                  </a:cubicBezTo>
                  <a:lnTo>
                    <a:pt x="138" y="66892"/>
                  </a:lnTo>
                  <a:cubicBezTo>
                    <a:pt x="204" y="66892"/>
                    <a:pt x="264" y="66836"/>
                    <a:pt x="268" y="66765"/>
                  </a:cubicBezTo>
                  <a:lnTo>
                    <a:pt x="3151" y="137"/>
                  </a:lnTo>
                  <a:cubicBezTo>
                    <a:pt x="3154" y="67"/>
                    <a:pt x="3098" y="4"/>
                    <a:pt x="30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6094025" y="3478500"/>
              <a:ext cx="103275" cy="293175"/>
            </a:xfrm>
            <a:custGeom>
              <a:avLst/>
              <a:gdLst/>
              <a:ahLst/>
              <a:cxnLst/>
              <a:rect l="l" t="t" r="r" b="b"/>
              <a:pathLst>
                <a:path w="4131" h="11727" extrusionOk="0">
                  <a:moveTo>
                    <a:pt x="151" y="1"/>
                  </a:moveTo>
                  <a:cubicBezTo>
                    <a:pt x="103" y="1"/>
                    <a:pt x="54" y="28"/>
                    <a:pt x="32" y="74"/>
                  </a:cubicBezTo>
                  <a:cubicBezTo>
                    <a:pt x="0" y="140"/>
                    <a:pt x="28" y="218"/>
                    <a:pt x="95" y="249"/>
                  </a:cubicBezTo>
                  <a:lnTo>
                    <a:pt x="1398" y="885"/>
                  </a:lnTo>
                  <a:cubicBezTo>
                    <a:pt x="2069" y="1212"/>
                    <a:pt x="2532" y="1851"/>
                    <a:pt x="2631" y="2588"/>
                  </a:cubicBezTo>
                  <a:lnTo>
                    <a:pt x="3860" y="11610"/>
                  </a:lnTo>
                  <a:cubicBezTo>
                    <a:pt x="3870" y="11677"/>
                    <a:pt x="3926" y="11726"/>
                    <a:pt x="3990" y="11726"/>
                  </a:cubicBezTo>
                  <a:cubicBezTo>
                    <a:pt x="3997" y="11726"/>
                    <a:pt x="4004" y="11726"/>
                    <a:pt x="4007" y="11723"/>
                  </a:cubicBezTo>
                  <a:cubicBezTo>
                    <a:pt x="4081" y="11716"/>
                    <a:pt x="4130" y="11649"/>
                    <a:pt x="4123" y="11575"/>
                  </a:cubicBezTo>
                  <a:lnTo>
                    <a:pt x="2894" y="2553"/>
                  </a:lnTo>
                  <a:cubicBezTo>
                    <a:pt x="2778" y="1728"/>
                    <a:pt x="2265" y="1015"/>
                    <a:pt x="1514" y="650"/>
                  </a:cubicBezTo>
                  <a:lnTo>
                    <a:pt x="207" y="14"/>
                  </a:lnTo>
                  <a:cubicBezTo>
                    <a:pt x="190" y="5"/>
                    <a:pt x="170" y="1"/>
                    <a:pt x="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562825" y="2436150"/>
              <a:ext cx="392675" cy="616275"/>
            </a:xfrm>
            <a:custGeom>
              <a:avLst/>
              <a:gdLst/>
              <a:ahLst/>
              <a:cxnLst/>
              <a:rect l="l" t="t" r="r" b="b"/>
              <a:pathLst>
                <a:path w="15707" h="24651" extrusionOk="0">
                  <a:moveTo>
                    <a:pt x="5381" y="0"/>
                  </a:moveTo>
                  <a:cubicBezTo>
                    <a:pt x="5381" y="0"/>
                    <a:pt x="4630" y="4035"/>
                    <a:pt x="1" y="4819"/>
                  </a:cubicBezTo>
                  <a:cubicBezTo>
                    <a:pt x="1" y="4819"/>
                    <a:pt x="8275" y="22540"/>
                    <a:pt x="10294" y="23853"/>
                  </a:cubicBezTo>
                  <a:cubicBezTo>
                    <a:pt x="11266" y="24486"/>
                    <a:pt x="12012" y="24650"/>
                    <a:pt x="12525" y="24650"/>
                  </a:cubicBezTo>
                  <a:cubicBezTo>
                    <a:pt x="13076" y="24650"/>
                    <a:pt x="13357" y="24461"/>
                    <a:pt x="13357" y="24461"/>
                  </a:cubicBezTo>
                  <a:lnTo>
                    <a:pt x="15706" y="22744"/>
                  </a:lnTo>
                  <a:lnTo>
                    <a:pt x="14540" y="2315"/>
                  </a:lnTo>
                  <a:lnTo>
                    <a:pt x="11387" y="10669"/>
                  </a:lnTo>
                  <a:lnTo>
                    <a:pt x="53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70750" y="2309675"/>
              <a:ext cx="839900" cy="934150"/>
            </a:xfrm>
            <a:custGeom>
              <a:avLst/>
              <a:gdLst/>
              <a:ahLst/>
              <a:cxnLst/>
              <a:rect l="l" t="t" r="r" b="b"/>
              <a:pathLst>
                <a:path w="33596" h="37366" extrusionOk="0">
                  <a:moveTo>
                    <a:pt x="10785" y="0"/>
                  </a:moveTo>
                  <a:cubicBezTo>
                    <a:pt x="9811" y="0"/>
                    <a:pt x="9216" y="34"/>
                    <a:pt x="9216" y="34"/>
                  </a:cubicBezTo>
                  <a:lnTo>
                    <a:pt x="6445" y="1769"/>
                  </a:lnTo>
                  <a:cubicBezTo>
                    <a:pt x="6445" y="1769"/>
                    <a:pt x="6139" y="2053"/>
                    <a:pt x="5686" y="2538"/>
                  </a:cubicBezTo>
                  <a:cubicBezTo>
                    <a:pt x="4422" y="3855"/>
                    <a:pt x="2030" y="6636"/>
                    <a:pt x="1788" y="8908"/>
                  </a:cubicBezTo>
                  <a:cubicBezTo>
                    <a:pt x="1465" y="12006"/>
                    <a:pt x="2009" y="25720"/>
                    <a:pt x="1728" y="26802"/>
                  </a:cubicBezTo>
                  <a:cubicBezTo>
                    <a:pt x="1451" y="27876"/>
                    <a:pt x="0" y="32670"/>
                    <a:pt x="980" y="34219"/>
                  </a:cubicBezTo>
                  <a:cubicBezTo>
                    <a:pt x="1970" y="35768"/>
                    <a:pt x="5064" y="37028"/>
                    <a:pt x="9806" y="37313"/>
                  </a:cubicBezTo>
                  <a:cubicBezTo>
                    <a:pt x="10394" y="37348"/>
                    <a:pt x="11039" y="37365"/>
                    <a:pt x="11720" y="37365"/>
                  </a:cubicBezTo>
                  <a:cubicBezTo>
                    <a:pt x="16514" y="37365"/>
                    <a:pt x="23087" y="36513"/>
                    <a:pt x="24443" y="35157"/>
                  </a:cubicBezTo>
                  <a:cubicBezTo>
                    <a:pt x="25992" y="33608"/>
                    <a:pt x="24675" y="31216"/>
                    <a:pt x="24443" y="29846"/>
                  </a:cubicBezTo>
                  <a:cubicBezTo>
                    <a:pt x="24211" y="28491"/>
                    <a:pt x="23927" y="26753"/>
                    <a:pt x="23927" y="26752"/>
                  </a:cubicBezTo>
                  <a:lnTo>
                    <a:pt x="23927" y="26752"/>
                  </a:lnTo>
                  <a:lnTo>
                    <a:pt x="33595" y="27838"/>
                  </a:lnTo>
                  <a:cubicBezTo>
                    <a:pt x="32847" y="23683"/>
                    <a:pt x="32036" y="20269"/>
                    <a:pt x="31404" y="17832"/>
                  </a:cubicBezTo>
                  <a:cubicBezTo>
                    <a:pt x="30572" y="14622"/>
                    <a:pt x="28370" y="6629"/>
                    <a:pt x="25096" y="3813"/>
                  </a:cubicBezTo>
                  <a:cubicBezTo>
                    <a:pt x="23133" y="2123"/>
                    <a:pt x="20893" y="1347"/>
                    <a:pt x="20893" y="1347"/>
                  </a:cubicBezTo>
                  <a:cubicBezTo>
                    <a:pt x="20450" y="1196"/>
                    <a:pt x="20141" y="1119"/>
                    <a:pt x="19555" y="968"/>
                  </a:cubicBezTo>
                  <a:cubicBezTo>
                    <a:pt x="16290" y="137"/>
                    <a:pt x="12760" y="0"/>
                    <a:pt x="10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2"/>
            <p:cNvSpPr/>
            <p:nvPr/>
          </p:nvSpPr>
          <p:spPr>
            <a:xfrm>
              <a:off x="6012900" y="2309675"/>
              <a:ext cx="380275" cy="137475"/>
            </a:xfrm>
            <a:custGeom>
              <a:avLst/>
              <a:gdLst/>
              <a:ahLst/>
              <a:cxnLst/>
              <a:rect l="l" t="t" r="r" b="b"/>
              <a:pathLst>
                <a:path w="15211" h="5499" extrusionOk="0">
                  <a:moveTo>
                    <a:pt x="5099" y="0"/>
                  </a:moveTo>
                  <a:cubicBezTo>
                    <a:pt x="4125" y="0"/>
                    <a:pt x="3530" y="34"/>
                    <a:pt x="3530" y="34"/>
                  </a:cubicBezTo>
                  <a:lnTo>
                    <a:pt x="759" y="1769"/>
                  </a:lnTo>
                  <a:cubicBezTo>
                    <a:pt x="759" y="1769"/>
                    <a:pt x="453" y="2053"/>
                    <a:pt x="0" y="2538"/>
                  </a:cubicBezTo>
                  <a:cubicBezTo>
                    <a:pt x="495" y="3328"/>
                    <a:pt x="2170" y="5498"/>
                    <a:pt x="5226" y="5498"/>
                  </a:cubicBezTo>
                  <a:cubicBezTo>
                    <a:pt x="5447" y="5498"/>
                    <a:pt x="5658" y="5488"/>
                    <a:pt x="5890" y="5467"/>
                  </a:cubicBezTo>
                  <a:cubicBezTo>
                    <a:pt x="9552" y="5098"/>
                    <a:pt x="14262" y="1979"/>
                    <a:pt x="14462" y="1842"/>
                  </a:cubicBezTo>
                  <a:lnTo>
                    <a:pt x="15210" y="1347"/>
                  </a:lnTo>
                  <a:cubicBezTo>
                    <a:pt x="14810" y="1221"/>
                    <a:pt x="14357" y="1094"/>
                    <a:pt x="13872" y="968"/>
                  </a:cubicBezTo>
                  <a:cubicBezTo>
                    <a:pt x="10605" y="137"/>
                    <a:pt x="7074" y="0"/>
                    <a:pt x="5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5548000" y="2423150"/>
              <a:ext cx="150675" cy="143750"/>
            </a:xfrm>
            <a:custGeom>
              <a:avLst/>
              <a:gdLst/>
              <a:ahLst/>
              <a:cxnLst/>
              <a:rect l="l" t="t" r="r" b="b"/>
              <a:pathLst>
                <a:path w="6027" h="5750" extrusionOk="0">
                  <a:moveTo>
                    <a:pt x="5362" y="0"/>
                  </a:moveTo>
                  <a:cubicBezTo>
                    <a:pt x="4557" y="0"/>
                    <a:pt x="3285" y="1230"/>
                    <a:pt x="2908" y="1591"/>
                  </a:cubicBezTo>
                  <a:cubicBezTo>
                    <a:pt x="2473" y="2016"/>
                    <a:pt x="0" y="4408"/>
                    <a:pt x="594" y="5339"/>
                  </a:cubicBezTo>
                  <a:cubicBezTo>
                    <a:pt x="770" y="5612"/>
                    <a:pt x="1205" y="5750"/>
                    <a:pt x="1749" y="5750"/>
                  </a:cubicBezTo>
                  <a:cubicBezTo>
                    <a:pt x="2594" y="5750"/>
                    <a:pt x="3700" y="5419"/>
                    <a:pt x="4503" y="4752"/>
                  </a:cubicBezTo>
                  <a:cubicBezTo>
                    <a:pt x="5374" y="4036"/>
                    <a:pt x="6027" y="2747"/>
                    <a:pt x="5974" y="520"/>
                  </a:cubicBezTo>
                  <a:cubicBezTo>
                    <a:pt x="5929" y="369"/>
                    <a:pt x="5841" y="180"/>
                    <a:pt x="5662" y="74"/>
                  </a:cubicBezTo>
                  <a:cubicBezTo>
                    <a:pt x="5573" y="23"/>
                    <a:pt x="5472" y="0"/>
                    <a:pt x="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384175" y="2209025"/>
              <a:ext cx="307925" cy="322325"/>
            </a:xfrm>
            <a:custGeom>
              <a:avLst/>
              <a:gdLst/>
              <a:ahLst/>
              <a:cxnLst/>
              <a:rect l="l" t="t" r="r" b="b"/>
              <a:pathLst>
                <a:path w="12317" h="12893" extrusionOk="0">
                  <a:moveTo>
                    <a:pt x="3678" y="0"/>
                  </a:moveTo>
                  <a:cubicBezTo>
                    <a:pt x="3596" y="0"/>
                    <a:pt x="3537" y="22"/>
                    <a:pt x="3498" y="60"/>
                  </a:cubicBezTo>
                  <a:cubicBezTo>
                    <a:pt x="3305" y="249"/>
                    <a:pt x="3712" y="969"/>
                    <a:pt x="3863" y="1236"/>
                  </a:cubicBezTo>
                  <a:cubicBezTo>
                    <a:pt x="4257" y="1931"/>
                    <a:pt x="4769" y="2363"/>
                    <a:pt x="5099" y="2595"/>
                  </a:cubicBezTo>
                  <a:lnTo>
                    <a:pt x="6100" y="4025"/>
                  </a:lnTo>
                  <a:cubicBezTo>
                    <a:pt x="6100" y="4025"/>
                    <a:pt x="2564" y="1397"/>
                    <a:pt x="1488" y="1397"/>
                  </a:cubicBezTo>
                  <a:cubicBezTo>
                    <a:pt x="1360" y="1397"/>
                    <a:pt x="1267" y="1434"/>
                    <a:pt x="1219" y="1517"/>
                  </a:cubicBezTo>
                  <a:cubicBezTo>
                    <a:pt x="766" y="2297"/>
                    <a:pt x="2645" y="3143"/>
                    <a:pt x="3192" y="3723"/>
                  </a:cubicBezTo>
                  <a:cubicBezTo>
                    <a:pt x="3737" y="4298"/>
                    <a:pt x="4678" y="5598"/>
                    <a:pt x="4678" y="5598"/>
                  </a:cubicBezTo>
                  <a:cubicBezTo>
                    <a:pt x="4678" y="5598"/>
                    <a:pt x="2194" y="4174"/>
                    <a:pt x="982" y="4174"/>
                  </a:cubicBezTo>
                  <a:cubicBezTo>
                    <a:pt x="664" y="4174"/>
                    <a:pt x="434" y="4272"/>
                    <a:pt x="358" y="4520"/>
                  </a:cubicBezTo>
                  <a:cubicBezTo>
                    <a:pt x="0" y="5707"/>
                    <a:pt x="2753" y="5896"/>
                    <a:pt x="3207" y="6395"/>
                  </a:cubicBezTo>
                  <a:cubicBezTo>
                    <a:pt x="4334" y="7638"/>
                    <a:pt x="4397" y="8102"/>
                    <a:pt x="5991" y="10086"/>
                  </a:cubicBezTo>
                  <a:cubicBezTo>
                    <a:pt x="7491" y="11954"/>
                    <a:pt x="8243" y="12889"/>
                    <a:pt x="9233" y="12892"/>
                  </a:cubicBezTo>
                  <a:cubicBezTo>
                    <a:pt x="10961" y="12892"/>
                    <a:pt x="12172" y="10128"/>
                    <a:pt x="12316" y="9788"/>
                  </a:cubicBezTo>
                  <a:cubicBezTo>
                    <a:pt x="12316" y="9788"/>
                    <a:pt x="9651" y="4098"/>
                    <a:pt x="6023" y="1345"/>
                  </a:cubicBezTo>
                  <a:cubicBezTo>
                    <a:pt x="4691" y="335"/>
                    <a:pt x="4001" y="0"/>
                    <a:pt x="3678" y="0"/>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526050" y="2351300"/>
              <a:ext cx="96075" cy="105850"/>
            </a:xfrm>
            <a:custGeom>
              <a:avLst/>
              <a:gdLst/>
              <a:ahLst/>
              <a:cxnLst/>
              <a:rect l="l" t="t" r="r" b="b"/>
              <a:pathLst>
                <a:path w="3843" h="4234" extrusionOk="0">
                  <a:moveTo>
                    <a:pt x="820" y="1"/>
                  </a:moveTo>
                  <a:cubicBezTo>
                    <a:pt x="762" y="1"/>
                    <a:pt x="709" y="7"/>
                    <a:pt x="661" y="19"/>
                  </a:cubicBezTo>
                  <a:cubicBezTo>
                    <a:pt x="524" y="54"/>
                    <a:pt x="425" y="139"/>
                    <a:pt x="369" y="262"/>
                  </a:cubicBezTo>
                  <a:cubicBezTo>
                    <a:pt x="0" y="1122"/>
                    <a:pt x="2487" y="3689"/>
                    <a:pt x="2989" y="4195"/>
                  </a:cubicBezTo>
                  <a:cubicBezTo>
                    <a:pt x="3017" y="4223"/>
                    <a:pt x="3049" y="4234"/>
                    <a:pt x="3084" y="4234"/>
                  </a:cubicBezTo>
                  <a:cubicBezTo>
                    <a:pt x="3119" y="4234"/>
                    <a:pt x="3151" y="4223"/>
                    <a:pt x="3179" y="4195"/>
                  </a:cubicBezTo>
                  <a:cubicBezTo>
                    <a:pt x="3228" y="4146"/>
                    <a:pt x="3228" y="4062"/>
                    <a:pt x="3179" y="4009"/>
                  </a:cubicBezTo>
                  <a:cubicBezTo>
                    <a:pt x="2062" y="2889"/>
                    <a:pt x="383" y="904"/>
                    <a:pt x="611" y="367"/>
                  </a:cubicBezTo>
                  <a:cubicBezTo>
                    <a:pt x="633" y="314"/>
                    <a:pt x="668" y="286"/>
                    <a:pt x="727" y="272"/>
                  </a:cubicBezTo>
                  <a:cubicBezTo>
                    <a:pt x="761" y="263"/>
                    <a:pt x="798" y="259"/>
                    <a:pt x="838" y="259"/>
                  </a:cubicBezTo>
                  <a:cubicBezTo>
                    <a:pt x="1487" y="259"/>
                    <a:pt x="3036" y="1339"/>
                    <a:pt x="3614" y="1779"/>
                  </a:cubicBezTo>
                  <a:cubicBezTo>
                    <a:pt x="3638" y="1798"/>
                    <a:pt x="3666" y="1807"/>
                    <a:pt x="3694" y="1807"/>
                  </a:cubicBezTo>
                  <a:cubicBezTo>
                    <a:pt x="3734" y="1807"/>
                    <a:pt x="3774" y="1789"/>
                    <a:pt x="3800" y="1754"/>
                  </a:cubicBezTo>
                  <a:cubicBezTo>
                    <a:pt x="3842" y="1698"/>
                    <a:pt x="3832" y="1614"/>
                    <a:pt x="3776" y="1572"/>
                  </a:cubicBezTo>
                  <a:cubicBezTo>
                    <a:pt x="3552" y="1400"/>
                    <a:pt x="1697" y="1"/>
                    <a:pt x="820"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2"/>
            <p:cNvSpPr/>
            <p:nvPr/>
          </p:nvSpPr>
          <p:spPr>
            <a:xfrm>
              <a:off x="6371725" y="2544700"/>
              <a:ext cx="58050" cy="202900"/>
            </a:xfrm>
            <a:custGeom>
              <a:avLst/>
              <a:gdLst/>
              <a:ahLst/>
              <a:cxnLst/>
              <a:rect l="l" t="t" r="r" b="b"/>
              <a:pathLst>
                <a:path w="2322" h="8116" extrusionOk="0">
                  <a:moveTo>
                    <a:pt x="147" y="0"/>
                  </a:moveTo>
                  <a:cubicBezTo>
                    <a:pt x="95" y="0"/>
                    <a:pt x="44" y="35"/>
                    <a:pt x="25" y="87"/>
                  </a:cubicBezTo>
                  <a:cubicBezTo>
                    <a:pt x="0" y="154"/>
                    <a:pt x="32" y="231"/>
                    <a:pt x="102" y="255"/>
                  </a:cubicBezTo>
                  <a:cubicBezTo>
                    <a:pt x="109" y="259"/>
                    <a:pt x="941" y="582"/>
                    <a:pt x="1082" y="1284"/>
                  </a:cubicBezTo>
                  <a:cubicBezTo>
                    <a:pt x="1236" y="2053"/>
                    <a:pt x="2044" y="7943"/>
                    <a:pt x="2051" y="8003"/>
                  </a:cubicBezTo>
                  <a:cubicBezTo>
                    <a:pt x="2062" y="8069"/>
                    <a:pt x="2118" y="8115"/>
                    <a:pt x="2181" y="8115"/>
                  </a:cubicBezTo>
                  <a:lnTo>
                    <a:pt x="2199" y="8115"/>
                  </a:lnTo>
                  <a:cubicBezTo>
                    <a:pt x="2273" y="8105"/>
                    <a:pt x="2322" y="8038"/>
                    <a:pt x="2311" y="7968"/>
                  </a:cubicBezTo>
                  <a:cubicBezTo>
                    <a:pt x="2280" y="7725"/>
                    <a:pt x="1496" y="2011"/>
                    <a:pt x="1342" y="1232"/>
                  </a:cubicBezTo>
                  <a:cubicBezTo>
                    <a:pt x="1173" y="389"/>
                    <a:pt x="232" y="24"/>
                    <a:pt x="193" y="10"/>
                  </a:cubicBezTo>
                  <a:cubicBezTo>
                    <a:pt x="178" y="3"/>
                    <a:pt x="163"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2"/>
            <p:cNvSpPr/>
            <p:nvPr/>
          </p:nvSpPr>
          <p:spPr>
            <a:xfrm>
              <a:off x="6122800" y="2616825"/>
              <a:ext cx="587750" cy="481700"/>
            </a:xfrm>
            <a:custGeom>
              <a:avLst/>
              <a:gdLst/>
              <a:ahLst/>
              <a:cxnLst/>
              <a:rect l="l" t="t" r="r" b="b"/>
              <a:pathLst>
                <a:path w="23510" h="19268" extrusionOk="0">
                  <a:moveTo>
                    <a:pt x="4552" y="1"/>
                  </a:moveTo>
                  <a:cubicBezTo>
                    <a:pt x="4552" y="1"/>
                    <a:pt x="3288" y="1528"/>
                    <a:pt x="2628" y="2347"/>
                  </a:cubicBezTo>
                  <a:cubicBezTo>
                    <a:pt x="1975" y="3158"/>
                    <a:pt x="1065" y="4317"/>
                    <a:pt x="1" y="5788"/>
                  </a:cubicBezTo>
                  <a:cubicBezTo>
                    <a:pt x="1" y="5788"/>
                    <a:pt x="14077" y="18596"/>
                    <a:pt x="18161" y="19208"/>
                  </a:cubicBezTo>
                  <a:cubicBezTo>
                    <a:pt x="18434" y="19248"/>
                    <a:pt x="18694" y="19267"/>
                    <a:pt x="18941" y="19267"/>
                  </a:cubicBezTo>
                  <a:cubicBezTo>
                    <a:pt x="22406" y="19267"/>
                    <a:pt x="23510" y="15548"/>
                    <a:pt x="23510" y="15548"/>
                  </a:cubicBezTo>
                  <a:cubicBezTo>
                    <a:pt x="20915" y="12665"/>
                    <a:pt x="17662" y="9465"/>
                    <a:pt x="13669" y="6287"/>
                  </a:cubicBezTo>
                  <a:cubicBezTo>
                    <a:pt x="10467" y="3737"/>
                    <a:pt x="7369" y="1672"/>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6120350" y="2614875"/>
              <a:ext cx="124275" cy="150900"/>
            </a:xfrm>
            <a:custGeom>
              <a:avLst/>
              <a:gdLst/>
              <a:ahLst/>
              <a:cxnLst/>
              <a:rect l="l" t="t" r="r" b="b"/>
              <a:pathLst>
                <a:path w="4971" h="6036" extrusionOk="0">
                  <a:moveTo>
                    <a:pt x="4412" y="1"/>
                  </a:moveTo>
                  <a:cubicBezTo>
                    <a:pt x="4285" y="1"/>
                    <a:pt x="4135" y="38"/>
                    <a:pt x="3969" y="107"/>
                  </a:cubicBezTo>
                  <a:cubicBezTo>
                    <a:pt x="3305" y="391"/>
                    <a:pt x="2378" y="1203"/>
                    <a:pt x="1546" y="2316"/>
                  </a:cubicBezTo>
                  <a:cubicBezTo>
                    <a:pt x="938" y="3106"/>
                    <a:pt x="496" y="3907"/>
                    <a:pt x="264" y="4560"/>
                  </a:cubicBezTo>
                  <a:cubicBezTo>
                    <a:pt x="22" y="5234"/>
                    <a:pt x="1" y="5751"/>
                    <a:pt x="264" y="5951"/>
                  </a:cubicBezTo>
                  <a:cubicBezTo>
                    <a:pt x="338" y="6008"/>
                    <a:pt x="432" y="6035"/>
                    <a:pt x="541" y="6035"/>
                  </a:cubicBezTo>
                  <a:cubicBezTo>
                    <a:pt x="897" y="6035"/>
                    <a:pt x="1419" y="5747"/>
                    <a:pt x="1988" y="5255"/>
                  </a:cubicBezTo>
                  <a:cubicBezTo>
                    <a:pt x="2441" y="4866"/>
                    <a:pt x="2937" y="4339"/>
                    <a:pt x="3400" y="3728"/>
                  </a:cubicBezTo>
                  <a:cubicBezTo>
                    <a:pt x="3948" y="3001"/>
                    <a:pt x="4359" y="2284"/>
                    <a:pt x="4601" y="1673"/>
                  </a:cubicBezTo>
                  <a:lnTo>
                    <a:pt x="4601" y="1677"/>
                  </a:lnTo>
                  <a:cubicBezTo>
                    <a:pt x="4928" y="908"/>
                    <a:pt x="4970" y="307"/>
                    <a:pt x="4686" y="86"/>
                  </a:cubicBezTo>
                  <a:cubicBezTo>
                    <a:pt x="4613" y="28"/>
                    <a:pt x="4521" y="1"/>
                    <a:pt x="4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931050" y="2453375"/>
              <a:ext cx="308375" cy="297100"/>
            </a:xfrm>
            <a:custGeom>
              <a:avLst/>
              <a:gdLst/>
              <a:ahLst/>
              <a:cxnLst/>
              <a:rect l="l" t="t" r="r" b="b"/>
              <a:pathLst>
                <a:path w="12335" h="11884" extrusionOk="0">
                  <a:moveTo>
                    <a:pt x="3839" y="1"/>
                  </a:moveTo>
                  <a:cubicBezTo>
                    <a:pt x="2228" y="1"/>
                    <a:pt x="2207" y="512"/>
                    <a:pt x="2863" y="878"/>
                  </a:cubicBezTo>
                  <a:cubicBezTo>
                    <a:pt x="3537" y="1246"/>
                    <a:pt x="4812" y="2100"/>
                    <a:pt x="5160" y="2774"/>
                  </a:cubicBezTo>
                  <a:cubicBezTo>
                    <a:pt x="5160" y="2774"/>
                    <a:pt x="2974" y="1664"/>
                    <a:pt x="1740" y="1664"/>
                  </a:cubicBezTo>
                  <a:cubicBezTo>
                    <a:pt x="1379" y="1664"/>
                    <a:pt x="1100" y="1759"/>
                    <a:pt x="981" y="2005"/>
                  </a:cubicBezTo>
                  <a:cubicBezTo>
                    <a:pt x="981" y="2616"/>
                    <a:pt x="2463" y="2753"/>
                    <a:pt x="3211" y="3712"/>
                  </a:cubicBezTo>
                  <a:cubicBezTo>
                    <a:pt x="3864" y="4565"/>
                    <a:pt x="4001" y="4871"/>
                    <a:pt x="4022" y="4944"/>
                  </a:cubicBezTo>
                  <a:cubicBezTo>
                    <a:pt x="3904" y="4894"/>
                    <a:pt x="1929" y="4019"/>
                    <a:pt x="937" y="4019"/>
                  </a:cubicBezTo>
                  <a:cubicBezTo>
                    <a:pt x="690" y="4019"/>
                    <a:pt x="504" y="4073"/>
                    <a:pt x="422" y="4207"/>
                  </a:cubicBezTo>
                  <a:cubicBezTo>
                    <a:pt x="1" y="4913"/>
                    <a:pt x="3000" y="6272"/>
                    <a:pt x="3611" y="6999"/>
                  </a:cubicBezTo>
                  <a:cubicBezTo>
                    <a:pt x="4222" y="7726"/>
                    <a:pt x="5065" y="9861"/>
                    <a:pt x="6761" y="10567"/>
                  </a:cubicBezTo>
                  <a:cubicBezTo>
                    <a:pt x="7236" y="10767"/>
                    <a:pt x="7583" y="10915"/>
                    <a:pt x="7836" y="11020"/>
                  </a:cubicBezTo>
                  <a:cubicBezTo>
                    <a:pt x="8500" y="11294"/>
                    <a:pt x="8563" y="11315"/>
                    <a:pt x="8563" y="11315"/>
                  </a:cubicBezTo>
                  <a:cubicBezTo>
                    <a:pt x="8826" y="11505"/>
                    <a:pt x="9093" y="11694"/>
                    <a:pt x="9360" y="11884"/>
                  </a:cubicBezTo>
                  <a:cubicBezTo>
                    <a:pt x="9427" y="11828"/>
                    <a:pt x="9494" y="11772"/>
                    <a:pt x="9560" y="11715"/>
                  </a:cubicBezTo>
                  <a:cubicBezTo>
                    <a:pt x="10013" y="11326"/>
                    <a:pt x="10509" y="10799"/>
                    <a:pt x="10972" y="10188"/>
                  </a:cubicBezTo>
                  <a:cubicBezTo>
                    <a:pt x="11520" y="9461"/>
                    <a:pt x="11931" y="8744"/>
                    <a:pt x="12173" y="8133"/>
                  </a:cubicBezTo>
                  <a:lnTo>
                    <a:pt x="12335" y="7701"/>
                  </a:lnTo>
                  <a:cubicBezTo>
                    <a:pt x="12149" y="7606"/>
                    <a:pt x="12029" y="7498"/>
                    <a:pt x="11956" y="7424"/>
                  </a:cubicBezTo>
                  <a:cubicBezTo>
                    <a:pt x="11671" y="7125"/>
                    <a:pt x="11569" y="6771"/>
                    <a:pt x="11541" y="6567"/>
                  </a:cubicBezTo>
                  <a:cubicBezTo>
                    <a:pt x="11531" y="6483"/>
                    <a:pt x="11510" y="6398"/>
                    <a:pt x="11499" y="6293"/>
                  </a:cubicBezTo>
                  <a:cubicBezTo>
                    <a:pt x="11270" y="4858"/>
                    <a:pt x="9468" y="1777"/>
                    <a:pt x="8708" y="1777"/>
                  </a:cubicBezTo>
                  <a:cubicBezTo>
                    <a:pt x="8675" y="1777"/>
                    <a:pt x="8644" y="1782"/>
                    <a:pt x="8616" y="1794"/>
                  </a:cubicBezTo>
                  <a:cubicBezTo>
                    <a:pt x="7910" y="2068"/>
                    <a:pt x="8616" y="3290"/>
                    <a:pt x="8616" y="3290"/>
                  </a:cubicBezTo>
                  <a:cubicBezTo>
                    <a:pt x="8616" y="3290"/>
                    <a:pt x="5845" y="56"/>
                    <a:pt x="4033" y="3"/>
                  </a:cubicBezTo>
                  <a:cubicBezTo>
                    <a:pt x="3966" y="2"/>
                    <a:pt x="3901" y="1"/>
                    <a:pt x="3839"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5893225" y="2569775"/>
              <a:ext cx="25125" cy="481150"/>
            </a:xfrm>
            <a:custGeom>
              <a:avLst/>
              <a:gdLst/>
              <a:ahLst/>
              <a:cxnLst/>
              <a:rect l="l" t="t" r="r" b="b"/>
              <a:pathLst>
                <a:path w="1005" h="19246" extrusionOk="0">
                  <a:moveTo>
                    <a:pt x="799" y="0"/>
                  </a:moveTo>
                  <a:cubicBezTo>
                    <a:pt x="731" y="0"/>
                    <a:pt x="675" y="62"/>
                    <a:pt x="675" y="134"/>
                  </a:cubicBezTo>
                  <a:lnTo>
                    <a:pt x="745" y="15990"/>
                  </a:lnTo>
                  <a:lnTo>
                    <a:pt x="18" y="19084"/>
                  </a:lnTo>
                  <a:cubicBezTo>
                    <a:pt x="0" y="19154"/>
                    <a:pt x="46" y="19225"/>
                    <a:pt x="116" y="19242"/>
                  </a:cubicBezTo>
                  <a:cubicBezTo>
                    <a:pt x="127" y="19246"/>
                    <a:pt x="137" y="19246"/>
                    <a:pt x="148" y="19246"/>
                  </a:cubicBezTo>
                  <a:cubicBezTo>
                    <a:pt x="207" y="19246"/>
                    <a:pt x="260" y="19207"/>
                    <a:pt x="274" y="19144"/>
                  </a:cubicBezTo>
                  <a:lnTo>
                    <a:pt x="1005" y="16018"/>
                  </a:lnTo>
                  <a:lnTo>
                    <a:pt x="938" y="134"/>
                  </a:lnTo>
                  <a:cubicBezTo>
                    <a:pt x="938" y="60"/>
                    <a:pt x="878" y="0"/>
                    <a:pt x="805" y="0"/>
                  </a:cubicBezTo>
                  <a:cubicBezTo>
                    <a:pt x="803" y="0"/>
                    <a:pt x="801" y="0"/>
                    <a:pt x="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2"/>
            <p:cNvSpPr/>
            <p:nvPr/>
          </p:nvSpPr>
          <p:spPr>
            <a:xfrm>
              <a:off x="6265825" y="2633550"/>
              <a:ext cx="276425" cy="205525"/>
            </a:xfrm>
            <a:custGeom>
              <a:avLst/>
              <a:gdLst/>
              <a:ahLst/>
              <a:cxnLst/>
              <a:rect l="l" t="t" r="r" b="b"/>
              <a:pathLst>
                <a:path w="11057" h="8221" extrusionOk="0">
                  <a:moveTo>
                    <a:pt x="153" y="1"/>
                  </a:moveTo>
                  <a:cubicBezTo>
                    <a:pt x="108" y="1"/>
                    <a:pt x="65" y="23"/>
                    <a:pt x="40" y="62"/>
                  </a:cubicBezTo>
                  <a:cubicBezTo>
                    <a:pt x="1" y="125"/>
                    <a:pt x="22" y="206"/>
                    <a:pt x="82" y="245"/>
                  </a:cubicBezTo>
                  <a:cubicBezTo>
                    <a:pt x="1922" y="1383"/>
                    <a:pt x="3741" y="2612"/>
                    <a:pt x="5487" y="3897"/>
                  </a:cubicBezTo>
                  <a:cubicBezTo>
                    <a:pt x="7320" y="5249"/>
                    <a:pt x="9114" y="6693"/>
                    <a:pt x="10825" y="8189"/>
                  </a:cubicBezTo>
                  <a:cubicBezTo>
                    <a:pt x="10849" y="8210"/>
                    <a:pt x="10881" y="8220"/>
                    <a:pt x="10909" y="8220"/>
                  </a:cubicBezTo>
                  <a:cubicBezTo>
                    <a:pt x="10948" y="8220"/>
                    <a:pt x="10983" y="8206"/>
                    <a:pt x="11011" y="8178"/>
                  </a:cubicBezTo>
                  <a:cubicBezTo>
                    <a:pt x="11056" y="8122"/>
                    <a:pt x="11053" y="8038"/>
                    <a:pt x="10997" y="7992"/>
                  </a:cubicBezTo>
                  <a:cubicBezTo>
                    <a:pt x="9283" y="6489"/>
                    <a:pt x="7481" y="5042"/>
                    <a:pt x="5641" y="3687"/>
                  </a:cubicBezTo>
                  <a:cubicBezTo>
                    <a:pt x="3892" y="2398"/>
                    <a:pt x="2069" y="1165"/>
                    <a:pt x="222" y="20"/>
                  </a:cubicBezTo>
                  <a:cubicBezTo>
                    <a:pt x="200" y="7"/>
                    <a:pt x="177"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6054250" y="2518900"/>
              <a:ext cx="36550" cy="37375"/>
            </a:xfrm>
            <a:custGeom>
              <a:avLst/>
              <a:gdLst/>
              <a:ahLst/>
              <a:cxnLst/>
              <a:rect l="l" t="t" r="r" b="b"/>
              <a:pathLst>
                <a:path w="1462" h="1495" extrusionOk="0">
                  <a:moveTo>
                    <a:pt x="150" y="0"/>
                  </a:moveTo>
                  <a:cubicBezTo>
                    <a:pt x="113" y="0"/>
                    <a:pt x="75" y="16"/>
                    <a:pt x="49" y="48"/>
                  </a:cubicBezTo>
                  <a:cubicBezTo>
                    <a:pt x="0" y="104"/>
                    <a:pt x="11" y="188"/>
                    <a:pt x="67" y="234"/>
                  </a:cubicBezTo>
                  <a:cubicBezTo>
                    <a:pt x="495" y="588"/>
                    <a:pt x="878" y="996"/>
                    <a:pt x="1208" y="1442"/>
                  </a:cubicBezTo>
                  <a:cubicBezTo>
                    <a:pt x="1233" y="1477"/>
                    <a:pt x="1271" y="1495"/>
                    <a:pt x="1314" y="1495"/>
                  </a:cubicBezTo>
                  <a:cubicBezTo>
                    <a:pt x="1342" y="1495"/>
                    <a:pt x="1366" y="1488"/>
                    <a:pt x="1391" y="1470"/>
                  </a:cubicBezTo>
                  <a:cubicBezTo>
                    <a:pt x="1451" y="1428"/>
                    <a:pt x="1461" y="1344"/>
                    <a:pt x="1419" y="1284"/>
                  </a:cubicBezTo>
                  <a:cubicBezTo>
                    <a:pt x="1078" y="820"/>
                    <a:pt x="678" y="399"/>
                    <a:pt x="232" y="30"/>
                  </a:cubicBezTo>
                  <a:cubicBezTo>
                    <a:pt x="209" y="10"/>
                    <a:pt x="180" y="0"/>
                    <a:pt x="150"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6141875" y="2531775"/>
              <a:ext cx="15125" cy="19750"/>
            </a:xfrm>
            <a:custGeom>
              <a:avLst/>
              <a:gdLst/>
              <a:ahLst/>
              <a:cxnLst/>
              <a:rect l="l" t="t" r="r" b="b"/>
              <a:pathLst>
                <a:path w="605" h="790" extrusionOk="0">
                  <a:moveTo>
                    <a:pt x="150" y="0"/>
                  </a:moveTo>
                  <a:cubicBezTo>
                    <a:pt x="127" y="0"/>
                    <a:pt x="105" y="6"/>
                    <a:pt x="84" y="17"/>
                  </a:cubicBezTo>
                  <a:cubicBezTo>
                    <a:pt x="21" y="56"/>
                    <a:pt x="0" y="137"/>
                    <a:pt x="39" y="200"/>
                  </a:cubicBezTo>
                  <a:lnTo>
                    <a:pt x="341" y="723"/>
                  </a:lnTo>
                  <a:cubicBezTo>
                    <a:pt x="365" y="765"/>
                    <a:pt x="407" y="790"/>
                    <a:pt x="453" y="790"/>
                  </a:cubicBezTo>
                  <a:cubicBezTo>
                    <a:pt x="478" y="790"/>
                    <a:pt x="499" y="783"/>
                    <a:pt x="520" y="772"/>
                  </a:cubicBezTo>
                  <a:cubicBezTo>
                    <a:pt x="583" y="734"/>
                    <a:pt x="604" y="653"/>
                    <a:pt x="569" y="590"/>
                  </a:cubicBezTo>
                  <a:lnTo>
                    <a:pt x="267" y="66"/>
                  </a:lnTo>
                  <a:cubicBezTo>
                    <a:pt x="241" y="24"/>
                    <a:pt x="196" y="0"/>
                    <a:pt x="150"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6027650" y="2572500"/>
              <a:ext cx="28450" cy="30925"/>
            </a:xfrm>
            <a:custGeom>
              <a:avLst/>
              <a:gdLst/>
              <a:ahLst/>
              <a:cxnLst/>
              <a:rect l="l" t="t" r="r" b="b"/>
              <a:pathLst>
                <a:path w="1138" h="1237" extrusionOk="0">
                  <a:moveTo>
                    <a:pt x="145" y="1"/>
                  </a:moveTo>
                  <a:cubicBezTo>
                    <a:pt x="110" y="1"/>
                    <a:pt x="75" y="15"/>
                    <a:pt x="49" y="42"/>
                  </a:cubicBezTo>
                  <a:cubicBezTo>
                    <a:pt x="0" y="95"/>
                    <a:pt x="4" y="179"/>
                    <a:pt x="56" y="229"/>
                  </a:cubicBezTo>
                  <a:cubicBezTo>
                    <a:pt x="365" y="513"/>
                    <a:pt x="643" y="833"/>
                    <a:pt x="878" y="1177"/>
                  </a:cubicBezTo>
                  <a:cubicBezTo>
                    <a:pt x="906" y="1215"/>
                    <a:pt x="945" y="1236"/>
                    <a:pt x="987" y="1236"/>
                  </a:cubicBezTo>
                  <a:cubicBezTo>
                    <a:pt x="1011" y="1236"/>
                    <a:pt x="1040" y="1229"/>
                    <a:pt x="1061" y="1212"/>
                  </a:cubicBezTo>
                  <a:cubicBezTo>
                    <a:pt x="1124" y="1170"/>
                    <a:pt x="1138" y="1089"/>
                    <a:pt x="1096" y="1029"/>
                  </a:cubicBezTo>
                  <a:cubicBezTo>
                    <a:pt x="846" y="668"/>
                    <a:pt x="558" y="334"/>
                    <a:pt x="235" y="35"/>
                  </a:cubicBezTo>
                  <a:cubicBezTo>
                    <a:pt x="209" y="12"/>
                    <a:pt x="177" y="1"/>
                    <a:pt x="145"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6031850" y="2166350"/>
              <a:ext cx="328050" cy="254550"/>
            </a:xfrm>
            <a:custGeom>
              <a:avLst/>
              <a:gdLst/>
              <a:ahLst/>
              <a:cxnLst/>
              <a:rect l="l" t="t" r="r" b="b"/>
              <a:pathLst>
                <a:path w="13122" h="10182" extrusionOk="0">
                  <a:moveTo>
                    <a:pt x="8956" y="0"/>
                  </a:moveTo>
                  <a:lnTo>
                    <a:pt x="2796" y="2149"/>
                  </a:lnTo>
                  <a:lnTo>
                    <a:pt x="2768" y="3228"/>
                  </a:lnTo>
                  <a:lnTo>
                    <a:pt x="2768" y="5767"/>
                  </a:lnTo>
                  <a:lnTo>
                    <a:pt x="1" y="7502"/>
                  </a:lnTo>
                  <a:cubicBezTo>
                    <a:pt x="1" y="7502"/>
                    <a:pt x="1408" y="10182"/>
                    <a:pt x="4469" y="10182"/>
                  </a:cubicBezTo>
                  <a:cubicBezTo>
                    <a:pt x="4648" y="10182"/>
                    <a:pt x="4832" y="10172"/>
                    <a:pt x="5023" y="10153"/>
                  </a:cubicBezTo>
                  <a:cubicBezTo>
                    <a:pt x="8475" y="9798"/>
                    <a:pt x="13121" y="6704"/>
                    <a:pt x="13121" y="6704"/>
                  </a:cubicBezTo>
                  <a:lnTo>
                    <a:pt x="10417" y="5714"/>
                  </a:lnTo>
                  <a:cubicBezTo>
                    <a:pt x="10417" y="5714"/>
                    <a:pt x="9739" y="4485"/>
                    <a:pt x="9349" y="3129"/>
                  </a:cubicBezTo>
                  <a:cubicBezTo>
                    <a:pt x="9216" y="2673"/>
                    <a:pt x="9114" y="2195"/>
                    <a:pt x="9082" y="1753"/>
                  </a:cubicBezTo>
                  <a:lnTo>
                    <a:pt x="8956" y="0"/>
                  </a:ln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6101050" y="2166425"/>
              <a:ext cx="164550" cy="121150"/>
            </a:xfrm>
            <a:custGeom>
              <a:avLst/>
              <a:gdLst/>
              <a:ahLst/>
              <a:cxnLst/>
              <a:rect l="l" t="t" r="r" b="b"/>
              <a:pathLst>
                <a:path w="6582" h="4846" extrusionOk="0">
                  <a:moveTo>
                    <a:pt x="6188" y="1"/>
                  </a:moveTo>
                  <a:lnTo>
                    <a:pt x="28" y="2150"/>
                  </a:lnTo>
                  <a:lnTo>
                    <a:pt x="0" y="3225"/>
                  </a:lnTo>
                  <a:lnTo>
                    <a:pt x="0" y="4773"/>
                  </a:lnTo>
                  <a:cubicBezTo>
                    <a:pt x="336" y="4821"/>
                    <a:pt x="689" y="4846"/>
                    <a:pt x="1056" y="4846"/>
                  </a:cubicBezTo>
                  <a:cubicBezTo>
                    <a:pt x="2035" y="4846"/>
                    <a:pt x="3109" y="4672"/>
                    <a:pt x="4190" y="4306"/>
                  </a:cubicBezTo>
                  <a:cubicBezTo>
                    <a:pt x="5082" y="4004"/>
                    <a:pt x="5890" y="3600"/>
                    <a:pt x="6581" y="3126"/>
                  </a:cubicBezTo>
                  <a:cubicBezTo>
                    <a:pt x="6448" y="2670"/>
                    <a:pt x="6346" y="2196"/>
                    <a:pt x="6314" y="1753"/>
                  </a:cubicBezTo>
                  <a:lnTo>
                    <a:pt x="6188"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5912450" y="1692750"/>
              <a:ext cx="587650" cy="435250"/>
            </a:xfrm>
            <a:custGeom>
              <a:avLst/>
              <a:gdLst/>
              <a:ahLst/>
              <a:cxnLst/>
              <a:rect l="l" t="t" r="r" b="b"/>
              <a:pathLst>
                <a:path w="23506" h="17410" extrusionOk="0">
                  <a:moveTo>
                    <a:pt x="11140" y="0"/>
                  </a:moveTo>
                  <a:cubicBezTo>
                    <a:pt x="8124" y="0"/>
                    <a:pt x="6227" y="2427"/>
                    <a:pt x="6227" y="2427"/>
                  </a:cubicBezTo>
                  <a:cubicBezTo>
                    <a:pt x="5719" y="2298"/>
                    <a:pt x="5252" y="2238"/>
                    <a:pt x="4824" y="2238"/>
                  </a:cubicBezTo>
                  <a:cubicBezTo>
                    <a:pt x="1824" y="2238"/>
                    <a:pt x="705" y="5188"/>
                    <a:pt x="376" y="8089"/>
                  </a:cubicBezTo>
                  <a:cubicBezTo>
                    <a:pt x="0" y="11407"/>
                    <a:pt x="3677" y="13803"/>
                    <a:pt x="3677" y="13803"/>
                  </a:cubicBezTo>
                  <a:cubicBezTo>
                    <a:pt x="3677" y="13803"/>
                    <a:pt x="6802" y="17409"/>
                    <a:pt x="11260" y="17409"/>
                  </a:cubicBezTo>
                  <a:cubicBezTo>
                    <a:pt x="12853" y="17409"/>
                    <a:pt x="14616" y="16949"/>
                    <a:pt x="16468" y="15699"/>
                  </a:cubicBezTo>
                  <a:cubicBezTo>
                    <a:pt x="23506" y="10954"/>
                    <a:pt x="17708" y="7776"/>
                    <a:pt x="17708" y="7776"/>
                  </a:cubicBezTo>
                  <a:cubicBezTo>
                    <a:pt x="18487" y="4931"/>
                    <a:pt x="17051" y="1616"/>
                    <a:pt x="12984" y="299"/>
                  </a:cubicBezTo>
                  <a:cubicBezTo>
                    <a:pt x="12332" y="89"/>
                    <a:pt x="11716" y="0"/>
                    <a:pt x="11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5996025" y="1862900"/>
              <a:ext cx="328400" cy="384200"/>
            </a:xfrm>
            <a:custGeom>
              <a:avLst/>
              <a:gdLst/>
              <a:ahLst/>
              <a:cxnLst/>
              <a:rect l="l" t="t" r="r" b="b"/>
              <a:pathLst>
                <a:path w="13136" h="15368" extrusionOk="0">
                  <a:moveTo>
                    <a:pt x="2382" y="1"/>
                  </a:moveTo>
                  <a:cubicBezTo>
                    <a:pt x="1086" y="3025"/>
                    <a:pt x="517" y="5666"/>
                    <a:pt x="233" y="7646"/>
                  </a:cubicBezTo>
                  <a:cubicBezTo>
                    <a:pt x="190" y="7962"/>
                    <a:pt x="159" y="8257"/>
                    <a:pt x="127" y="8542"/>
                  </a:cubicBezTo>
                  <a:cubicBezTo>
                    <a:pt x="32" y="9416"/>
                    <a:pt x="1" y="10154"/>
                    <a:pt x="1" y="10775"/>
                  </a:cubicBezTo>
                  <a:cubicBezTo>
                    <a:pt x="32" y="12753"/>
                    <a:pt x="506" y="13553"/>
                    <a:pt x="970" y="14059"/>
                  </a:cubicBezTo>
                  <a:cubicBezTo>
                    <a:pt x="2108" y="15281"/>
                    <a:pt x="3815" y="15355"/>
                    <a:pt x="4099" y="15366"/>
                  </a:cubicBezTo>
                  <a:cubicBezTo>
                    <a:pt x="4140" y="15367"/>
                    <a:pt x="4180" y="15367"/>
                    <a:pt x="4221" y="15367"/>
                  </a:cubicBezTo>
                  <a:cubicBezTo>
                    <a:pt x="7396" y="15367"/>
                    <a:pt x="10386" y="12145"/>
                    <a:pt x="10386" y="12145"/>
                  </a:cubicBezTo>
                  <a:cubicBezTo>
                    <a:pt x="10386" y="12145"/>
                    <a:pt x="13135" y="11292"/>
                    <a:pt x="13135" y="8710"/>
                  </a:cubicBezTo>
                  <a:cubicBezTo>
                    <a:pt x="13135" y="8647"/>
                    <a:pt x="13125" y="8573"/>
                    <a:pt x="13125" y="8500"/>
                  </a:cubicBezTo>
                  <a:cubicBezTo>
                    <a:pt x="13064" y="7502"/>
                    <a:pt x="12694" y="7184"/>
                    <a:pt x="12248" y="7184"/>
                  </a:cubicBezTo>
                  <a:cubicBezTo>
                    <a:pt x="11466" y="7184"/>
                    <a:pt x="10449" y="8163"/>
                    <a:pt x="10449" y="8163"/>
                  </a:cubicBezTo>
                  <a:lnTo>
                    <a:pt x="10449" y="4201"/>
                  </a:lnTo>
                  <a:cubicBezTo>
                    <a:pt x="10449" y="4201"/>
                    <a:pt x="4478" y="2909"/>
                    <a:pt x="2382"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6049850" y="2027000"/>
              <a:ext cx="42250" cy="83350"/>
            </a:xfrm>
            <a:custGeom>
              <a:avLst/>
              <a:gdLst/>
              <a:ahLst/>
              <a:cxnLst/>
              <a:rect l="l" t="t" r="r" b="b"/>
              <a:pathLst>
                <a:path w="1690" h="3334" extrusionOk="0">
                  <a:moveTo>
                    <a:pt x="1134" y="0"/>
                  </a:moveTo>
                  <a:cubicBezTo>
                    <a:pt x="1084" y="0"/>
                    <a:pt x="1036" y="29"/>
                    <a:pt x="1016" y="78"/>
                  </a:cubicBezTo>
                  <a:cubicBezTo>
                    <a:pt x="910" y="320"/>
                    <a:pt x="1" y="2445"/>
                    <a:pt x="278" y="3056"/>
                  </a:cubicBezTo>
                  <a:cubicBezTo>
                    <a:pt x="324" y="3151"/>
                    <a:pt x="394" y="3218"/>
                    <a:pt x="489" y="3246"/>
                  </a:cubicBezTo>
                  <a:cubicBezTo>
                    <a:pt x="703" y="3312"/>
                    <a:pt x="900" y="3333"/>
                    <a:pt x="1061" y="3333"/>
                  </a:cubicBezTo>
                  <a:cubicBezTo>
                    <a:pt x="1384" y="3333"/>
                    <a:pt x="1584" y="3246"/>
                    <a:pt x="1598" y="3239"/>
                  </a:cubicBezTo>
                  <a:cubicBezTo>
                    <a:pt x="1662" y="3207"/>
                    <a:pt x="1690" y="3130"/>
                    <a:pt x="1662" y="3067"/>
                  </a:cubicBezTo>
                  <a:cubicBezTo>
                    <a:pt x="1638" y="3017"/>
                    <a:pt x="1590" y="2989"/>
                    <a:pt x="1539" y="2989"/>
                  </a:cubicBezTo>
                  <a:cubicBezTo>
                    <a:pt x="1522" y="2989"/>
                    <a:pt x="1504" y="2993"/>
                    <a:pt x="1486" y="3000"/>
                  </a:cubicBezTo>
                  <a:cubicBezTo>
                    <a:pt x="1484" y="3002"/>
                    <a:pt x="1326" y="3070"/>
                    <a:pt x="1063" y="3070"/>
                  </a:cubicBezTo>
                  <a:cubicBezTo>
                    <a:pt x="924" y="3070"/>
                    <a:pt x="756" y="3051"/>
                    <a:pt x="566" y="2993"/>
                  </a:cubicBezTo>
                  <a:cubicBezTo>
                    <a:pt x="555" y="2989"/>
                    <a:pt x="538" y="2986"/>
                    <a:pt x="520" y="2947"/>
                  </a:cubicBezTo>
                  <a:cubicBezTo>
                    <a:pt x="345" y="2568"/>
                    <a:pt x="879" y="1051"/>
                    <a:pt x="1258" y="183"/>
                  </a:cubicBezTo>
                  <a:cubicBezTo>
                    <a:pt x="1286" y="117"/>
                    <a:pt x="1254" y="39"/>
                    <a:pt x="1188" y="11"/>
                  </a:cubicBezTo>
                  <a:cubicBezTo>
                    <a:pt x="1170" y="4"/>
                    <a:pt x="1152" y="0"/>
                    <a:pt x="113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6047225" y="2152375"/>
              <a:ext cx="71825" cy="25050"/>
            </a:xfrm>
            <a:custGeom>
              <a:avLst/>
              <a:gdLst/>
              <a:ahLst/>
              <a:cxnLst/>
              <a:rect l="l" t="t" r="r" b="b"/>
              <a:pathLst>
                <a:path w="2873" h="1002" extrusionOk="0">
                  <a:moveTo>
                    <a:pt x="1182" y="0"/>
                  </a:moveTo>
                  <a:cubicBezTo>
                    <a:pt x="625" y="0"/>
                    <a:pt x="0" y="601"/>
                    <a:pt x="0" y="601"/>
                  </a:cubicBezTo>
                  <a:lnTo>
                    <a:pt x="2873" y="1002"/>
                  </a:lnTo>
                  <a:cubicBezTo>
                    <a:pt x="2873" y="1002"/>
                    <a:pt x="1935" y="162"/>
                    <a:pt x="1342" y="18"/>
                  </a:cubicBezTo>
                  <a:cubicBezTo>
                    <a:pt x="1290" y="6"/>
                    <a:pt x="1236" y="0"/>
                    <a:pt x="1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6007525" y="1953525"/>
              <a:ext cx="71050" cy="30750"/>
            </a:xfrm>
            <a:custGeom>
              <a:avLst/>
              <a:gdLst/>
              <a:ahLst/>
              <a:cxnLst/>
              <a:rect l="l" t="t" r="r" b="b"/>
              <a:pathLst>
                <a:path w="2842" h="1230" extrusionOk="0">
                  <a:moveTo>
                    <a:pt x="2549" y="1"/>
                  </a:moveTo>
                  <a:cubicBezTo>
                    <a:pt x="2486" y="1"/>
                    <a:pt x="2422" y="23"/>
                    <a:pt x="2371" y="67"/>
                  </a:cubicBezTo>
                  <a:cubicBezTo>
                    <a:pt x="2150" y="264"/>
                    <a:pt x="1781" y="523"/>
                    <a:pt x="1269" y="639"/>
                  </a:cubicBezTo>
                  <a:cubicBezTo>
                    <a:pt x="1088" y="682"/>
                    <a:pt x="906" y="704"/>
                    <a:pt x="721" y="704"/>
                  </a:cubicBezTo>
                  <a:cubicBezTo>
                    <a:pt x="590" y="704"/>
                    <a:pt x="457" y="693"/>
                    <a:pt x="324" y="671"/>
                  </a:cubicBezTo>
                  <a:cubicBezTo>
                    <a:pt x="311" y="669"/>
                    <a:pt x="298" y="668"/>
                    <a:pt x="285" y="668"/>
                  </a:cubicBezTo>
                  <a:cubicBezTo>
                    <a:pt x="157" y="668"/>
                    <a:pt x="44" y="761"/>
                    <a:pt x="22" y="892"/>
                  </a:cubicBezTo>
                  <a:cubicBezTo>
                    <a:pt x="1" y="1036"/>
                    <a:pt x="99" y="1170"/>
                    <a:pt x="243" y="1194"/>
                  </a:cubicBezTo>
                  <a:cubicBezTo>
                    <a:pt x="401" y="1219"/>
                    <a:pt x="559" y="1229"/>
                    <a:pt x="717" y="1229"/>
                  </a:cubicBezTo>
                  <a:cubicBezTo>
                    <a:pt x="942" y="1229"/>
                    <a:pt x="1167" y="1205"/>
                    <a:pt x="1385" y="1156"/>
                  </a:cubicBezTo>
                  <a:cubicBezTo>
                    <a:pt x="1876" y="1040"/>
                    <a:pt x="2340" y="801"/>
                    <a:pt x="2723" y="460"/>
                  </a:cubicBezTo>
                  <a:cubicBezTo>
                    <a:pt x="2831" y="362"/>
                    <a:pt x="2842" y="197"/>
                    <a:pt x="2744" y="88"/>
                  </a:cubicBezTo>
                  <a:cubicBezTo>
                    <a:pt x="2693" y="30"/>
                    <a:pt x="2621" y="1"/>
                    <a:pt x="2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6152850" y="1962325"/>
              <a:ext cx="67800" cy="56450"/>
            </a:xfrm>
            <a:custGeom>
              <a:avLst/>
              <a:gdLst/>
              <a:ahLst/>
              <a:cxnLst/>
              <a:rect l="l" t="t" r="r" b="b"/>
              <a:pathLst>
                <a:path w="2712" h="2258" extrusionOk="0">
                  <a:moveTo>
                    <a:pt x="299" y="1"/>
                  </a:moveTo>
                  <a:cubicBezTo>
                    <a:pt x="251" y="1"/>
                    <a:pt x="202" y="14"/>
                    <a:pt x="158" y="41"/>
                  </a:cubicBezTo>
                  <a:cubicBezTo>
                    <a:pt x="35" y="122"/>
                    <a:pt x="0" y="284"/>
                    <a:pt x="77" y="407"/>
                  </a:cubicBezTo>
                  <a:cubicBezTo>
                    <a:pt x="337" y="811"/>
                    <a:pt x="657" y="1169"/>
                    <a:pt x="1022" y="1474"/>
                  </a:cubicBezTo>
                  <a:cubicBezTo>
                    <a:pt x="1412" y="1797"/>
                    <a:pt x="1844" y="2057"/>
                    <a:pt x="2314" y="2240"/>
                  </a:cubicBezTo>
                  <a:cubicBezTo>
                    <a:pt x="2346" y="2254"/>
                    <a:pt x="2381" y="2258"/>
                    <a:pt x="2413" y="2258"/>
                  </a:cubicBezTo>
                  <a:cubicBezTo>
                    <a:pt x="2518" y="2258"/>
                    <a:pt x="2616" y="2194"/>
                    <a:pt x="2659" y="2092"/>
                  </a:cubicBezTo>
                  <a:cubicBezTo>
                    <a:pt x="2711" y="1955"/>
                    <a:pt x="2645" y="1804"/>
                    <a:pt x="2508" y="1748"/>
                  </a:cubicBezTo>
                  <a:cubicBezTo>
                    <a:pt x="2090" y="1587"/>
                    <a:pt x="1703" y="1355"/>
                    <a:pt x="1359" y="1070"/>
                  </a:cubicBezTo>
                  <a:cubicBezTo>
                    <a:pt x="1036" y="800"/>
                    <a:pt x="752" y="480"/>
                    <a:pt x="523" y="122"/>
                  </a:cubicBezTo>
                  <a:cubicBezTo>
                    <a:pt x="471" y="43"/>
                    <a:pt x="386"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6257675" y="2056150"/>
              <a:ext cx="38575" cy="76775"/>
            </a:xfrm>
            <a:custGeom>
              <a:avLst/>
              <a:gdLst/>
              <a:ahLst/>
              <a:cxnLst/>
              <a:rect l="l" t="t" r="r" b="b"/>
              <a:pathLst>
                <a:path w="1543" h="3071" extrusionOk="0">
                  <a:moveTo>
                    <a:pt x="1392" y="0"/>
                  </a:moveTo>
                  <a:cubicBezTo>
                    <a:pt x="1374" y="0"/>
                    <a:pt x="1356" y="4"/>
                    <a:pt x="1338" y="11"/>
                  </a:cubicBezTo>
                  <a:cubicBezTo>
                    <a:pt x="963" y="180"/>
                    <a:pt x="731" y="548"/>
                    <a:pt x="590" y="812"/>
                  </a:cubicBezTo>
                  <a:cubicBezTo>
                    <a:pt x="239" y="1462"/>
                    <a:pt x="39" y="2196"/>
                    <a:pt x="4" y="2933"/>
                  </a:cubicBezTo>
                  <a:cubicBezTo>
                    <a:pt x="0" y="3007"/>
                    <a:pt x="53" y="3067"/>
                    <a:pt x="127" y="3070"/>
                  </a:cubicBezTo>
                  <a:lnTo>
                    <a:pt x="134" y="3070"/>
                  </a:lnTo>
                  <a:cubicBezTo>
                    <a:pt x="204" y="3070"/>
                    <a:pt x="264" y="3014"/>
                    <a:pt x="267" y="2947"/>
                  </a:cubicBezTo>
                  <a:cubicBezTo>
                    <a:pt x="299" y="2248"/>
                    <a:pt x="492" y="1553"/>
                    <a:pt x="822" y="938"/>
                  </a:cubicBezTo>
                  <a:cubicBezTo>
                    <a:pt x="945" y="706"/>
                    <a:pt x="1145" y="387"/>
                    <a:pt x="1447" y="253"/>
                  </a:cubicBezTo>
                  <a:cubicBezTo>
                    <a:pt x="1510" y="222"/>
                    <a:pt x="1542" y="145"/>
                    <a:pt x="1510" y="78"/>
                  </a:cubicBezTo>
                  <a:cubicBezTo>
                    <a:pt x="1490" y="29"/>
                    <a:pt x="1442" y="0"/>
                    <a:pt x="1392"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2"/>
            <p:cNvSpPr/>
            <p:nvPr/>
          </p:nvSpPr>
          <p:spPr>
            <a:xfrm>
              <a:off x="6134325" y="2022350"/>
              <a:ext cx="18100" cy="22250"/>
            </a:xfrm>
            <a:custGeom>
              <a:avLst/>
              <a:gdLst/>
              <a:ahLst/>
              <a:cxnLst/>
              <a:rect l="l" t="t" r="r" b="b"/>
              <a:pathLst>
                <a:path w="724" h="890" extrusionOk="0">
                  <a:moveTo>
                    <a:pt x="358" y="0"/>
                  </a:moveTo>
                  <a:cubicBezTo>
                    <a:pt x="355" y="0"/>
                    <a:pt x="351" y="0"/>
                    <a:pt x="348" y="1"/>
                  </a:cubicBezTo>
                  <a:cubicBezTo>
                    <a:pt x="151" y="4"/>
                    <a:pt x="0" y="211"/>
                    <a:pt x="11" y="457"/>
                  </a:cubicBezTo>
                  <a:cubicBezTo>
                    <a:pt x="17" y="699"/>
                    <a:pt x="177" y="889"/>
                    <a:pt x="366" y="889"/>
                  </a:cubicBezTo>
                  <a:cubicBezTo>
                    <a:pt x="369" y="889"/>
                    <a:pt x="372" y="889"/>
                    <a:pt x="376" y="889"/>
                  </a:cubicBezTo>
                  <a:cubicBezTo>
                    <a:pt x="572" y="882"/>
                    <a:pt x="724" y="678"/>
                    <a:pt x="713" y="432"/>
                  </a:cubicBezTo>
                  <a:cubicBezTo>
                    <a:pt x="706" y="191"/>
                    <a:pt x="547" y="0"/>
                    <a:pt x="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2"/>
            <p:cNvSpPr/>
            <p:nvPr/>
          </p:nvSpPr>
          <p:spPr>
            <a:xfrm>
              <a:off x="6035625" y="2013575"/>
              <a:ext cx="18125" cy="22250"/>
            </a:xfrm>
            <a:custGeom>
              <a:avLst/>
              <a:gdLst/>
              <a:ahLst/>
              <a:cxnLst/>
              <a:rect l="l" t="t" r="r" b="b"/>
              <a:pathLst>
                <a:path w="725" h="890" extrusionOk="0">
                  <a:moveTo>
                    <a:pt x="359" y="0"/>
                  </a:moveTo>
                  <a:cubicBezTo>
                    <a:pt x="355" y="0"/>
                    <a:pt x="352" y="0"/>
                    <a:pt x="348" y="0"/>
                  </a:cubicBezTo>
                  <a:cubicBezTo>
                    <a:pt x="152" y="7"/>
                    <a:pt x="1" y="211"/>
                    <a:pt x="11" y="457"/>
                  </a:cubicBezTo>
                  <a:cubicBezTo>
                    <a:pt x="18" y="698"/>
                    <a:pt x="177" y="889"/>
                    <a:pt x="370" y="889"/>
                  </a:cubicBezTo>
                  <a:cubicBezTo>
                    <a:pt x="373" y="889"/>
                    <a:pt x="376" y="889"/>
                    <a:pt x="380" y="889"/>
                  </a:cubicBezTo>
                  <a:cubicBezTo>
                    <a:pt x="573" y="882"/>
                    <a:pt x="724" y="678"/>
                    <a:pt x="717" y="432"/>
                  </a:cubicBezTo>
                  <a:cubicBezTo>
                    <a:pt x="707" y="191"/>
                    <a:pt x="551" y="0"/>
                    <a:pt x="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6141325" y="2061200"/>
              <a:ext cx="84950" cy="80450"/>
            </a:xfrm>
            <a:custGeom>
              <a:avLst/>
              <a:gdLst/>
              <a:ahLst/>
              <a:cxnLst/>
              <a:rect l="l" t="t" r="r" b="b"/>
              <a:pathLst>
                <a:path w="3398" h="3218" extrusionOk="0">
                  <a:moveTo>
                    <a:pt x="1702" y="1"/>
                  </a:moveTo>
                  <a:cubicBezTo>
                    <a:pt x="1659" y="1"/>
                    <a:pt x="1615" y="2"/>
                    <a:pt x="1571" y="6"/>
                  </a:cubicBezTo>
                  <a:cubicBezTo>
                    <a:pt x="672" y="80"/>
                    <a:pt x="1" y="856"/>
                    <a:pt x="75" y="1744"/>
                  </a:cubicBezTo>
                  <a:cubicBezTo>
                    <a:pt x="141" y="2584"/>
                    <a:pt x="853" y="3218"/>
                    <a:pt x="1693" y="3218"/>
                  </a:cubicBezTo>
                  <a:cubicBezTo>
                    <a:pt x="1739" y="3218"/>
                    <a:pt x="1785" y="3216"/>
                    <a:pt x="1831" y="3212"/>
                  </a:cubicBezTo>
                  <a:cubicBezTo>
                    <a:pt x="2726" y="3142"/>
                    <a:pt x="3397" y="2362"/>
                    <a:pt x="3327" y="1477"/>
                  </a:cubicBezTo>
                  <a:cubicBezTo>
                    <a:pt x="3257" y="636"/>
                    <a:pt x="2542" y="1"/>
                    <a:pt x="1702"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5996025" y="2054050"/>
              <a:ext cx="36650" cy="78250"/>
            </a:xfrm>
            <a:custGeom>
              <a:avLst/>
              <a:gdLst/>
              <a:ahLst/>
              <a:cxnLst/>
              <a:rect l="l" t="t" r="r" b="b"/>
              <a:pathLst>
                <a:path w="1466" h="3130" extrusionOk="0">
                  <a:moveTo>
                    <a:pt x="233" y="0"/>
                  </a:moveTo>
                  <a:cubicBezTo>
                    <a:pt x="190" y="316"/>
                    <a:pt x="159" y="611"/>
                    <a:pt x="127" y="896"/>
                  </a:cubicBezTo>
                  <a:cubicBezTo>
                    <a:pt x="32" y="1770"/>
                    <a:pt x="1" y="2508"/>
                    <a:pt x="1" y="3129"/>
                  </a:cubicBezTo>
                  <a:cubicBezTo>
                    <a:pt x="844" y="3014"/>
                    <a:pt x="1465" y="2266"/>
                    <a:pt x="1391" y="1412"/>
                  </a:cubicBezTo>
                  <a:cubicBezTo>
                    <a:pt x="1328" y="738"/>
                    <a:pt x="854" y="179"/>
                    <a:pt x="233"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2"/>
          <p:cNvGrpSpPr/>
          <p:nvPr/>
        </p:nvGrpSpPr>
        <p:grpSpPr>
          <a:xfrm>
            <a:off x="378740" y="1026465"/>
            <a:ext cx="3082136" cy="3711997"/>
            <a:chOff x="742550" y="238125"/>
            <a:chExt cx="4346546" cy="5234800"/>
          </a:xfrm>
        </p:grpSpPr>
        <p:sp>
          <p:nvSpPr>
            <p:cNvPr id="1691" name="Google Shape;1691;p32"/>
            <p:cNvSpPr/>
            <p:nvPr/>
          </p:nvSpPr>
          <p:spPr>
            <a:xfrm>
              <a:off x="742550"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893475"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995750" y="462875"/>
              <a:ext cx="2429650" cy="4831750"/>
            </a:xfrm>
            <a:custGeom>
              <a:avLst/>
              <a:gdLst/>
              <a:ahLst/>
              <a:cxnLst/>
              <a:rect l="l" t="t" r="r" b="b"/>
              <a:pathLst>
                <a:path w="97186" h="193270" extrusionOk="0">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1097950" y="914950"/>
              <a:ext cx="2202350" cy="1697350"/>
            </a:xfrm>
            <a:custGeom>
              <a:avLst/>
              <a:gdLst/>
              <a:ahLst/>
              <a:cxnLst/>
              <a:rect l="l" t="t" r="r" b="b"/>
              <a:pathLst>
                <a:path w="88094" h="67894" extrusionOk="0">
                  <a:moveTo>
                    <a:pt x="0" y="0"/>
                  </a:moveTo>
                  <a:lnTo>
                    <a:pt x="0" y="67893"/>
                  </a:lnTo>
                  <a:lnTo>
                    <a:pt x="88094" y="67893"/>
                  </a:lnTo>
                  <a:lnTo>
                    <a:pt x="880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2"/>
            <p:cNvSpPr/>
            <p:nvPr/>
          </p:nvSpPr>
          <p:spPr>
            <a:xfrm>
              <a:off x="2984550" y="3822750"/>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1746600" y="3844525"/>
              <a:ext cx="1175650" cy="246725"/>
            </a:xfrm>
            <a:custGeom>
              <a:avLst/>
              <a:gdLst/>
              <a:ahLst/>
              <a:cxnLst/>
              <a:rect l="l" t="t" r="r" b="b"/>
              <a:pathLst>
                <a:path w="47026" h="9869" extrusionOk="0">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1854075" y="390175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2061175"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2268300" y="390175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2475400"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2682450" y="390175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2984550" y="4193875"/>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1746600" y="4215650"/>
              <a:ext cx="1175650" cy="246725"/>
            </a:xfrm>
            <a:custGeom>
              <a:avLst/>
              <a:gdLst/>
              <a:ahLst/>
              <a:cxnLst/>
              <a:rect l="l" t="t" r="r" b="b"/>
              <a:pathLst>
                <a:path w="47026" h="9869" extrusionOk="0">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1854075" y="4272975"/>
              <a:ext cx="132225" cy="132250"/>
            </a:xfrm>
            <a:custGeom>
              <a:avLst/>
              <a:gdLst/>
              <a:ahLst/>
              <a:cxnLst/>
              <a:rect l="l" t="t" r="r" b="b"/>
              <a:pathLst>
                <a:path w="5289" h="5290" extrusionOk="0">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2061175"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2268300" y="4272975"/>
              <a:ext cx="132250" cy="132250"/>
            </a:xfrm>
            <a:custGeom>
              <a:avLst/>
              <a:gdLst/>
              <a:ahLst/>
              <a:cxnLst/>
              <a:rect l="l" t="t" r="r" b="b"/>
              <a:pathLst>
                <a:path w="5290" h="5290" extrusionOk="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2475400"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2682450" y="4272975"/>
              <a:ext cx="132250" cy="132250"/>
            </a:xfrm>
            <a:custGeom>
              <a:avLst/>
              <a:gdLst/>
              <a:ahLst/>
              <a:cxnLst/>
              <a:rect l="l" t="t" r="r" b="b"/>
              <a:pathLst>
                <a:path w="5290" h="5290" extrusionOk="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2984550" y="4565000"/>
              <a:ext cx="290550" cy="290450"/>
            </a:xfrm>
            <a:custGeom>
              <a:avLst/>
              <a:gdLst/>
              <a:ahLst/>
              <a:cxnLst/>
              <a:rect l="l" t="t" r="r" b="b"/>
              <a:pathLst>
                <a:path w="11622" h="11618" extrusionOk="0">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1746600" y="4586775"/>
              <a:ext cx="1175650" cy="246725"/>
            </a:xfrm>
            <a:custGeom>
              <a:avLst/>
              <a:gdLst/>
              <a:ahLst/>
              <a:cxnLst/>
              <a:rect l="l" t="t" r="r" b="b"/>
              <a:pathLst>
                <a:path w="47026" h="9869" extrusionOk="0">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1854075" y="4644100"/>
              <a:ext cx="132225" cy="132250"/>
            </a:xfrm>
            <a:custGeom>
              <a:avLst/>
              <a:gdLst/>
              <a:ahLst/>
              <a:cxnLst/>
              <a:rect l="l" t="t" r="r" b="b"/>
              <a:pathLst>
                <a:path w="5289" h="5290" extrusionOk="0">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2061175"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2268300" y="4644100"/>
              <a:ext cx="132250" cy="132250"/>
            </a:xfrm>
            <a:custGeom>
              <a:avLst/>
              <a:gdLst/>
              <a:ahLst/>
              <a:cxnLst/>
              <a:rect l="l" t="t" r="r" b="b"/>
              <a:pathLst>
                <a:path w="5290" h="5290" extrusionOk="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2475400"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2682450" y="4644100"/>
              <a:ext cx="132250" cy="132250"/>
            </a:xfrm>
            <a:custGeom>
              <a:avLst/>
              <a:gdLst/>
              <a:ahLst/>
              <a:cxnLst/>
              <a:rect l="l" t="t" r="r" b="b"/>
              <a:pathLst>
                <a:path w="5290" h="5290" extrusionOk="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1082050" y="4926550"/>
              <a:ext cx="2278125" cy="246725"/>
            </a:xfrm>
            <a:custGeom>
              <a:avLst/>
              <a:gdLst/>
              <a:ahLst/>
              <a:cxnLst/>
              <a:rect l="l" t="t" r="r" b="b"/>
              <a:pathLst>
                <a:path w="91125" h="9869" extrusionOk="0">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1156425" y="2686275"/>
              <a:ext cx="210650" cy="210650"/>
            </a:xfrm>
            <a:custGeom>
              <a:avLst/>
              <a:gdLst/>
              <a:ahLst/>
              <a:cxnLst/>
              <a:rect l="l" t="t" r="r" b="b"/>
              <a:pathLst>
                <a:path w="8426" h="8426" extrusionOk="0">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2880150" y="2729825"/>
              <a:ext cx="160975" cy="160975"/>
            </a:xfrm>
            <a:custGeom>
              <a:avLst/>
              <a:gdLst/>
              <a:ahLst/>
              <a:cxnLst/>
              <a:rect l="l" t="t" r="r" b="b"/>
              <a:pathLst>
                <a:path w="6439" h="6439" extrusionOk="0">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3065500" y="2729825"/>
              <a:ext cx="160950" cy="160975"/>
            </a:xfrm>
            <a:custGeom>
              <a:avLst/>
              <a:gdLst/>
              <a:ahLst/>
              <a:cxnLst/>
              <a:rect l="l" t="t" r="r" b="b"/>
              <a:pathLst>
                <a:path w="6438" h="6439" extrusionOk="0">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2709475" y="2719050"/>
              <a:ext cx="103375" cy="192725"/>
            </a:xfrm>
            <a:custGeom>
              <a:avLst/>
              <a:gdLst/>
              <a:ahLst/>
              <a:cxnLst/>
              <a:rect l="l" t="t" r="r" b="b"/>
              <a:pathLst>
                <a:path w="4135" h="7709" extrusionOk="0">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2984550" y="3080500"/>
              <a:ext cx="290550" cy="290550"/>
            </a:xfrm>
            <a:custGeom>
              <a:avLst/>
              <a:gdLst/>
              <a:ahLst/>
              <a:cxnLst/>
              <a:rect l="l" t="t" r="r" b="b"/>
              <a:pathLst>
                <a:path w="11622" h="11622" extrusionOk="0">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1461000" y="3102275"/>
              <a:ext cx="1461250" cy="246825"/>
            </a:xfrm>
            <a:custGeom>
              <a:avLst/>
              <a:gdLst/>
              <a:ahLst/>
              <a:cxnLst/>
              <a:rect l="l" t="t" r="r" b="b"/>
              <a:pathLst>
                <a:path w="58450" h="9873" extrusionOk="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1854075" y="315960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16430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2061175"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22683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2475400"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2682450" y="315960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2984550" y="3451625"/>
              <a:ext cx="290550" cy="290450"/>
            </a:xfrm>
            <a:custGeom>
              <a:avLst/>
              <a:gdLst/>
              <a:ahLst/>
              <a:cxnLst/>
              <a:rect l="l" t="t" r="r" b="b"/>
              <a:pathLst>
                <a:path w="11622" h="11618" extrusionOk="0">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2017375" y="3473400"/>
              <a:ext cx="904875" cy="246725"/>
            </a:xfrm>
            <a:custGeom>
              <a:avLst/>
              <a:gdLst/>
              <a:ahLst/>
              <a:cxnLst/>
              <a:rect l="l" t="t" r="r" b="b"/>
              <a:pathLst>
                <a:path w="36195" h="9869" extrusionOk="0">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2262400"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2469525"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2676650" y="3519750"/>
              <a:ext cx="132250" cy="132250"/>
            </a:xfrm>
            <a:custGeom>
              <a:avLst/>
              <a:gdLst/>
              <a:ahLst/>
              <a:cxnLst/>
              <a:rect l="l" t="t" r="r" b="b"/>
              <a:pathLst>
                <a:path w="5290" h="5290" extrusionOk="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1908150" y="427575"/>
              <a:ext cx="874850" cy="60000"/>
            </a:xfrm>
            <a:custGeom>
              <a:avLst/>
              <a:gdLst/>
              <a:ahLst/>
              <a:cxnLst/>
              <a:rect l="l" t="t" r="r" b="b"/>
              <a:pathLst>
                <a:path w="34994" h="2400" extrusionOk="0">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3007650" y="1899425"/>
              <a:ext cx="613125" cy="712875"/>
            </a:xfrm>
            <a:custGeom>
              <a:avLst/>
              <a:gdLst/>
              <a:ahLst/>
              <a:cxnLst/>
              <a:rect l="l" t="t" r="r" b="b"/>
              <a:pathLst>
                <a:path w="24525" h="28515" extrusionOk="0">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2127200" y="1478375"/>
              <a:ext cx="1152125" cy="1140675"/>
            </a:xfrm>
            <a:custGeom>
              <a:avLst/>
              <a:gdLst/>
              <a:ahLst/>
              <a:cxnLst/>
              <a:rect l="l" t="t" r="r" b="b"/>
              <a:pathLst>
                <a:path w="46085" h="45627" extrusionOk="0">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2387875" y="2252450"/>
              <a:ext cx="171925" cy="283450"/>
            </a:xfrm>
            <a:custGeom>
              <a:avLst/>
              <a:gdLst/>
              <a:ahLst/>
              <a:cxnLst/>
              <a:rect l="l" t="t" r="r" b="b"/>
              <a:pathLst>
                <a:path w="6877" h="11338" extrusionOk="0">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2253200" y="2501500"/>
              <a:ext cx="394300" cy="308875"/>
            </a:xfrm>
            <a:custGeom>
              <a:avLst/>
              <a:gdLst/>
              <a:ahLst/>
              <a:cxnLst/>
              <a:rect l="l" t="t" r="r" b="b"/>
              <a:pathLst>
                <a:path w="15772" h="12355" extrusionOk="0">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2415875" y="1829150"/>
              <a:ext cx="224100" cy="477950"/>
            </a:xfrm>
            <a:custGeom>
              <a:avLst/>
              <a:gdLst/>
              <a:ahLst/>
              <a:cxnLst/>
              <a:rect l="l" t="t" r="r" b="b"/>
              <a:pathLst>
                <a:path w="8964" h="19118" extrusionOk="0">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3045125" y="1852225"/>
              <a:ext cx="128925" cy="684475"/>
            </a:xfrm>
            <a:custGeom>
              <a:avLst/>
              <a:gdLst/>
              <a:ahLst/>
              <a:cxnLst/>
              <a:rect l="l" t="t" r="r" b="b"/>
              <a:pathLst>
                <a:path w="5157" h="27379" extrusionOk="0">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3425400" y="1689850"/>
              <a:ext cx="294475" cy="332175"/>
            </a:xfrm>
            <a:custGeom>
              <a:avLst/>
              <a:gdLst/>
              <a:ahLst/>
              <a:cxnLst/>
              <a:rect l="l" t="t" r="r" b="b"/>
              <a:pathLst>
                <a:path w="11779" h="13287" extrusionOk="0">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3458925" y="1423825"/>
              <a:ext cx="841400" cy="650700"/>
            </a:xfrm>
            <a:custGeom>
              <a:avLst/>
              <a:gdLst/>
              <a:ahLst/>
              <a:cxnLst/>
              <a:rect l="l" t="t" r="r" b="b"/>
              <a:pathLst>
                <a:path w="33656" h="26028" extrusionOk="0">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3933475" y="1461275"/>
              <a:ext cx="514250" cy="648675"/>
            </a:xfrm>
            <a:custGeom>
              <a:avLst/>
              <a:gdLst/>
              <a:ahLst/>
              <a:cxnLst/>
              <a:rect l="l" t="t" r="r" b="b"/>
              <a:pathLst>
                <a:path w="20570" h="25947" extrusionOk="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3536625" y="1703550"/>
              <a:ext cx="118550" cy="129875"/>
            </a:xfrm>
            <a:custGeom>
              <a:avLst/>
              <a:gdLst/>
              <a:ahLst/>
              <a:cxnLst/>
              <a:rect l="l" t="t" r="r" b="b"/>
              <a:pathLst>
                <a:path w="4742" h="5195" extrusionOk="0">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3570775" y="1745525"/>
              <a:ext cx="177725" cy="204150"/>
            </a:xfrm>
            <a:custGeom>
              <a:avLst/>
              <a:gdLst/>
              <a:ahLst/>
              <a:cxnLst/>
              <a:rect l="l" t="t" r="r" b="b"/>
              <a:pathLst>
                <a:path w="7109" h="8166" extrusionOk="0">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3579650" y="1798650"/>
              <a:ext cx="66475" cy="31875"/>
            </a:xfrm>
            <a:custGeom>
              <a:avLst/>
              <a:gdLst/>
              <a:ahLst/>
              <a:cxnLst/>
              <a:rect l="l" t="t" r="r" b="b"/>
              <a:pathLst>
                <a:path w="2659" h="1275" extrusionOk="0">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3493000" y="1832800"/>
              <a:ext cx="110300" cy="108550"/>
            </a:xfrm>
            <a:custGeom>
              <a:avLst/>
              <a:gdLst/>
              <a:ahLst/>
              <a:cxnLst/>
              <a:rect l="l" t="t" r="r" b="b"/>
              <a:pathLst>
                <a:path w="4412" h="4342" extrusionOk="0">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3502475" y="1768425"/>
              <a:ext cx="139975" cy="111575"/>
            </a:xfrm>
            <a:custGeom>
              <a:avLst/>
              <a:gdLst/>
              <a:ahLst/>
              <a:cxnLst/>
              <a:rect l="l" t="t" r="r" b="b"/>
              <a:pathLst>
                <a:path w="5599" h="4463" extrusionOk="0">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3498700" y="1764725"/>
              <a:ext cx="147525" cy="119025"/>
            </a:xfrm>
            <a:custGeom>
              <a:avLst/>
              <a:gdLst/>
              <a:ahLst/>
              <a:cxnLst/>
              <a:rect l="l" t="t" r="r" b="b"/>
              <a:pathLst>
                <a:path w="5901" h="4761" extrusionOk="0">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2539075" y="2637650"/>
              <a:ext cx="28800" cy="148050"/>
            </a:xfrm>
            <a:custGeom>
              <a:avLst/>
              <a:gdLst/>
              <a:ahLst/>
              <a:cxnLst/>
              <a:rect l="l" t="t" r="r" b="b"/>
              <a:pathLst>
                <a:path w="1152" h="5922" extrusionOk="0">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2458375" y="2637675"/>
              <a:ext cx="29625" cy="156800"/>
            </a:xfrm>
            <a:custGeom>
              <a:avLst/>
              <a:gdLst/>
              <a:ahLst/>
              <a:cxnLst/>
              <a:rect l="l" t="t" r="r" b="b"/>
              <a:pathLst>
                <a:path w="1185" h="6272" extrusionOk="0">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3591075" y="1840750"/>
              <a:ext cx="108000" cy="54575"/>
            </a:xfrm>
            <a:custGeom>
              <a:avLst/>
              <a:gdLst/>
              <a:ahLst/>
              <a:cxnLst/>
              <a:rect l="l" t="t" r="r" b="b"/>
              <a:pathLst>
                <a:path w="4320" h="2183" extrusionOk="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3620025" y="1886000"/>
              <a:ext cx="108900" cy="44975"/>
            </a:xfrm>
            <a:custGeom>
              <a:avLst/>
              <a:gdLst/>
              <a:ahLst/>
              <a:cxnLst/>
              <a:rect l="l" t="t" r="r" b="b"/>
              <a:pathLst>
                <a:path w="4356" h="1799" extrusionOk="0">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3141800" y="2069575"/>
              <a:ext cx="141725" cy="166150"/>
            </a:xfrm>
            <a:custGeom>
              <a:avLst/>
              <a:gdLst/>
              <a:ahLst/>
              <a:cxnLst/>
              <a:rect l="l" t="t" r="r" b="b"/>
              <a:pathLst>
                <a:path w="5669" h="6646" extrusionOk="0">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4523628" y="1635454"/>
              <a:ext cx="519609" cy="80946"/>
            </a:xfrm>
            <a:custGeom>
              <a:avLst/>
              <a:gdLst/>
              <a:ahLst/>
              <a:cxnLst/>
              <a:rect l="l" t="t" r="r" b="b"/>
              <a:pathLst>
                <a:path w="30320" h="4724" extrusionOk="0">
                  <a:moveTo>
                    <a:pt x="8602" y="0"/>
                  </a:moveTo>
                  <a:lnTo>
                    <a:pt x="1" y="3596"/>
                  </a:lnTo>
                  <a:lnTo>
                    <a:pt x="8251" y="1482"/>
                  </a:lnTo>
                  <a:lnTo>
                    <a:pt x="10579" y="4724"/>
                  </a:lnTo>
                  <a:lnTo>
                    <a:pt x="30319" y="1798"/>
                  </a:lnTo>
                  <a:lnTo>
                    <a:pt x="11917" y="3084"/>
                  </a:lnTo>
                  <a:lnTo>
                    <a:pt x="8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4532127" y="1944750"/>
              <a:ext cx="556969" cy="159493"/>
            </a:xfrm>
            <a:custGeom>
              <a:avLst/>
              <a:gdLst/>
              <a:ahLst/>
              <a:cxnLst/>
              <a:rect l="l" t="t" r="r" b="b"/>
              <a:pathLst>
                <a:path w="32500" h="9308" extrusionOk="0">
                  <a:moveTo>
                    <a:pt x="0" y="1"/>
                  </a:moveTo>
                  <a:lnTo>
                    <a:pt x="7755" y="2325"/>
                  </a:lnTo>
                  <a:lnTo>
                    <a:pt x="8390" y="6870"/>
                  </a:lnTo>
                  <a:lnTo>
                    <a:pt x="32500" y="9307"/>
                  </a:lnTo>
                  <a:lnTo>
                    <a:pt x="32500" y="9307"/>
                  </a:lnTo>
                  <a:lnTo>
                    <a:pt x="9798" y="4724"/>
                  </a:lnTo>
                  <a:lnTo>
                    <a:pt x="9798" y="100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4333842" y="2177866"/>
              <a:ext cx="407358" cy="314153"/>
            </a:xfrm>
            <a:custGeom>
              <a:avLst/>
              <a:gdLst/>
              <a:ahLst/>
              <a:cxnLst/>
              <a:rect l="l" t="t" r="r" b="b"/>
              <a:pathLst>
                <a:path w="23770" h="18334" extrusionOk="0">
                  <a:moveTo>
                    <a:pt x="0" y="1"/>
                  </a:moveTo>
                  <a:lnTo>
                    <a:pt x="10726" y="10860"/>
                  </a:lnTo>
                  <a:lnTo>
                    <a:pt x="13476" y="9518"/>
                  </a:lnTo>
                  <a:lnTo>
                    <a:pt x="23769" y="18333"/>
                  </a:lnTo>
                  <a:lnTo>
                    <a:pt x="13967" y="7123"/>
                  </a:lnTo>
                  <a:lnTo>
                    <a:pt x="11077" y="853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2733350" y="1339275"/>
              <a:ext cx="416550" cy="347050"/>
            </a:xfrm>
            <a:custGeom>
              <a:avLst/>
              <a:gdLst/>
              <a:ahLst/>
              <a:cxnLst/>
              <a:rect l="l" t="t" r="r" b="b"/>
              <a:pathLst>
                <a:path w="16662" h="13882" extrusionOk="0">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2873675" y="1339275"/>
              <a:ext cx="218200" cy="204950"/>
            </a:xfrm>
            <a:custGeom>
              <a:avLst/>
              <a:gdLst/>
              <a:ahLst/>
              <a:cxnLst/>
              <a:rect l="l" t="t" r="r" b="b"/>
              <a:pathLst>
                <a:path w="8728" h="8198" extrusionOk="0">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2712475" y="747750"/>
              <a:ext cx="755250" cy="555150"/>
            </a:xfrm>
            <a:custGeom>
              <a:avLst/>
              <a:gdLst/>
              <a:ahLst/>
              <a:cxnLst/>
              <a:rect l="l" t="t" r="r" b="b"/>
              <a:pathLst>
                <a:path w="30210" h="22206" extrusionOk="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2810525" y="1052350"/>
              <a:ext cx="497050" cy="489275"/>
            </a:xfrm>
            <a:custGeom>
              <a:avLst/>
              <a:gdLst/>
              <a:ahLst/>
              <a:cxnLst/>
              <a:rect l="l" t="t" r="r" b="b"/>
              <a:pathLst>
                <a:path w="19882" h="19571" extrusionOk="0">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3174625" y="1264350"/>
              <a:ext cx="177750" cy="149975"/>
            </a:xfrm>
            <a:custGeom>
              <a:avLst/>
              <a:gdLst/>
              <a:ahLst/>
              <a:cxnLst/>
              <a:rect l="l" t="t" r="r" b="b"/>
              <a:pathLst>
                <a:path w="7110" h="5999" extrusionOk="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3124775" y="1257600"/>
              <a:ext cx="54375" cy="129650"/>
            </a:xfrm>
            <a:custGeom>
              <a:avLst/>
              <a:gdLst/>
              <a:ahLst/>
              <a:cxnLst/>
              <a:rect l="l" t="t" r="r" b="b"/>
              <a:pathLst>
                <a:path w="2175" h="5186" extrusionOk="0">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3015375" y="1378975"/>
              <a:ext cx="102475" cy="67625"/>
            </a:xfrm>
            <a:custGeom>
              <a:avLst/>
              <a:gdLst/>
              <a:ahLst/>
              <a:cxnLst/>
              <a:rect l="l" t="t" r="r" b="b"/>
              <a:pathLst>
                <a:path w="4099" h="2705" extrusionOk="0">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3073750" y="1136300"/>
              <a:ext cx="65450" cy="66825"/>
            </a:xfrm>
            <a:custGeom>
              <a:avLst/>
              <a:gdLst/>
              <a:ahLst/>
              <a:cxnLst/>
              <a:rect l="l" t="t" r="r" b="b"/>
              <a:pathLst>
                <a:path w="2618" h="2673" extrusionOk="0">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3227325" y="1208175"/>
              <a:ext cx="80700" cy="20150"/>
            </a:xfrm>
            <a:custGeom>
              <a:avLst/>
              <a:gdLst/>
              <a:ahLst/>
              <a:cxnLst/>
              <a:rect l="l" t="t" r="r" b="b"/>
              <a:pathLst>
                <a:path w="3228" h="806" extrusionOk="0">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3089725" y="1215675"/>
              <a:ext cx="26200" cy="30625"/>
            </a:xfrm>
            <a:custGeom>
              <a:avLst/>
              <a:gdLst/>
              <a:ahLst/>
              <a:cxnLst/>
              <a:rect l="l" t="t" r="r" b="b"/>
              <a:pathLst>
                <a:path w="1048" h="1225" extrusionOk="0">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3230750" y="1264150"/>
              <a:ext cx="26175" cy="30625"/>
            </a:xfrm>
            <a:custGeom>
              <a:avLst/>
              <a:gdLst/>
              <a:ahLst/>
              <a:cxnLst/>
              <a:rect l="l" t="t" r="r" b="b"/>
              <a:pathLst>
                <a:path w="1047" h="1225" extrusionOk="0">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2951100" y="1224850"/>
              <a:ext cx="116875" cy="110700"/>
            </a:xfrm>
            <a:custGeom>
              <a:avLst/>
              <a:gdLst/>
              <a:ahLst/>
              <a:cxnLst/>
              <a:rect l="l" t="t" r="r" b="b"/>
              <a:pathLst>
                <a:path w="4675" h="4428" extrusionOk="0">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3203700" y="1341175"/>
              <a:ext cx="80175" cy="107075"/>
            </a:xfrm>
            <a:custGeom>
              <a:avLst/>
              <a:gdLst/>
              <a:ahLst/>
              <a:cxnLst/>
              <a:rect l="l" t="t" r="r" b="b"/>
              <a:pathLst>
                <a:path w="3207" h="4283" extrusionOk="0">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2864350" y="1162175"/>
              <a:ext cx="55075" cy="104775"/>
            </a:xfrm>
            <a:custGeom>
              <a:avLst/>
              <a:gdLst/>
              <a:ahLst/>
              <a:cxnLst/>
              <a:rect l="l" t="t" r="r" b="b"/>
              <a:pathLst>
                <a:path w="2203" h="4191" extrusionOk="0">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2778150" y="2017425"/>
              <a:ext cx="316900" cy="108375"/>
            </a:xfrm>
            <a:custGeom>
              <a:avLst/>
              <a:gdLst/>
              <a:ahLst/>
              <a:cxnLst/>
              <a:rect l="l" t="t" r="r" b="b"/>
              <a:pathLst>
                <a:path w="12676" h="4335" extrusionOk="0">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2659600" y="1907425"/>
              <a:ext cx="558700" cy="229175"/>
            </a:xfrm>
            <a:custGeom>
              <a:avLst/>
              <a:gdLst/>
              <a:ahLst/>
              <a:cxnLst/>
              <a:rect l="l" t="t" r="r" b="b"/>
              <a:pathLst>
                <a:path w="22348" h="9167" extrusionOk="0">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2733450" y="2036825"/>
              <a:ext cx="247350" cy="106825"/>
            </a:xfrm>
            <a:custGeom>
              <a:avLst/>
              <a:gdLst/>
              <a:ahLst/>
              <a:cxnLst/>
              <a:rect l="l" t="t" r="r" b="b"/>
              <a:pathLst>
                <a:path w="9894" h="4273" extrusionOk="0">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2729400" y="2033075"/>
              <a:ext cx="238750" cy="114225"/>
            </a:xfrm>
            <a:custGeom>
              <a:avLst/>
              <a:gdLst/>
              <a:ahLst/>
              <a:cxnLst/>
              <a:rect l="l" t="t" r="r" b="b"/>
              <a:pathLst>
                <a:path w="9550" h="4569" extrusionOk="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2963650" y="2021825"/>
              <a:ext cx="106100" cy="83775"/>
            </a:xfrm>
            <a:custGeom>
              <a:avLst/>
              <a:gdLst/>
              <a:ahLst/>
              <a:cxnLst/>
              <a:rect l="l" t="t" r="r" b="b"/>
              <a:pathLst>
                <a:path w="4244" h="3351" extrusionOk="0">
                  <a:moveTo>
                    <a:pt x="4243" y="0"/>
                  </a:moveTo>
                  <a:lnTo>
                    <a:pt x="1" y="3351"/>
                  </a:lnTo>
                  <a:cubicBezTo>
                    <a:pt x="1813" y="2933"/>
                    <a:pt x="3411" y="1665"/>
                    <a:pt x="4243"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2959525" y="2018100"/>
              <a:ext cx="114425" cy="91275"/>
            </a:xfrm>
            <a:custGeom>
              <a:avLst/>
              <a:gdLst/>
              <a:ahLst/>
              <a:cxnLst/>
              <a:rect l="l" t="t" r="r" b="b"/>
              <a:pathLst>
                <a:path w="4577" h="3651" extrusionOk="0">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2"/>
            <p:cNvSpPr/>
            <p:nvPr/>
          </p:nvSpPr>
          <p:spPr>
            <a:xfrm>
              <a:off x="768450" y="1483425"/>
              <a:ext cx="2040450" cy="1135550"/>
            </a:xfrm>
            <a:custGeom>
              <a:avLst/>
              <a:gdLst/>
              <a:ahLst/>
              <a:cxnLst/>
              <a:rect l="l" t="t" r="r" b="b"/>
              <a:pathLst>
                <a:path w="81618" h="45422" extrusionOk="0">
                  <a:moveTo>
                    <a:pt x="23671" y="1"/>
                  </a:moveTo>
                  <a:cubicBezTo>
                    <a:pt x="23448" y="1"/>
                    <a:pt x="23140" y="4"/>
                    <a:pt x="22764" y="15"/>
                  </a:cubicBezTo>
                  <a:cubicBezTo>
                    <a:pt x="20471" y="75"/>
                    <a:pt x="15737" y="335"/>
                    <a:pt x="13184" y="1582"/>
                  </a:cubicBezTo>
                  <a:cubicBezTo>
                    <a:pt x="9721" y="3278"/>
                    <a:pt x="2184" y="20620"/>
                    <a:pt x="1198" y="23159"/>
                  </a:cubicBezTo>
                  <a:cubicBezTo>
                    <a:pt x="200" y="25698"/>
                    <a:pt x="0" y="31977"/>
                    <a:pt x="0" y="31977"/>
                  </a:cubicBezTo>
                  <a:lnTo>
                    <a:pt x="11298" y="31904"/>
                  </a:lnTo>
                  <a:lnTo>
                    <a:pt x="11298" y="31904"/>
                  </a:lnTo>
                  <a:cubicBezTo>
                    <a:pt x="11298" y="31904"/>
                    <a:pt x="11238" y="40926"/>
                    <a:pt x="11298" y="42991"/>
                  </a:cubicBezTo>
                  <a:cubicBezTo>
                    <a:pt x="11344" y="45056"/>
                    <a:pt x="13412" y="45421"/>
                    <a:pt x="13412" y="45421"/>
                  </a:cubicBezTo>
                  <a:lnTo>
                    <a:pt x="41799" y="45421"/>
                  </a:lnTo>
                  <a:cubicBezTo>
                    <a:pt x="41799" y="45421"/>
                    <a:pt x="41121" y="41186"/>
                    <a:pt x="42382" y="37389"/>
                  </a:cubicBezTo>
                  <a:cubicBezTo>
                    <a:pt x="43650" y="33579"/>
                    <a:pt x="44707" y="21364"/>
                    <a:pt x="44707" y="21364"/>
                  </a:cubicBezTo>
                  <a:lnTo>
                    <a:pt x="50326" y="23882"/>
                  </a:lnTo>
                  <a:cubicBezTo>
                    <a:pt x="52999" y="25076"/>
                    <a:pt x="55885" y="25719"/>
                    <a:pt x="58811" y="25772"/>
                  </a:cubicBezTo>
                  <a:lnTo>
                    <a:pt x="78600" y="26127"/>
                  </a:lnTo>
                  <a:cubicBezTo>
                    <a:pt x="78600" y="26127"/>
                    <a:pt x="78081" y="24581"/>
                    <a:pt x="78924" y="21308"/>
                  </a:cubicBezTo>
                  <a:cubicBezTo>
                    <a:pt x="79763" y="18032"/>
                    <a:pt x="81617" y="16974"/>
                    <a:pt x="81617" y="16974"/>
                  </a:cubicBezTo>
                  <a:cubicBezTo>
                    <a:pt x="81617" y="16974"/>
                    <a:pt x="64289" y="15787"/>
                    <a:pt x="59007" y="14909"/>
                  </a:cubicBezTo>
                  <a:cubicBezTo>
                    <a:pt x="54628" y="14186"/>
                    <a:pt x="44777" y="8145"/>
                    <a:pt x="41515" y="6080"/>
                  </a:cubicBezTo>
                  <a:cubicBezTo>
                    <a:pt x="40826" y="5652"/>
                    <a:pt x="40433" y="5392"/>
                    <a:pt x="40433" y="5392"/>
                  </a:cubicBezTo>
                  <a:lnTo>
                    <a:pt x="24067" y="5"/>
                  </a:lnTo>
                  <a:cubicBezTo>
                    <a:pt x="24067" y="5"/>
                    <a:pt x="23925" y="1"/>
                    <a:pt x="23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1102775" y="1682600"/>
              <a:ext cx="152800" cy="359700"/>
            </a:xfrm>
            <a:custGeom>
              <a:avLst/>
              <a:gdLst/>
              <a:ahLst/>
              <a:cxnLst/>
              <a:rect l="l" t="t" r="r" b="b"/>
              <a:pathLst>
                <a:path w="6112" h="14388" extrusionOk="0">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1882500" y="1852200"/>
              <a:ext cx="13300" cy="165425"/>
            </a:xfrm>
            <a:custGeom>
              <a:avLst/>
              <a:gdLst/>
              <a:ahLst/>
              <a:cxnLst/>
              <a:rect l="l" t="t" r="r" b="b"/>
              <a:pathLst>
                <a:path w="532" h="6617" extrusionOk="0">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2"/>
            <p:cNvSpPr/>
            <p:nvPr/>
          </p:nvSpPr>
          <p:spPr>
            <a:xfrm>
              <a:off x="742975" y="2025325"/>
              <a:ext cx="612325" cy="402600"/>
            </a:xfrm>
            <a:custGeom>
              <a:avLst/>
              <a:gdLst/>
              <a:ahLst/>
              <a:cxnLst/>
              <a:rect l="l" t="t" r="r" b="b"/>
              <a:pathLst>
                <a:path w="24493" h="16104" extrusionOk="0">
                  <a:moveTo>
                    <a:pt x="19530" y="1"/>
                  </a:moveTo>
                  <a:cubicBezTo>
                    <a:pt x="14975" y="443"/>
                    <a:pt x="10417" y="882"/>
                    <a:pt x="5862" y="1325"/>
                  </a:cubicBezTo>
                  <a:cubicBezTo>
                    <a:pt x="5247" y="1525"/>
                    <a:pt x="4180" y="1968"/>
                    <a:pt x="3165" y="2926"/>
                  </a:cubicBezTo>
                  <a:cubicBezTo>
                    <a:pt x="3049" y="3039"/>
                    <a:pt x="1981" y="4068"/>
                    <a:pt x="1370" y="5648"/>
                  </a:cubicBezTo>
                  <a:cubicBezTo>
                    <a:pt x="1" y="9174"/>
                    <a:pt x="1149" y="14853"/>
                    <a:pt x="4397" y="15794"/>
                  </a:cubicBezTo>
                  <a:cubicBezTo>
                    <a:pt x="4791" y="15906"/>
                    <a:pt x="5275" y="16103"/>
                    <a:pt x="6617" y="16103"/>
                  </a:cubicBezTo>
                  <a:cubicBezTo>
                    <a:pt x="10340" y="16096"/>
                    <a:pt x="13202" y="14948"/>
                    <a:pt x="16103" y="13750"/>
                  </a:cubicBezTo>
                  <a:cubicBezTo>
                    <a:pt x="19653" y="12282"/>
                    <a:pt x="22523" y="11049"/>
                    <a:pt x="24493" y="10189"/>
                  </a:cubicBezTo>
                  <a:cubicBezTo>
                    <a:pt x="22839" y="6793"/>
                    <a:pt x="21185" y="3397"/>
                    <a:pt x="19530" y="1"/>
                  </a:cubicBezTo>
                  <a:close/>
                </a:path>
              </a:pathLst>
            </a:custGeom>
            <a:solidFill>
              <a:srgbClr val="FF3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2"/>
            <p:cNvSpPr/>
            <p:nvPr/>
          </p:nvSpPr>
          <p:spPr>
            <a:xfrm>
              <a:off x="1209000" y="2024350"/>
              <a:ext cx="160275" cy="256250"/>
            </a:xfrm>
            <a:custGeom>
              <a:avLst/>
              <a:gdLst/>
              <a:ahLst/>
              <a:cxnLst/>
              <a:rect l="l" t="t" r="r" b="b"/>
              <a:pathLst>
                <a:path w="6411" h="10250" extrusionOk="0">
                  <a:moveTo>
                    <a:pt x="1104" y="1"/>
                  </a:moveTo>
                  <a:cubicBezTo>
                    <a:pt x="1025" y="1"/>
                    <a:pt x="949" y="13"/>
                    <a:pt x="879" y="36"/>
                  </a:cubicBezTo>
                  <a:cubicBezTo>
                    <a:pt x="784" y="75"/>
                    <a:pt x="703" y="131"/>
                    <a:pt x="644" y="205"/>
                  </a:cubicBezTo>
                  <a:cubicBezTo>
                    <a:pt x="1" y="893"/>
                    <a:pt x="380" y="3229"/>
                    <a:pt x="1616" y="5771"/>
                  </a:cubicBezTo>
                  <a:cubicBezTo>
                    <a:pt x="2340" y="7264"/>
                    <a:pt x="3218" y="8525"/>
                    <a:pt x="4012" y="9318"/>
                  </a:cubicBezTo>
                  <a:cubicBezTo>
                    <a:pt x="4604" y="9911"/>
                    <a:pt x="5156" y="10249"/>
                    <a:pt x="5577" y="10249"/>
                  </a:cubicBezTo>
                  <a:cubicBezTo>
                    <a:pt x="5663" y="10249"/>
                    <a:pt x="5743" y="10235"/>
                    <a:pt x="5817" y="10207"/>
                  </a:cubicBezTo>
                  <a:cubicBezTo>
                    <a:pt x="6245" y="10052"/>
                    <a:pt x="6410" y="9459"/>
                    <a:pt x="6350" y="8606"/>
                  </a:cubicBezTo>
                  <a:cubicBezTo>
                    <a:pt x="6280" y="7538"/>
                    <a:pt x="5852" y="6056"/>
                    <a:pt x="5093" y="4490"/>
                  </a:cubicBezTo>
                  <a:cubicBezTo>
                    <a:pt x="4071" y="2365"/>
                    <a:pt x="2744" y="725"/>
                    <a:pt x="1736" y="191"/>
                  </a:cubicBezTo>
                  <a:cubicBezTo>
                    <a:pt x="1508" y="67"/>
                    <a:pt x="1294" y="1"/>
                    <a:pt x="1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2"/>
            <p:cNvSpPr/>
            <p:nvPr/>
          </p:nvSpPr>
          <p:spPr>
            <a:xfrm>
              <a:off x="1209000" y="1883350"/>
              <a:ext cx="385200" cy="378725"/>
            </a:xfrm>
            <a:custGeom>
              <a:avLst/>
              <a:gdLst/>
              <a:ahLst/>
              <a:cxnLst/>
              <a:rect l="l" t="t" r="r" b="b"/>
              <a:pathLst>
                <a:path w="15408" h="15149" extrusionOk="0">
                  <a:moveTo>
                    <a:pt x="7684" y="1"/>
                  </a:moveTo>
                  <a:cubicBezTo>
                    <a:pt x="6416" y="1"/>
                    <a:pt x="2016" y="5482"/>
                    <a:pt x="1736" y="5831"/>
                  </a:cubicBezTo>
                  <a:lnTo>
                    <a:pt x="1722" y="5845"/>
                  </a:lnTo>
                  <a:lnTo>
                    <a:pt x="644" y="5845"/>
                  </a:lnTo>
                  <a:cubicBezTo>
                    <a:pt x="1" y="6533"/>
                    <a:pt x="380" y="8869"/>
                    <a:pt x="1616" y="11411"/>
                  </a:cubicBezTo>
                  <a:cubicBezTo>
                    <a:pt x="2340" y="12904"/>
                    <a:pt x="3218" y="14165"/>
                    <a:pt x="4015" y="14958"/>
                  </a:cubicBezTo>
                  <a:lnTo>
                    <a:pt x="5462" y="15148"/>
                  </a:lnTo>
                  <a:lnTo>
                    <a:pt x="6340" y="14246"/>
                  </a:lnTo>
                  <a:lnTo>
                    <a:pt x="6350" y="14246"/>
                  </a:lnTo>
                  <a:cubicBezTo>
                    <a:pt x="9887" y="14056"/>
                    <a:pt x="12545" y="12525"/>
                    <a:pt x="13982" y="11457"/>
                  </a:cubicBezTo>
                  <a:cubicBezTo>
                    <a:pt x="15408" y="10400"/>
                    <a:pt x="14221" y="8609"/>
                    <a:pt x="14221" y="8609"/>
                  </a:cubicBezTo>
                  <a:cubicBezTo>
                    <a:pt x="14221" y="8609"/>
                    <a:pt x="14765" y="7007"/>
                    <a:pt x="14435" y="5237"/>
                  </a:cubicBezTo>
                  <a:cubicBezTo>
                    <a:pt x="14101" y="3481"/>
                    <a:pt x="13079" y="3422"/>
                    <a:pt x="13079" y="3422"/>
                  </a:cubicBezTo>
                  <a:cubicBezTo>
                    <a:pt x="13079" y="3422"/>
                    <a:pt x="13188" y="2449"/>
                    <a:pt x="12465" y="1490"/>
                  </a:cubicBezTo>
                  <a:cubicBezTo>
                    <a:pt x="12219" y="1159"/>
                    <a:pt x="11810" y="1050"/>
                    <a:pt x="11377" y="1050"/>
                  </a:cubicBezTo>
                  <a:cubicBezTo>
                    <a:pt x="10531" y="1050"/>
                    <a:pt x="9592" y="1466"/>
                    <a:pt x="9592" y="1466"/>
                  </a:cubicBezTo>
                  <a:cubicBezTo>
                    <a:pt x="9592" y="1466"/>
                    <a:pt x="8949" y="184"/>
                    <a:pt x="7741" y="5"/>
                  </a:cubicBezTo>
                  <a:cubicBezTo>
                    <a:pt x="7723" y="2"/>
                    <a:pt x="7704" y="1"/>
                    <a:pt x="7684"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899875" y="2023650"/>
              <a:ext cx="314700" cy="37100"/>
            </a:xfrm>
            <a:custGeom>
              <a:avLst/>
              <a:gdLst/>
              <a:ahLst/>
              <a:cxnLst/>
              <a:rect l="l" t="t" r="r" b="b"/>
              <a:pathLst>
                <a:path w="12588" h="1484" extrusionOk="0">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1046150" y="2276350"/>
              <a:ext cx="313375" cy="132325"/>
            </a:xfrm>
            <a:custGeom>
              <a:avLst/>
              <a:gdLst/>
              <a:ahLst/>
              <a:cxnLst/>
              <a:rect l="l" t="t" r="r" b="b"/>
              <a:pathLst>
                <a:path w="12535" h="5293" extrusionOk="0">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2956725" y="2021825"/>
              <a:ext cx="49175" cy="65875"/>
            </a:xfrm>
            <a:custGeom>
              <a:avLst/>
              <a:gdLst/>
              <a:ahLst/>
              <a:cxnLst/>
              <a:rect l="l" t="t" r="r" b="b"/>
              <a:pathLst>
                <a:path w="1967" h="2635" extrusionOk="0">
                  <a:moveTo>
                    <a:pt x="1967" y="0"/>
                  </a:moveTo>
                  <a:lnTo>
                    <a:pt x="0" y="2634"/>
                  </a:lnTo>
                  <a:cubicBezTo>
                    <a:pt x="0" y="2634"/>
                    <a:pt x="1570" y="1918"/>
                    <a:pt x="1967" y="0"/>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2952500" y="2018150"/>
              <a:ext cx="57450" cy="73325"/>
            </a:xfrm>
            <a:custGeom>
              <a:avLst/>
              <a:gdLst/>
              <a:ahLst/>
              <a:cxnLst/>
              <a:rect l="l" t="t" r="r" b="b"/>
              <a:pathLst>
                <a:path w="2298" h="2933" extrusionOk="0">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1402250" y="1915925"/>
              <a:ext cx="51400" cy="31200"/>
            </a:xfrm>
            <a:custGeom>
              <a:avLst/>
              <a:gdLst/>
              <a:ahLst/>
              <a:cxnLst/>
              <a:rect l="l" t="t" r="r" b="b"/>
              <a:pathLst>
                <a:path w="2056" h="1248" extrusionOk="0">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1464850" y="1963725"/>
              <a:ext cx="72450" cy="35475"/>
            </a:xfrm>
            <a:custGeom>
              <a:avLst/>
              <a:gdLst/>
              <a:ahLst/>
              <a:cxnLst/>
              <a:rect l="l" t="t" r="r" b="b"/>
              <a:pathLst>
                <a:path w="2898" h="1419" extrusionOk="0">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2"/>
            <p:cNvSpPr/>
            <p:nvPr/>
          </p:nvSpPr>
          <p:spPr>
            <a:xfrm>
              <a:off x="1519200" y="2095050"/>
              <a:ext cx="47700" cy="20225"/>
            </a:xfrm>
            <a:custGeom>
              <a:avLst/>
              <a:gdLst/>
              <a:ahLst/>
              <a:cxnLst/>
              <a:rect l="l" t="t" r="r" b="b"/>
              <a:pathLst>
                <a:path w="1908" h="809" extrusionOk="0">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2"/>
            <p:cNvSpPr/>
            <p:nvPr/>
          </p:nvSpPr>
          <p:spPr>
            <a:xfrm>
              <a:off x="1811200" y="1264350"/>
              <a:ext cx="177750" cy="149975"/>
            </a:xfrm>
            <a:custGeom>
              <a:avLst/>
              <a:gdLst/>
              <a:ahLst/>
              <a:cxnLst/>
              <a:rect l="l" t="t" r="r" b="b"/>
              <a:pathLst>
                <a:path w="7110" h="5999" extrusionOk="0">
                  <a:moveTo>
                    <a:pt x="6101" y="1"/>
                  </a:moveTo>
                  <a:cubicBezTo>
                    <a:pt x="5499" y="1"/>
                    <a:pt x="4718" y="673"/>
                    <a:pt x="4718" y="673"/>
                  </a:cubicBezTo>
                  <a:cubicBezTo>
                    <a:pt x="4718" y="673"/>
                    <a:pt x="1" y="5998"/>
                    <a:pt x="2898" y="5998"/>
                  </a:cubicBezTo>
                  <a:cubicBezTo>
                    <a:pt x="2987" y="5998"/>
                    <a:pt x="3083" y="5993"/>
                    <a:pt x="3187" y="5983"/>
                  </a:cubicBezTo>
                  <a:cubicBezTo>
                    <a:pt x="6667" y="5635"/>
                    <a:pt x="7109" y="936"/>
                    <a:pt x="6579" y="230"/>
                  </a:cubicBezTo>
                  <a:cubicBezTo>
                    <a:pt x="6455" y="64"/>
                    <a:pt x="6287" y="1"/>
                    <a:pt x="6101"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2"/>
            <p:cNvSpPr/>
            <p:nvPr/>
          </p:nvSpPr>
          <p:spPr>
            <a:xfrm>
              <a:off x="1370125" y="1339275"/>
              <a:ext cx="409150" cy="346050"/>
            </a:xfrm>
            <a:custGeom>
              <a:avLst/>
              <a:gdLst/>
              <a:ahLst/>
              <a:cxnLst/>
              <a:rect l="l" t="t" r="r" b="b"/>
              <a:pathLst>
                <a:path w="16366" h="13842" extrusionOk="0">
                  <a:moveTo>
                    <a:pt x="7277" y="1"/>
                  </a:moveTo>
                  <a:lnTo>
                    <a:pt x="5542" y="3467"/>
                  </a:lnTo>
                  <a:cubicBezTo>
                    <a:pt x="5289" y="3976"/>
                    <a:pt x="5036" y="4489"/>
                    <a:pt x="4784" y="4998"/>
                  </a:cubicBezTo>
                  <a:cubicBezTo>
                    <a:pt x="4183" y="5226"/>
                    <a:pt x="3435" y="5455"/>
                    <a:pt x="2560" y="5606"/>
                  </a:cubicBezTo>
                  <a:cubicBezTo>
                    <a:pt x="1801" y="5738"/>
                    <a:pt x="1108" y="5781"/>
                    <a:pt x="511" y="5781"/>
                  </a:cubicBezTo>
                  <a:cubicBezTo>
                    <a:pt x="332" y="5781"/>
                    <a:pt x="161" y="5777"/>
                    <a:pt x="0" y="5771"/>
                  </a:cubicBezTo>
                  <a:lnTo>
                    <a:pt x="0" y="5771"/>
                  </a:lnTo>
                  <a:cubicBezTo>
                    <a:pt x="0" y="5771"/>
                    <a:pt x="3740" y="13518"/>
                    <a:pt x="11217" y="13841"/>
                  </a:cubicBezTo>
                  <a:cubicBezTo>
                    <a:pt x="16366" y="13841"/>
                    <a:pt x="16366" y="11158"/>
                    <a:pt x="16366" y="11158"/>
                  </a:cubicBezTo>
                  <a:lnTo>
                    <a:pt x="13591" y="8868"/>
                  </a:lnTo>
                  <a:lnTo>
                    <a:pt x="13602" y="8844"/>
                  </a:lnTo>
                  <a:lnTo>
                    <a:pt x="14336" y="6803"/>
                  </a:lnTo>
                  <a:lnTo>
                    <a:pt x="7277" y="1"/>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1508675" y="1339275"/>
              <a:ext cx="219850" cy="221100"/>
            </a:xfrm>
            <a:custGeom>
              <a:avLst/>
              <a:gdLst/>
              <a:ahLst/>
              <a:cxnLst/>
              <a:rect l="l" t="t" r="r" b="b"/>
              <a:pathLst>
                <a:path w="8794" h="8844" extrusionOk="0">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2"/>
            <p:cNvSpPr/>
            <p:nvPr/>
          </p:nvSpPr>
          <p:spPr>
            <a:xfrm>
              <a:off x="1348250" y="729375"/>
              <a:ext cx="855275" cy="561100"/>
            </a:xfrm>
            <a:custGeom>
              <a:avLst/>
              <a:gdLst/>
              <a:ahLst/>
              <a:cxnLst/>
              <a:rect l="l" t="t" r="r" b="b"/>
              <a:pathLst>
                <a:path w="34211" h="22444" extrusionOk="0">
                  <a:moveTo>
                    <a:pt x="16845" y="0"/>
                  </a:moveTo>
                  <a:cubicBezTo>
                    <a:pt x="15997" y="0"/>
                    <a:pt x="15136" y="21"/>
                    <a:pt x="14287" y="73"/>
                  </a:cubicBezTo>
                  <a:cubicBezTo>
                    <a:pt x="9964" y="336"/>
                    <a:pt x="7190" y="5200"/>
                    <a:pt x="7190" y="5200"/>
                  </a:cubicBezTo>
                  <a:cubicBezTo>
                    <a:pt x="7190" y="5200"/>
                    <a:pt x="6910" y="4945"/>
                    <a:pt x="6416" y="4945"/>
                  </a:cubicBezTo>
                  <a:cubicBezTo>
                    <a:pt x="5622" y="4945"/>
                    <a:pt x="4273" y="5607"/>
                    <a:pt x="2642" y="9064"/>
                  </a:cubicBezTo>
                  <a:cubicBezTo>
                    <a:pt x="1" y="14669"/>
                    <a:pt x="5076" y="20484"/>
                    <a:pt x="5076" y="20484"/>
                  </a:cubicBezTo>
                  <a:cubicBezTo>
                    <a:pt x="5076" y="20484"/>
                    <a:pt x="11895" y="22444"/>
                    <a:pt x="18245" y="22444"/>
                  </a:cubicBezTo>
                  <a:cubicBezTo>
                    <a:pt x="20614" y="22444"/>
                    <a:pt x="22918" y="22171"/>
                    <a:pt x="24777" y="21422"/>
                  </a:cubicBezTo>
                  <a:cubicBezTo>
                    <a:pt x="31622" y="18662"/>
                    <a:pt x="32574" y="15371"/>
                    <a:pt x="32943" y="14156"/>
                  </a:cubicBezTo>
                  <a:cubicBezTo>
                    <a:pt x="33311" y="12941"/>
                    <a:pt x="31903" y="12042"/>
                    <a:pt x="31903" y="12042"/>
                  </a:cubicBezTo>
                  <a:cubicBezTo>
                    <a:pt x="31903" y="12042"/>
                    <a:pt x="34140" y="9520"/>
                    <a:pt x="34175" y="8182"/>
                  </a:cubicBezTo>
                  <a:cubicBezTo>
                    <a:pt x="34210" y="6841"/>
                    <a:pt x="31636" y="5713"/>
                    <a:pt x="31636" y="5713"/>
                  </a:cubicBezTo>
                  <a:cubicBezTo>
                    <a:pt x="33206" y="4463"/>
                    <a:pt x="33540" y="1464"/>
                    <a:pt x="33382" y="832"/>
                  </a:cubicBezTo>
                  <a:cubicBezTo>
                    <a:pt x="33300" y="502"/>
                    <a:pt x="31374" y="438"/>
                    <a:pt x="29334" y="438"/>
                  </a:cubicBezTo>
                  <a:cubicBezTo>
                    <a:pt x="28042" y="438"/>
                    <a:pt x="26704" y="463"/>
                    <a:pt x="25759" y="463"/>
                  </a:cubicBezTo>
                  <a:cubicBezTo>
                    <a:pt x="25323" y="463"/>
                    <a:pt x="24971" y="458"/>
                    <a:pt x="24746" y="442"/>
                  </a:cubicBezTo>
                  <a:cubicBezTo>
                    <a:pt x="23555" y="357"/>
                    <a:pt x="20316" y="0"/>
                    <a:pt x="16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2"/>
            <p:cNvSpPr/>
            <p:nvPr/>
          </p:nvSpPr>
          <p:spPr>
            <a:xfrm>
              <a:off x="1450725" y="1020650"/>
              <a:ext cx="495025" cy="520950"/>
            </a:xfrm>
            <a:custGeom>
              <a:avLst/>
              <a:gdLst/>
              <a:ahLst/>
              <a:cxnLst/>
              <a:rect l="l" t="t" r="r" b="b"/>
              <a:pathLst>
                <a:path w="19801" h="20838" extrusionOk="0">
                  <a:moveTo>
                    <a:pt x="19112" y="1"/>
                  </a:moveTo>
                  <a:cubicBezTo>
                    <a:pt x="18210" y="1378"/>
                    <a:pt x="10866" y="3228"/>
                    <a:pt x="8966" y="3597"/>
                  </a:cubicBezTo>
                  <a:cubicBezTo>
                    <a:pt x="7056" y="3962"/>
                    <a:pt x="4362" y="6087"/>
                    <a:pt x="4362" y="6087"/>
                  </a:cubicBezTo>
                  <a:cubicBezTo>
                    <a:pt x="4255" y="5955"/>
                    <a:pt x="3262" y="4730"/>
                    <a:pt x="2204" y="4730"/>
                  </a:cubicBezTo>
                  <a:cubicBezTo>
                    <a:pt x="2113" y="4730"/>
                    <a:pt x="2020" y="4740"/>
                    <a:pt x="1928" y="4760"/>
                  </a:cubicBezTo>
                  <a:cubicBezTo>
                    <a:pt x="601" y="5048"/>
                    <a:pt x="0" y="7408"/>
                    <a:pt x="527" y="8963"/>
                  </a:cubicBezTo>
                  <a:cubicBezTo>
                    <a:pt x="924" y="10129"/>
                    <a:pt x="1974" y="10916"/>
                    <a:pt x="2610" y="11390"/>
                  </a:cubicBezTo>
                  <a:cubicBezTo>
                    <a:pt x="3108" y="11762"/>
                    <a:pt x="3561" y="12008"/>
                    <a:pt x="3888" y="12166"/>
                  </a:cubicBezTo>
                  <a:cubicBezTo>
                    <a:pt x="3888" y="12166"/>
                    <a:pt x="4362" y="14386"/>
                    <a:pt x="6473" y="17659"/>
                  </a:cubicBezTo>
                  <a:cubicBezTo>
                    <a:pt x="7787" y="19695"/>
                    <a:pt x="9488" y="20838"/>
                    <a:pt x="11364" y="20838"/>
                  </a:cubicBezTo>
                  <a:cubicBezTo>
                    <a:pt x="12506" y="20838"/>
                    <a:pt x="13713" y="20414"/>
                    <a:pt x="14936" y="19510"/>
                  </a:cubicBezTo>
                  <a:cubicBezTo>
                    <a:pt x="15635" y="18990"/>
                    <a:pt x="16239" y="18266"/>
                    <a:pt x="16752" y="17410"/>
                  </a:cubicBezTo>
                  <a:cubicBezTo>
                    <a:pt x="17476" y="16212"/>
                    <a:pt x="18034" y="14776"/>
                    <a:pt x="18438" y="13339"/>
                  </a:cubicBezTo>
                  <a:cubicBezTo>
                    <a:pt x="19102" y="11120"/>
                    <a:pt x="19411" y="8925"/>
                    <a:pt x="19541" y="7727"/>
                  </a:cubicBezTo>
                  <a:cubicBezTo>
                    <a:pt x="19800" y="5184"/>
                    <a:pt x="19112" y="1"/>
                    <a:pt x="19112"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1745100" y="1222325"/>
              <a:ext cx="75900" cy="156850"/>
            </a:xfrm>
            <a:custGeom>
              <a:avLst/>
              <a:gdLst/>
              <a:ahLst/>
              <a:cxnLst/>
              <a:rect l="l" t="t" r="r" b="b"/>
              <a:pathLst>
                <a:path w="3036" h="6274" extrusionOk="0">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2"/>
            <p:cNvSpPr/>
            <p:nvPr/>
          </p:nvSpPr>
          <p:spPr>
            <a:xfrm>
              <a:off x="1658525" y="1378975"/>
              <a:ext cx="86950" cy="65025"/>
            </a:xfrm>
            <a:custGeom>
              <a:avLst/>
              <a:gdLst/>
              <a:ahLst/>
              <a:cxnLst/>
              <a:rect l="l" t="t" r="r" b="b"/>
              <a:pathLst>
                <a:path w="3478" h="2601" extrusionOk="0">
                  <a:moveTo>
                    <a:pt x="517" y="0"/>
                  </a:moveTo>
                  <a:lnTo>
                    <a:pt x="517" y="0"/>
                  </a:lnTo>
                  <a:cubicBezTo>
                    <a:pt x="1" y="903"/>
                    <a:pt x="285" y="1970"/>
                    <a:pt x="953" y="2392"/>
                  </a:cubicBezTo>
                  <a:cubicBezTo>
                    <a:pt x="1175" y="2531"/>
                    <a:pt x="1442" y="2600"/>
                    <a:pt x="1720" y="2600"/>
                  </a:cubicBezTo>
                  <a:cubicBezTo>
                    <a:pt x="2400" y="2600"/>
                    <a:pt x="3149" y="2188"/>
                    <a:pt x="3478" y="1387"/>
                  </a:cubicBezTo>
                  <a:cubicBezTo>
                    <a:pt x="2491" y="924"/>
                    <a:pt x="1504" y="46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1701650" y="1098550"/>
              <a:ext cx="69825" cy="67700"/>
            </a:xfrm>
            <a:custGeom>
              <a:avLst/>
              <a:gdLst/>
              <a:ahLst/>
              <a:cxnLst/>
              <a:rect l="l" t="t" r="r" b="b"/>
              <a:pathLst>
                <a:path w="2793" h="2708" extrusionOk="0">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1867850" y="1177850"/>
              <a:ext cx="80700" cy="22825"/>
            </a:xfrm>
            <a:custGeom>
              <a:avLst/>
              <a:gdLst/>
              <a:ahLst/>
              <a:cxnLst/>
              <a:rect l="l" t="t" r="r" b="b"/>
              <a:pathLst>
                <a:path w="3228" h="913" extrusionOk="0">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1719375" y="1214250"/>
              <a:ext cx="26275" cy="30575"/>
            </a:xfrm>
            <a:custGeom>
              <a:avLst/>
              <a:gdLst/>
              <a:ahLst/>
              <a:cxnLst/>
              <a:rect l="l" t="t" r="r" b="b"/>
              <a:pathLst>
                <a:path w="1051" h="1223" extrusionOk="0">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1843800" y="1257650"/>
              <a:ext cx="26175" cy="30625"/>
            </a:xfrm>
            <a:custGeom>
              <a:avLst/>
              <a:gdLst/>
              <a:ahLst/>
              <a:cxnLst/>
              <a:rect l="l" t="t" r="r" b="b"/>
              <a:pathLst>
                <a:path w="1047" h="1225" extrusionOk="0">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2"/>
            <p:cNvSpPr/>
            <p:nvPr/>
          </p:nvSpPr>
          <p:spPr>
            <a:xfrm>
              <a:off x="1590675" y="1240650"/>
              <a:ext cx="116800" cy="110700"/>
            </a:xfrm>
            <a:custGeom>
              <a:avLst/>
              <a:gdLst/>
              <a:ahLst/>
              <a:cxnLst/>
              <a:rect l="l" t="t" r="r" b="b"/>
              <a:pathLst>
                <a:path w="4672" h="4428" extrusionOk="0">
                  <a:moveTo>
                    <a:pt x="2325" y="1"/>
                  </a:moveTo>
                  <a:cubicBezTo>
                    <a:pt x="1170" y="1"/>
                    <a:pt x="192" y="876"/>
                    <a:pt x="99" y="2032"/>
                  </a:cubicBezTo>
                  <a:cubicBezTo>
                    <a:pt x="0" y="3250"/>
                    <a:pt x="920" y="4318"/>
                    <a:pt x="2157" y="4420"/>
                  </a:cubicBezTo>
                  <a:cubicBezTo>
                    <a:pt x="2220" y="4425"/>
                    <a:pt x="2283" y="4428"/>
                    <a:pt x="2345" y="4428"/>
                  </a:cubicBezTo>
                  <a:cubicBezTo>
                    <a:pt x="3498" y="4428"/>
                    <a:pt x="4476" y="3553"/>
                    <a:pt x="4573" y="2397"/>
                  </a:cubicBezTo>
                  <a:cubicBezTo>
                    <a:pt x="4671" y="1178"/>
                    <a:pt x="3751" y="107"/>
                    <a:pt x="2515" y="9"/>
                  </a:cubicBezTo>
                  <a:cubicBezTo>
                    <a:pt x="2451" y="4"/>
                    <a:pt x="2388" y="1"/>
                    <a:pt x="2325"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2"/>
            <p:cNvSpPr/>
            <p:nvPr/>
          </p:nvSpPr>
          <p:spPr>
            <a:xfrm>
              <a:off x="1826500" y="1347100"/>
              <a:ext cx="85175" cy="108800"/>
            </a:xfrm>
            <a:custGeom>
              <a:avLst/>
              <a:gdLst/>
              <a:ahLst/>
              <a:cxnLst/>
              <a:rect l="l" t="t" r="r" b="b"/>
              <a:pathLst>
                <a:path w="3407" h="4352" extrusionOk="0">
                  <a:moveTo>
                    <a:pt x="2326" y="0"/>
                  </a:moveTo>
                  <a:cubicBezTo>
                    <a:pt x="1166" y="0"/>
                    <a:pt x="185" y="874"/>
                    <a:pt x="81" y="2037"/>
                  </a:cubicBezTo>
                  <a:cubicBezTo>
                    <a:pt x="0" y="3119"/>
                    <a:pt x="699" y="4067"/>
                    <a:pt x="1721" y="4352"/>
                  </a:cubicBezTo>
                  <a:cubicBezTo>
                    <a:pt x="2445" y="3154"/>
                    <a:pt x="3003" y="1718"/>
                    <a:pt x="3407" y="281"/>
                  </a:cubicBezTo>
                  <a:cubicBezTo>
                    <a:pt x="3133" y="141"/>
                    <a:pt x="2834" y="46"/>
                    <a:pt x="2504" y="7"/>
                  </a:cubicBezTo>
                  <a:cubicBezTo>
                    <a:pt x="2445" y="3"/>
                    <a:pt x="2385" y="0"/>
                    <a:pt x="2326"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1499700" y="1169425"/>
              <a:ext cx="44900" cy="89025"/>
            </a:xfrm>
            <a:custGeom>
              <a:avLst/>
              <a:gdLst/>
              <a:ahLst/>
              <a:cxnLst/>
              <a:rect l="l" t="t" r="r" b="b"/>
              <a:pathLst>
                <a:path w="1796" h="3561" extrusionOk="0">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32"/>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2">
            <a:hlinkClick r:id="rId3" action="ppaction://hlinksldjump"/>
          </p:cNvPr>
          <p:cNvSpPr txBox="1"/>
          <p:nvPr/>
        </p:nvSpPr>
        <p:spPr>
          <a:xfrm>
            <a:off x="71510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807" name="Google Shape;1807;p32">
            <a:hlinkClick r:id="" action="ppaction://noaction"/>
          </p:cNvPr>
          <p:cNvSpPr txBox="1"/>
          <p:nvPr/>
        </p:nvSpPr>
        <p:spPr>
          <a:xfrm>
            <a:off x="328635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808" name="Google Shape;1808;p32">
            <a:hlinkClick r:id="rId4" action="ppaction://hlinksldjump"/>
          </p:cNvPr>
          <p:cNvSpPr txBox="1"/>
          <p:nvPr/>
        </p:nvSpPr>
        <p:spPr>
          <a:xfrm>
            <a:off x="5857633"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23"/>
          <p:cNvSpPr txBox="1">
            <a:spLocks noGrp="1"/>
          </p:cNvSpPr>
          <p:nvPr>
            <p:ph type="title"/>
          </p:nvPr>
        </p:nvSpPr>
        <p:spPr>
          <a:xfrm>
            <a:off x="603427" y="102376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01</a:t>
            </a:r>
            <a:endParaRPr/>
          </a:p>
        </p:txBody>
      </p:sp>
      <p:sp>
        <p:nvSpPr>
          <p:cNvPr id="1281" name="Google Shape;1281;p23"/>
          <p:cNvSpPr txBox="1">
            <a:spLocks noGrp="1"/>
          </p:cNvSpPr>
          <p:nvPr>
            <p:ph type="subTitle" idx="2"/>
          </p:nvPr>
        </p:nvSpPr>
        <p:spPr>
          <a:xfrm>
            <a:off x="508975" y="1121200"/>
            <a:ext cx="2419500" cy="8403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Objective</a:t>
            </a:r>
            <a:endParaRPr/>
          </a:p>
        </p:txBody>
      </p:sp>
      <p:sp>
        <p:nvSpPr>
          <p:cNvPr id="1282" name="Google Shape;1282;p23"/>
          <p:cNvSpPr txBox="1">
            <a:spLocks noGrp="1"/>
          </p:cNvSpPr>
          <p:nvPr>
            <p:ph type="title" idx="3"/>
          </p:nvPr>
        </p:nvSpPr>
        <p:spPr>
          <a:xfrm>
            <a:off x="715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Table Of Contents</a:t>
            </a:r>
            <a:endParaRPr/>
          </a:p>
        </p:txBody>
      </p:sp>
      <p:sp>
        <p:nvSpPr>
          <p:cNvPr id="1283" name="Google Shape;1283;p23"/>
          <p:cNvSpPr txBox="1">
            <a:spLocks noGrp="1"/>
          </p:cNvSpPr>
          <p:nvPr>
            <p:ph type="title" idx="4"/>
          </p:nvPr>
        </p:nvSpPr>
        <p:spPr>
          <a:xfrm>
            <a:off x="2928476" y="102376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02</a:t>
            </a:r>
            <a:endParaRPr/>
          </a:p>
        </p:txBody>
      </p:sp>
      <p:sp>
        <p:nvSpPr>
          <p:cNvPr id="1284" name="Google Shape;1284;p23"/>
          <p:cNvSpPr txBox="1">
            <a:spLocks noGrp="1"/>
          </p:cNvSpPr>
          <p:nvPr>
            <p:ph type="subTitle" idx="6"/>
          </p:nvPr>
        </p:nvSpPr>
        <p:spPr>
          <a:xfrm>
            <a:off x="2782502" y="1121200"/>
            <a:ext cx="2419500" cy="8403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Introduction</a:t>
            </a:r>
            <a:endParaRPr/>
          </a:p>
        </p:txBody>
      </p:sp>
      <p:sp>
        <p:nvSpPr>
          <p:cNvPr id="1285" name="Google Shape;1285;p23"/>
          <p:cNvSpPr txBox="1">
            <a:spLocks noGrp="1"/>
          </p:cNvSpPr>
          <p:nvPr>
            <p:ph type="title" idx="7"/>
          </p:nvPr>
        </p:nvSpPr>
        <p:spPr>
          <a:xfrm>
            <a:off x="4910347" y="982338"/>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03</a:t>
            </a:r>
            <a:endParaRPr/>
          </a:p>
        </p:txBody>
      </p:sp>
      <p:sp>
        <p:nvSpPr>
          <p:cNvPr id="1286" name="Google Shape;1286;p23"/>
          <p:cNvSpPr txBox="1">
            <a:spLocks noGrp="1"/>
          </p:cNvSpPr>
          <p:nvPr>
            <p:ph type="subTitle" idx="9"/>
          </p:nvPr>
        </p:nvSpPr>
        <p:spPr>
          <a:xfrm>
            <a:off x="5056299" y="1121200"/>
            <a:ext cx="2419500" cy="8403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Dataset</a:t>
            </a:r>
            <a:endParaRPr/>
          </a:p>
        </p:txBody>
      </p:sp>
      <p:sp>
        <p:nvSpPr>
          <p:cNvPr id="1287" name="Google Shape;1287;p23"/>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3"/>
          <p:cNvSpPr txBox="1">
            <a:spLocks noGrp="1"/>
          </p:cNvSpPr>
          <p:nvPr>
            <p:ph type="subTitle" idx="2"/>
          </p:nvPr>
        </p:nvSpPr>
        <p:spPr>
          <a:xfrm>
            <a:off x="6622775" y="1355500"/>
            <a:ext cx="2419500" cy="6060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Methodology</a:t>
            </a:r>
            <a:endParaRPr/>
          </a:p>
        </p:txBody>
      </p:sp>
      <p:sp>
        <p:nvSpPr>
          <p:cNvPr id="1289" name="Google Shape;1289;p23"/>
          <p:cNvSpPr txBox="1">
            <a:spLocks noGrp="1"/>
          </p:cNvSpPr>
          <p:nvPr>
            <p:ph type="title" idx="7"/>
          </p:nvPr>
        </p:nvSpPr>
        <p:spPr>
          <a:xfrm>
            <a:off x="6674297" y="87071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04</a:t>
            </a:r>
            <a:endParaRPr/>
          </a:p>
        </p:txBody>
      </p:sp>
      <p:sp>
        <p:nvSpPr>
          <p:cNvPr id="1290" name="Google Shape;1290;p23"/>
          <p:cNvSpPr txBox="1">
            <a:spLocks noGrp="1"/>
          </p:cNvSpPr>
          <p:nvPr>
            <p:ph type="title" idx="4"/>
          </p:nvPr>
        </p:nvSpPr>
        <p:spPr>
          <a:xfrm>
            <a:off x="414526" y="233041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05</a:t>
            </a:r>
            <a:endParaRPr/>
          </a:p>
        </p:txBody>
      </p:sp>
      <p:sp>
        <p:nvSpPr>
          <p:cNvPr id="1291" name="Google Shape;1291;p23"/>
          <p:cNvSpPr txBox="1">
            <a:spLocks noGrp="1"/>
          </p:cNvSpPr>
          <p:nvPr>
            <p:ph type="subTitle" idx="6"/>
          </p:nvPr>
        </p:nvSpPr>
        <p:spPr>
          <a:xfrm>
            <a:off x="83550" y="2941975"/>
            <a:ext cx="2419500" cy="3801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Models Compared</a:t>
            </a:r>
            <a:endParaRPr/>
          </a:p>
        </p:txBody>
      </p:sp>
      <p:sp>
        <p:nvSpPr>
          <p:cNvPr id="1292" name="Google Shape;1292;p23"/>
          <p:cNvSpPr txBox="1">
            <a:spLocks noGrp="1"/>
          </p:cNvSpPr>
          <p:nvPr>
            <p:ph type="title" idx="7"/>
          </p:nvPr>
        </p:nvSpPr>
        <p:spPr>
          <a:xfrm>
            <a:off x="3022922" y="2330425"/>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06</a:t>
            </a:r>
            <a:endParaRPr/>
          </a:p>
        </p:txBody>
      </p:sp>
      <p:sp>
        <p:nvSpPr>
          <p:cNvPr id="1293" name="Google Shape;1293;p23"/>
          <p:cNvSpPr txBox="1">
            <a:spLocks noGrp="1"/>
          </p:cNvSpPr>
          <p:nvPr>
            <p:ph type="subTitle" idx="9"/>
          </p:nvPr>
        </p:nvSpPr>
        <p:spPr>
          <a:xfrm>
            <a:off x="3000025" y="2351538"/>
            <a:ext cx="2419500" cy="9861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Model Evaluation</a:t>
            </a:r>
            <a:endParaRPr/>
          </a:p>
        </p:txBody>
      </p:sp>
      <p:sp>
        <p:nvSpPr>
          <p:cNvPr id="1294" name="Google Shape;1294;p23"/>
          <p:cNvSpPr txBox="1">
            <a:spLocks noGrp="1"/>
          </p:cNvSpPr>
          <p:nvPr>
            <p:ph type="title"/>
          </p:nvPr>
        </p:nvSpPr>
        <p:spPr>
          <a:xfrm>
            <a:off x="5962302" y="239836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07</a:t>
            </a:r>
            <a:endParaRPr/>
          </a:p>
        </p:txBody>
      </p:sp>
      <p:sp>
        <p:nvSpPr>
          <p:cNvPr id="1295" name="Google Shape;1295;p23"/>
          <p:cNvSpPr txBox="1">
            <a:spLocks noGrp="1"/>
          </p:cNvSpPr>
          <p:nvPr>
            <p:ph type="subTitle" idx="2"/>
          </p:nvPr>
        </p:nvSpPr>
        <p:spPr>
          <a:xfrm>
            <a:off x="5916500" y="2964325"/>
            <a:ext cx="2419500" cy="3354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Applications</a:t>
            </a:r>
            <a:endParaRPr/>
          </a:p>
        </p:txBody>
      </p:sp>
      <p:sp>
        <p:nvSpPr>
          <p:cNvPr id="1296" name="Google Shape;1296;p23"/>
          <p:cNvSpPr txBox="1">
            <a:spLocks noGrp="1"/>
          </p:cNvSpPr>
          <p:nvPr>
            <p:ph type="title"/>
          </p:nvPr>
        </p:nvSpPr>
        <p:spPr>
          <a:xfrm>
            <a:off x="2928477" y="367851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a:t>08</a:t>
            </a:r>
            <a:endParaRPr/>
          </a:p>
        </p:txBody>
      </p:sp>
      <p:sp>
        <p:nvSpPr>
          <p:cNvPr id="1297" name="Google Shape;1297;p23"/>
          <p:cNvSpPr txBox="1">
            <a:spLocks noGrp="1"/>
          </p:cNvSpPr>
          <p:nvPr>
            <p:ph type="title"/>
          </p:nvPr>
        </p:nvSpPr>
        <p:spPr>
          <a:xfrm>
            <a:off x="2928477" y="405941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Conclusion</a:t>
            </a:r>
            <a:endParaRPr sz="22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grpSp>
        <p:nvGrpSpPr>
          <p:cNvPr id="1302" name="Google Shape;1302;p24"/>
          <p:cNvGrpSpPr/>
          <p:nvPr/>
        </p:nvGrpSpPr>
        <p:grpSpPr>
          <a:xfrm>
            <a:off x="3947895" y="1282554"/>
            <a:ext cx="2431121" cy="1258323"/>
            <a:chOff x="1819825" y="462950"/>
            <a:chExt cx="1868225" cy="966825"/>
          </a:xfrm>
        </p:grpSpPr>
        <p:sp>
          <p:nvSpPr>
            <p:cNvPr id="1303" name="Google Shape;1303;p24"/>
            <p:cNvSpPr/>
            <p:nvPr/>
          </p:nvSpPr>
          <p:spPr>
            <a:xfrm>
              <a:off x="1819825" y="462950"/>
              <a:ext cx="1868225" cy="966825"/>
            </a:xfrm>
            <a:custGeom>
              <a:avLst/>
              <a:gdLst/>
              <a:ahLst/>
              <a:cxnLst/>
              <a:rect l="l" t="t" r="r" b="b"/>
              <a:pathLst>
                <a:path w="74729" h="38673" extrusionOk="0">
                  <a:moveTo>
                    <a:pt x="0" y="0"/>
                  </a:moveTo>
                  <a:lnTo>
                    <a:pt x="0" y="38673"/>
                  </a:lnTo>
                  <a:lnTo>
                    <a:pt x="74728" y="38673"/>
                  </a:lnTo>
                  <a:lnTo>
                    <a:pt x="74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1878925" y="522000"/>
              <a:ext cx="1750000" cy="848675"/>
            </a:xfrm>
            <a:custGeom>
              <a:avLst/>
              <a:gdLst/>
              <a:ahLst/>
              <a:cxnLst/>
              <a:rect l="l" t="t" r="r" b="b"/>
              <a:pathLst>
                <a:path w="70000" h="33947" extrusionOk="0">
                  <a:moveTo>
                    <a:pt x="0" y="0"/>
                  </a:moveTo>
                  <a:lnTo>
                    <a:pt x="0" y="33946"/>
                  </a:lnTo>
                  <a:lnTo>
                    <a:pt x="70000" y="33946"/>
                  </a:lnTo>
                  <a:lnTo>
                    <a:pt x="70000"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2273750" y="666800"/>
              <a:ext cx="772175" cy="402775"/>
            </a:xfrm>
            <a:custGeom>
              <a:avLst/>
              <a:gdLst/>
              <a:ahLst/>
              <a:cxnLst/>
              <a:rect l="l" t="t" r="r" b="b"/>
              <a:pathLst>
                <a:path w="30887" h="16111" extrusionOk="0">
                  <a:moveTo>
                    <a:pt x="0" y="0"/>
                  </a:moveTo>
                  <a:lnTo>
                    <a:pt x="0" y="16110"/>
                  </a:lnTo>
                  <a:lnTo>
                    <a:pt x="30886" y="16110"/>
                  </a:lnTo>
                  <a:lnTo>
                    <a:pt x="30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3130150" y="900725"/>
              <a:ext cx="214100" cy="324400"/>
            </a:xfrm>
            <a:custGeom>
              <a:avLst/>
              <a:gdLst/>
              <a:ahLst/>
              <a:cxnLst/>
              <a:rect l="l" t="t" r="r" b="b"/>
              <a:pathLst>
                <a:path w="8564" h="12976" extrusionOk="0">
                  <a:moveTo>
                    <a:pt x="0" y="0"/>
                  </a:moveTo>
                  <a:lnTo>
                    <a:pt x="0" y="12975"/>
                  </a:lnTo>
                  <a:lnTo>
                    <a:pt x="8563" y="12975"/>
                  </a:lnTo>
                  <a:lnTo>
                    <a:pt x="8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a:off x="3230175" y="703650"/>
              <a:ext cx="260200" cy="260150"/>
            </a:xfrm>
            <a:custGeom>
              <a:avLst/>
              <a:gdLst/>
              <a:ahLst/>
              <a:cxnLst/>
              <a:rect l="l" t="t" r="r" b="b"/>
              <a:pathLst>
                <a:path w="10408" h="10406" extrusionOk="0">
                  <a:moveTo>
                    <a:pt x="1" y="1"/>
                  </a:moveTo>
                  <a:lnTo>
                    <a:pt x="1" y="10406"/>
                  </a:lnTo>
                  <a:lnTo>
                    <a:pt x="10408" y="10406"/>
                  </a:lnTo>
                  <a:lnTo>
                    <a:pt x="10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a:off x="2062550" y="1121700"/>
              <a:ext cx="217650" cy="205700"/>
            </a:xfrm>
            <a:custGeom>
              <a:avLst/>
              <a:gdLst/>
              <a:ahLst/>
              <a:cxnLst/>
              <a:rect l="l" t="t" r="r" b="b"/>
              <a:pathLst>
                <a:path w="8706" h="8228" extrusionOk="0">
                  <a:moveTo>
                    <a:pt x="1" y="0"/>
                  </a:moveTo>
                  <a:lnTo>
                    <a:pt x="1" y="8227"/>
                  </a:lnTo>
                  <a:lnTo>
                    <a:pt x="8705" y="8227"/>
                  </a:lnTo>
                  <a:lnTo>
                    <a:pt x="8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a:off x="2142575" y="1153800"/>
              <a:ext cx="93900" cy="81175"/>
            </a:xfrm>
            <a:custGeom>
              <a:avLst/>
              <a:gdLst/>
              <a:ahLst/>
              <a:cxnLst/>
              <a:rect l="l" t="t" r="r" b="b"/>
              <a:pathLst>
                <a:path w="3756" h="3247" extrusionOk="0">
                  <a:moveTo>
                    <a:pt x="1" y="0"/>
                  </a:moveTo>
                  <a:lnTo>
                    <a:pt x="1" y="3246"/>
                  </a:lnTo>
                  <a:lnTo>
                    <a:pt x="3756" y="3246"/>
                  </a:lnTo>
                  <a:lnTo>
                    <a:pt x="3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a:off x="2583525" y="710775"/>
              <a:ext cx="199225" cy="31750"/>
            </a:xfrm>
            <a:custGeom>
              <a:avLst/>
              <a:gdLst/>
              <a:ahLst/>
              <a:cxnLst/>
              <a:rect l="l" t="t" r="r" b="b"/>
              <a:pathLst>
                <a:path w="7969" h="1270" extrusionOk="0">
                  <a:moveTo>
                    <a:pt x="0" y="0"/>
                  </a:moveTo>
                  <a:lnTo>
                    <a:pt x="0" y="1269"/>
                  </a:lnTo>
                  <a:lnTo>
                    <a:pt x="7968" y="1269"/>
                  </a:lnTo>
                  <a:lnTo>
                    <a:pt x="7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2350825" y="789125"/>
              <a:ext cx="638725" cy="31750"/>
            </a:xfrm>
            <a:custGeom>
              <a:avLst/>
              <a:gdLst/>
              <a:ahLst/>
              <a:cxnLst/>
              <a:rect l="l" t="t" r="r" b="b"/>
              <a:pathLst>
                <a:path w="25549" h="1270" extrusionOk="0">
                  <a:moveTo>
                    <a:pt x="1" y="1"/>
                  </a:moveTo>
                  <a:lnTo>
                    <a:pt x="1" y="1270"/>
                  </a:lnTo>
                  <a:lnTo>
                    <a:pt x="25548" y="1270"/>
                  </a:lnTo>
                  <a:lnTo>
                    <a:pt x="25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50825" y="849100"/>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764750" y="849100"/>
              <a:ext cx="224800" cy="31750"/>
            </a:xfrm>
            <a:custGeom>
              <a:avLst/>
              <a:gdLst/>
              <a:ahLst/>
              <a:cxnLst/>
              <a:rect l="l" t="t" r="r" b="b"/>
              <a:pathLst>
                <a:path w="8992" h="1270" extrusionOk="0">
                  <a:moveTo>
                    <a:pt x="0" y="0"/>
                  </a:moveTo>
                  <a:lnTo>
                    <a:pt x="0" y="1269"/>
                  </a:lnTo>
                  <a:lnTo>
                    <a:pt x="8991" y="1269"/>
                  </a:lnTo>
                  <a:lnTo>
                    <a:pt x="8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350825" y="909125"/>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350825" y="969125"/>
              <a:ext cx="349650" cy="31750"/>
            </a:xfrm>
            <a:custGeom>
              <a:avLst/>
              <a:gdLst/>
              <a:ahLst/>
              <a:cxnLst/>
              <a:rect l="l" t="t" r="r" b="b"/>
              <a:pathLst>
                <a:path w="13986" h="1270" extrusionOk="0">
                  <a:moveTo>
                    <a:pt x="1" y="1"/>
                  </a:moveTo>
                  <a:lnTo>
                    <a:pt x="1" y="1270"/>
                  </a:lnTo>
                  <a:lnTo>
                    <a:pt x="13985" y="1270"/>
                  </a:lnTo>
                  <a:lnTo>
                    <a:pt x="13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24"/>
          <p:cNvGrpSpPr/>
          <p:nvPr/>
        </p:nvGrpSpPr>
        <p:grpSpPr>
          <a:xfrm>
            <a:off x="7234508" y="1026474"/>
            <a:ext cx="3375675" cy="3659815"/>
            <a:chOff x="3955525" y="238125"/>
            <a:chExt cx="1843825" cy="1999025"/>
          </a:xfrm>
        </p:grpSpPr>
        <p:sp>
          <p:nvSpPr>
            <p:cNvPr id="1317" name="Google Shape;1317;p24"/>
            <p:cNvSpPr/>
            <p:nvPr/>
          </p:nvSpPr>
          <p:spPr>
            <a:xfrm>
              <a:off x="3955525" y="238175"/>
              <a:ext cx="460975" cy="1998975"/>
            </a:xfrm>
            <a:custGeom>
              <a:avLst/>
              <a:gdLst/>
              <a:ahLst/>
              <a:cxnLst/>
              <a:rect l="l" t="t" r="r" b="b"/>
              <a:pathLst>
                <a:path w="18439" h="79959" extrusionOk="0">
                  <a:moveTo>
                    <a:pt x="1" y="0"/>
                  </a:moveTo>
                  <a:lnTo>
                    <a:pt x="1"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4029500"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4029500"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4029500"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4029500"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4029500"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4029500"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4029500"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4029500"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4029500"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4029500"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4029500"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4029500"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4323500" y="971700"/>
              <a:ext cx="15800" cy="140275"/>
            </a:xfrm>
            <a:custGeom>
              <a:avLst/>
              <a:gdLst/>
              <a:ahLst/>
              <a:cxnLst/>
              <a:rect l="l" t="t" r="r" b="b"/>
              <a:pathLst>
                <a:path w="632" h="5611" extrusionOk="0">
                  <a:moveTo>
                    <a:pt x="0" y="1"/>
                  </a:moveTo>
                  <a:lnTo>
                    <a:pt x="0" y="5611"/>
                  </a:lnTo>
                  <a:lnTo>
                    <a:pt x="632" y="5611"/>
                  </a:lnTo>
                  <a:lnTo>
                    <a:pt x="632"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4416475" y="238175"/>
              <a:ext cx="460950" cy="1998975"/>
            </a:xfrm>
            <a:custGeom>
              <a:avLst/>
              <a:gdLst/>
              <a:ahLst/>
              <a:cxnLst/>
              <a:rect l="l" t="t" r="r" b="b"/>
              <a:pathLst>
                <a:path w="18438" h="79959" extrusionOk="0">
                  <a:moveTo>
                    <a:pt x="0" y="0"/>
                  </a:moveTo>
                  <a:lnTo>
                    <a:pt x="0"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4490500" y="471725"/>
              <a:ext cx="293950" cy="23700"/>
            </a:xfrm>
            <a:custGeom>
              <a:avLst/>
              <a:gdLst/>
              <a:ahLst/>
              <a:cxnLst/>
              <a:rect l="l" t="t" r="r" b="b"/>
              <a:pathLst>
                <a:path w="11758" h="948"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4490500" y="50857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4490500" y="54542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4490500" y="582275"/>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4490500" y="619125"/>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4"/>
            <p:cNvSpPr/>
            <p:nvPr/>
          </p:nvSpPr>
          <p:spPr>
            <a:xfrm>
              <a:off x="4490500" y="656000"/>
              <a:ext cx="293950" cy="23650"/>
            </a:xfrm>
            <a:custGeom>
              <a:avLst/>
              <a:gdLst/>
              <a:ahLst/>
              <a:cxnLst/>
              <a:rect l="l" t="t" r="r" b="b"/>
              <a:pathLst>
                <a:path w="11758" h="946" extrusionOk="0">
                  <a:moveTo>
                    <a:pt x="0" y="0"/>
                  </a:moveTo>
                  <a:lnTo>
                    <a:pt x="0"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4"/>
            <p:cNvSpPr/>
            <p:nvPr/>
          </p:nvSpPr>
          <p:spPr>
            <a:xfrm>
              <a:off x="4490500" y="1838500"/>
              <a:ext cx="293950" cy="23700"/>
            </a:xfrm>
            <a:custGeom>
              <a:avLst/>
              <a:gdLst/>
              <a:ahLst/>
              <a:cxnLst/>
              <a:rect l="l" t="t" r="r" b="b"/>
              <a:pathLst>
                <a:path w="11758" h="948"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a:off x="4490500" y="1875350"/>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a:off x="4490500" y="1912200"/>
              <a:ext cx="293950" cy="23675"/>
            </a:xfrm>
            <a:custGeom>
              <a:avLst/>
              <a:gdLst/>
              <a:ahLst/>
              <a:cxnLst/>
              <a:rect l="l" t="t" r="r" b="b"/>
              <a:pathLst>
                <a:path w="11758" h="947" extrusionOk="0">
                  <a:moveTo>
                    <a:pt x="0" y="1"/>
                  </a:moveTo>
                  <a:lnTo>
                    <a:pt x="0"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a:off x="4490500" y="1949050"/>
              <a:ext cx="293950" cy="23675"/>
            </a:xfrm>
            <a:custGeom>
              <a:avLst/>
              <a:gdLst/>
              <a:ahLst/>
              <a:cxnLst/>
              <a:rect l="l" t="t" r="r" b="b"/>
              <a:pathLst>
                <a:path w="11758" h="947" extrusionOk="0">
                  <a:moveTo>
                    <a:pt x="0" y="1"/>
                  </a:moveTo>
                  <a:lnTo>
                    <a:pt x="0"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
            <p:cNvSpPr/>
            <p:nvPr/>
          </p:nvSpPr>
          <p:spPr>
            <a:xfrm>
              <a:off x="4490500" y="1985850"/>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
            <p:cNvSpPr/>
            <p:nvPr/>
          </p:nvSpPr>
          <p:spPr>
            <a:xfrm>
              <a:off x="4490500" y="202272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a:off x="4784425" y="971700"/>
              <a:ext cx="15825" cy="140275"/>
            </a:xfrm>
            <a:custGeom>
              <a:avLst/>
              <a:gdLst/>
              <a:ahLst/>
              <a:cxnLst/>
              <a:rect l="l" t="t" r="r" b="b"/>
              <a:pathLst>
                <a:path w="633" h="5611" extrusionOk="0">
                  <a:moveTo>
                    <a:pt x="1" y="1"/>
                  </a:moveTo>
                  <a:lnTo>
                    <a:pt x="1" y="5611"/>
                  </a:lnTo>
                  <a:lnTo>
                    <a:pt x="632" y="5611"/>
                  </a:lnTo>
                  <a:lnTo>
                    <a:pt x="632"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
            <p:cNvSpPr/>
            <p:nvPr/>
          </p:nvSpPr>
          <p:spPr>
            <a:xfrm>
              <a:off x="4877400" y="238175"/>
              <a:ext cx="461025" cy="1998975"/>
            </a:xfrm>
            <a:custGeom>
              <a:avLst/>
              <a:gdLst/>
              <a:ahLst/>
              <a:cxnLst/>
              <a:rect l="l" t="t" r="r" b="b"/>
              <a:pathLst>
                <a:path w="18441" h="79959" extrusionOk="0">
                  <a:moveTo>
                    <a:pt x="1" y="0"/>
                  </a:moveTo>
                  <a:lnTo>
                    <a:pt x="1" y="79958"/>
                  </a:lnTo>
                  <a:lnTo>
                    <a:pt x="18440" y="79958"/>
                  </a:lnTo>
                  <a:lnTo>
                    <a:pt x="18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4"/>
            <p:cNvSpPr/>
            <p:nvPr/>
          </p:nvSpPr>
          <p:spPr>
            <a:xfrm>
              <a:off x="4951425"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4"/>
            <p:cNvSpPr/>
            <p:nvPr/>
          </p:nvSpPr>
          <p:spPr>
            <a:xfrm>
              <a:off x="4951425"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4"/>
            <p:cNvSpPr/>
            <p:nvPr/>
          </p:nvSpPr>
          <p:spPr>
            <a:xfrm>
              <a:off x="4951425"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4"/>
            <p:cNvSpPr/>
            <p:nvPr/>
          </p:nvSpPr>
          <p:spPr>
            <a:xfrm>
              <a:off x="4951425"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a:off x="4951425"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a:off x="4951425"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4"/>
            <p:cNvSpPr/>
            <p:nvPr/>
          </p:nvSpPr>
          <p:spPr>
            <a:xfrm>
              <a:off x="4951425"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4"/>
            <p:cNvSpPr/>
            <p:nvPr/>
          </p:nvSpPr>
          <p:spPr>
            <a:xfrm>
              <a:off x="4951425"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4"/>
            <p:cNvSpPr/>
            <p:nvPr/>
          </p:nvSpPr>
          <p:spPr>
            <a:xfrm>
              <a:off x="4951425"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4"/>
            <p:cNvSpPr/>
            <p:nvPr/>
          </p:nvSpPr>
          <p:spPr>
            <a:xfrm>
              <a:off x="4951425"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4"/>
            <p:cNvSpPr/>
            <p:nvPr/>
          </p:nvSpPr>
          <p:spPr>
            <a:xfrm>
              <a:off x="4951425"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4"/>
            <p:cNvSpPr/>
            <p:nvPr/>
          </p:nvSpPr>
          <p:spPr>
            <a:xfrm>
              <a:off x="4951425"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4"/>
            <p:cNvSpPr/>
            <p:nvPr/>
          </p:nvSpPr>
          <p:spPr>
            <a:xfrm>
              <a:off x="5245375" y="971700"/>
              <a:ext cx="15800" cy="140275"/>
            </a:xfrm>
            <a:custGeom>
              <a:avLst/>
              <a:gdLst/>
              <a:ahLst/>
              <a:cxnLst/>
              <a:rect l="l" t="t" r="r" b="b"/>
              <a:pathLst>
                <a:path w="632" h="5611" extrusionOk="0">
                  <a:moveTo>
                    <a:pt x="0" y="1"/>
                  </a:moveTo>
                  <a:lnTo>
                    <a:pt x="0" y="5611"/>
                  </a:lnTo>
                  <a:lnTo>
                    <a:pt x="632" y="5611"/>
                  </a:lnTo>
                  <a:lnTo>
                    <a:pt x="632" y="1"/>
                  </a:lnTo>
                  <a:close/>
                </a:path>
              </a:pathLst>
            </a:custGeom>
            <a:solidFill>
              <a:srgbClr val="93B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4"/>
            <p:cNvSpPr/>
            <p:nvPr/>
          </p:nvSpPr>
          <p:spPr>
            <a:xfrm>
              <a:off x="5338400" y="238175"/>
              <a:ext cx="460950" cy="1998975"/>
            </a:xfrm>
            <a:custGeom>
              <a:avLst/>
              <a:gdLst/>
              <a:ahLst/>
              <a:cxnLst/>
              <a:rect l="l" t="t" r="r" b="b"/>
              <a:pathLst>
                <a:path w="18438" h="79959" extrusionOk="0">
                  <a:moveTo>
                    <a:pt x="0" y="0"/>
                  </a:moveTo>
                  <a:lnTo>
                    <a:pt x="0"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4"/>
            <p:cNvSpPr/>
            <p:nvPr/>
          </p:nvSpPr>
          <p:spPr>
            <a:xfrm>
              <a:off x="5412375"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4"/>
            <p:cNvSpPr/>
            <p:nvPr/>
          </p:nvSpPr>
          <p:spPr>
            <a:xfrm>
              <a:off x="5412375"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4"/>
            <p:cNvSpPr/>
            <p:nvPr/>
          </p:nvSpPr>
          <p:spPr>
            <a:xfrm>
              <a:off x="5412375"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4"/>
            <p:cNvSpPr/>
            <p:nvPr/>
          </p:nvSpPr>
          <p:spPr>
            <a:xfrm>
              <a:off x="5412375"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4"/>
            <p:cNvSpPr/>
            <p:nvPr/>
          </p:nvSpPr>
          <p:spPr>
            <a:xfrm>
              <a:off x="5412375"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4"/>
            <p:cNvSpPr/>
            <p:nvPr/>
          </p:nvSpPr>
          <p:spPr>
            <a:xfrm>
              <a:off x="5412375"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4"/>
            <p:cNvSpPr/>
            <p:nvPr/>
          </p:nvSpPr>
          <p:spPr>
            <a:xfrm>
              <a:off x="5412375"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4"/>
            <p:cNvSpPr/>
            <p:nvPr/>
          </p:nvSpPr>
          <p:spPr>
            <a:xfrm>
              <a:off x="5412375"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4"/>
            <p:cNvSpPr/>
            <p:nvPr/>
          </p:nvSpPr>
          <p:spPr>
            <a:xfrm>
              <a:off x="5412375"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4"/>
            <p:cNvSpPr/>
            <p:nvPr/>
          </p:nvSpPr>
          <p:spPr>
            <a:xfrm>
              <a:off x="5412375"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4"/>
            <p:cNvSpPr/>
            <p:nvPr/>
          </p:nvSpPr>
          <p:spPr>
            <a:xfrm>
              <a:off x="5412375"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4"/>
            <p:cNvSpPr/>
            <p:nvPr/>
          </p:nvSpPr>
          <p:spPr>
            <a:xfrm>
              <a:off x="5412375"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4"/>
            <p:cNvSpPr/>
            <p:nvPr/>
          </p:nvSpPr>
          <p:spPr>
            <a:xfrm>
              <a:off x="5706325" y="971700"/>
              <a:ext cx="15850" cy="140275"/>
            </a:xfrm>
            <a:custGeom>
              <a:avLst/>
              <a:gdLst/>
              <a:ahLst/>
              <a:cxnLst/>
              <a:rect l="l" t="t" r="r" b="b"/>
              <a:pathLst>
                <a:path w="634" h="5611" extrusionOk="0">
                  <a:moveTo>
                    <a:pt x="0" y="1"/>
                  </a:moveTo>
                  <a:lnTo>
                    <a:pt x="0" y="5611"/>
                  </a:lnTo>
                  <a:lnTo>
                    <a:pt x="633" y="5611"/>
                  </a:lnTo>
                  <a:lnTo>
                    <a:pt x="633"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4"/>
            <p:cNvSpPr/>
            <p:nvPr/>
          </p:nvSpPr>
          <p:spPr>
            <a:xfrm>
              <a:off x="4411550" y="238175"/>
              <a:ext cx="9850" cy="1998975"/>
            </a:xfrm>
            <a:custGeom>
              <a:avLst/>
              <a:gdLst/>
              <a:ahLst/>
              <a:cxnLst/>
              <a:rect l="l" t="t" r="r" b="b"/>
              <a:pathLst>
                <a:path w="394" h="79959" extrusionOk="0">
                  <a:moveTo>
                    <a:pt x="0" y="0"/>
                  </a:moveTo>
                  <a:lnTo>
                    <a:pt x="0" y="79958"/>
                  </a:lnTo>
                  <a:lnTo>
                    <a:pt x="394" y="79958"/>
                  </a:lnTo>
                  <a:lnTo>
                    <a:pt x="394"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4"/>
            <p:cNvSpPr/>
            <p:nvPr/>
          </p:nvSpPr>
          <p:spPr>
            <a:xfrm>
              <a:off x="4872475" y="238125"/>
              <a:ext cx="9925" cy="1998950"/>
            </a:xfrm>
            <a:custGeom>
              <a:avLst/>
              <a:gdLst/>
              <a:ahLst/>
              <a:cxnLst/>
              <a:rect l="l" t="t" r="r" b="b"/>
              <a:pathLst>
                <a:path w="397" h="79958" extrusionOk="0">
                  <a:moveTo>
                    <a:pt x="1" y="0"/>
                  </a:moveTo>
                  <a:lnTo>
                    <a:pt x="1" y="79958"/>
                  </a:lnTo>
                  <a:lnTo>
                    <a:pt x="397" y="79958"/>
                  </a:lnTo>
                  <a:lnTo>
                    <a:pt x="397"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4"/>
            <p:cNvSpPr/>
            <p:nvPr/>
          </p:nvSpPr>
          <p:spPr>
            <a:xfrm>
              <a:off x="5333475" y="238125"/>
              <a:ext cx="9875" cy="1999025"/>
            </a:xfrm>
            <a:custGeom>
              <a:avLst/>
              <a:gdLst/>
              <a:ahLst/>
              <a:cxnLst/>
              <a:rect l="l" t="t" r="r" b="b"/>
              <a:pathLst>
                <a:path w="395" h="79961" extrusionOk="0">
                  <a:moveTo>
                    <a:pt x="1" y="0"/>
                  </a:moveTo>
                  <a:lnTo>
                    <a:pt x="1" y="79960"/>
                  </a:lnTo>
                  <a:lnTo>
                    <a:pt x="394" y="79960"/>
                  </a:lnTo>
                  <a:lnTo>
                    <a:pt x="394"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24"/>
          <p:cNvSpPr txBox="1">
            <a:spLocks noGrp="1"/>
          </p:cNvSpPr>
          <p:nvPr>
            <p:ph type="title"/>
          </p:nvPr>
        </p:nvSpPr>
        <p:spPr>
          <a:xfrm>
            <a:off x="715100" y="2137150"/>
            <a:ext cx="3044100" cy="17568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1700"/>
              <a:t>Objective:- The objective of this project is to create a ML model that can automatically flag potentially harmful tweets as well as break down the patterns of hatred</a:t>
            </a:r>
            <a:endParaRPr sz="4000"/>
          </a:p>
        </p:txBody>
      </p:sp>
      <p:sp>
        <p:nvSpPr>
          <p:cNvPr id="1377" name="Google Shape;1377;p24"/>
          <p:cNvSpPr txBox="1">
            <a:spLocks noGrp="1"/>
          </p:cNvSpPr>
          <p:nvPr>
            <p:ph type="title" idx="2"/>
          </p:nvPr>
        </p:nvSpPr>
        <p:spPr>
          <a:xfrm>
            <a:off x="715100" y="1134675"/>
            <a:ext cx="3044100" cy="1002600"/>
          </a:xfrm>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n"/>
              <a:t>・01・</a:t>
            </a:r>
            <a:endParaRPr/>
          </a:p>
        </p:txBody>
      </p:sp>
      <p:grpSp>
        <p:nvGrpSpPr>
          <p:cNvPr id="1378" name="Google Shape;1378;p24"/>
          <p:cNvGrpSpPr/>
          <p:nvPr/>
        </p:nvGrpSpPr>
        <p:grpSpPr>
          <a:xfrm>
            <a:off x="4382300" y="1671929"/>
            <a:ext cx="1060398" cy="3062885"/>
            <a:chOff x="4306100" y="1638654"/>
            <a:chExt cx="1060398" cy="3062885"/>
          </a:xfrm>
        </p:grpSpPr>
        <p:sp>
          <p:nvSpPr>
            <p:cNvPr id="1379" name="Google Shape;1379;p24"/>
            <p:cNvSpPr/>
            <p:nvPr/>
          </p:nvSpPr>
          <p:spPr>
            <a:xfrm>
              <a:off x="4414083" y="2907544"/>
              <a:ext cx="606280" cy="1561474"/>
            </a:xfrm>
            <a:custGeom>
              <a:avLst/>
              <a:gdLst/>
              <a:ahLst/>
              <a:cxnLst/>
              <a:rect l="l" t="t" r="r" b="b"/>
              <a:pathLst>
                <a:path w="31536" h="81221" extrusionOk="0">
                  <a:moveTo>
                    <a:pt x="30385" y="1"/>
                  </a:moveTo>
                  <a:cubicBezTo>
                    <a:pt x="26215" y="332"/>
                    <a:pt x="22049" y="663"/>
                    <a:pt x="17883" y="994"/>
                  </a:cubicBezTo>
                  <a:lnTo>
                    <a:pt x="4166" y="994"/>
                  </a:lnTo>
                  <a:cubicBezTo>
                    <a:pt x="2780" y="27235"/>
                    <a:pt x="1395" y="54980"/>
                    <a:pt x="0" y="81221"/>
                  </a:cubicBezTo>
                  <a:cubicBezTo>
                    <a:pt x="2266" y="81160"/>
                    <a:pt x="4532" y="81099"/>
                    <a:pt x="6802" y="81038"/>
                  </a:cubicBezTo>
                  <a:cubicBezTo>
                    <a:pt x="8423" y="80994"/>
                    <a:pt x="10036" y="80951"/>
                    <a:pt x="11657" y="80916"/>
                  </a:cubicBezTo>
                  <a:lnTo>
                    <a:pt x="18685" y="30490"/>
                  </a:lnTo>
                  <a:lnTo>
                    <a:pt x="20054" y="80523"/>
                  </a:lnTo>
                  <a:lnTo>
                    <a:pt x="31536" y="80523"/>
                  </a:lnTo>
                  <a:cubicBezTo>
                    <a:pt x="31152" y="53681"/>
                    <a:pt x="30769" y="26843"/>
                    <a:pt x="30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4"/>
            <p:cNvSpPr/>
            <p:nvPr/>
          </p:nvSpPr>
          <p:spPr>
            <a:xfrm>
              <a:off x="4374365" y="4458314"/>
              <a:ext cx="292816" cy="238525"/>
            </a:xfrm>
            <a:custGeom>
              <a:avLst/>
              <a:gdLst/>
              <a:ahLst/>
              <a:cxnLst/>
              <a:rect l="l" t="t" r="r" b="b"/>
              <a:pathLst>
                <a:path w="15231" h="12407" extrusionOk="0">
                  <a:moveTo>
                    <a:pt x="13723" y="0"/>
                  </a:moveTo>
                  <a:lnTo>
                    <a:pt x="2942" y="279"/>
                  </a:lnTo>
                  <a:lnTo>
                    <a:pt x="297" y="10214"/>
                  </a:lnTo>
                  <a:cubicBezTo>
                    <a:pt x="1" y="11321"/>
                    <a:pt x="837" y="12406"/>
                    <a:pt x="1979" y="12406"/>
                  </a:cubicBezTo>
                  <a:lnTo>
                    <a:pt x="13365" y="12406"/>
                  </a:lnTo>
                  <a:cubicBezTo>
                    <a:pt x="14420" y="12406"/>
                    <a:pt x="15230" y="11478"/>
                    <a:pt x="15095" y="10437"/>
                  </a:cubicBezTo>
                  <a:lnTo>
                    <a:pt x="137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4"/>
            <p:cNvSpPr/>
            <p:nvPr/>
          </p:nvSpPr>
          <p:spPr>
            <a:xfrm>
              <a:off x="4799668" y="4455555"/>
              <a:ext cx="566830" cy="245984"/>
            </a:xfrm>
            <a:custGeom>
              <a:avLst/>
              <a:gdLst/>
              <a:ahLst/>
              <a:cxnLst/>
              <a:rect l="l" t="t" r="r" b="b"/>
              <a:pathLst>
                <a:path w="29484" h="12795" extrusionOk="0">
                  <a:moveTo>
                    <a:pt x="1" y="0"/>
                  </a:moveTo>
                  <a:lnTo>
                    <a:pt x="1" y="12794"/>
                  </a:lnTo>
                  <a:lnTo>
                    <a:pt x="28242" y="12794"/>
                  </a:lnTo>
                  <a:cubicBezTo>
                    <a:pt x="28242" y="12794"/>
                    <a:pt x="29484" y="11138"/>
                    <a:pt x="22495" y="7613"/>
                  </a:cubicBezTo>
                  <a:cubicBezTo>
                    <a:pt x="15501" y="4092"/>
                    <a:pt x="11479" y="0"/>
                    <a:pt x="1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4"/>
            <p:cNvSpPr/>
            <p:nvPr/>
          </p:nvSpPr>
          <p:spPr>
            <a:xfrm>
              <a:off x="4768851" y="3104009"/>
              <a:ext cx="82283" cy="389210"/>
            </a:xfrm>
            <a:custGeom>
              <a:avLst/>
              <a:gdLst/>
              <a:ahLst/>
              <a:cxnLst/>
              <a:rect l="l" t="t" r="r" b="b"/>
              <a:pathLst>
                <a:path w="4280" h="20245" extrusionOk="0">
                  <a:moveTo>
                    <a:pt x="4042" y="1"/>
                  </a:moveTo>
                  <a:cubicBezTo>
                    <a:pt x="3984" y="1"/>
                    <a:pt x="3926" y="24"/>
                    <a:pt x="3883" y="69"/>
                  </a:cubicBezTo>
                  <a:lnTo>
                    <a:pt x="2898" y="1097"/>
                  </a:lnTo>
                  <a:cubicBezTo>
                    <a:pt x="2371" y="1646"/>
                    <a:pt x="2035" y="2361"/>
                    <a:pt x="1948" y="3115"/>
                  </a:cubicBezTo>
                  <a:lnTo>
                    <a:pt x="13" y="20000"/>
                  </a:lnTo>
                  <a:cubicBezTo>
                    <a:pt x="0" y="20122"/>
                    <a:pt x="87" y="20231"/>
                    <a:pt x="205" y="20244"/>
                  </a:cubicBezTo>
                  <a:lnTo>
                    <a:pt x="231" y="20244"/>
                  </a:lnTo>
                  <a:cubicBezTo>
                    <a:pt x="340" y="20244"/>
                    <a:pt x="436" y="20161"/>
                    <a:pt x="445" y="20048"/>
                  </a:cubicBezTo>
                  <a:lnTo>
                    <a:pt x="2384" y="3163"/>
                  </a:lnTo>
                  <a:cubicBezTo>
                    <a:pt x="2458" y="2505"/>
                    <a:pt x="2754" y="1877"/>
                    <a:pt x="3212" y="1398"/>
                  </a:cubicBezTo>
                  <a:lnTo>
                    <a:pt x="4197" y="370"/>
                  </a:lnTo>
                  <a:cubicBezTo>
                    <a:pt x="4279" y="282"/>
                    <a:pt x="4275" y="143"/>
                    <a:pt x="4192" y="60"/>
                  </a:cubicBezTo>
                  <a:cubicBezTo>
                    <a:pt x="4150" y="20"/>
                    <a:pt x="4096" y="1"/>
                    <a:pt x="4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4"/>
            <p:cNvSpPr/>
            <p:nvPr/>
          </p:nvSpPr>
          <p:spPr>
            <a:xfrm>
              <a:off x="4306100" y="2188627"/>
              <a:ext cx="393324" cy="756581"/>
            </a:xfrm>
            <a:custGeom>
              <a:avLst/>
              <a:gdLst/>
              <a:ahLst/>
              <a:cxnLst/>
              <a:rect l="l" t="t" r="r" b="b"/>
              <a:pathLst>
                <a:path w="20459" h="39354" extrusionOk="0">
                  <a:moveTo>
                    <a:pt x="20459" y="0"/>
                  </a:moveTo>
                  <a:cubicBezTo>
                    <a:pt x="20459" y="0"/>
                    <a:pt x="16419" y="406"/>
                    <a:pt x="13313" y="1491"/>
                  </a:cubicBezTo>
                  <a:cubicBezTo>
                    <a:pt x="10201" y="2580"/>
                    <a:pt x="6942" y="3822"/>
                    <a:pt x="5643" y="6101"/>
                  </a:cubicBezTo>
                  <a:cubicBezTo>
                    <a:pt x="5160" y="6955"/>
                    <a:pt x="4515" y="9299"/>
                    <a:pt x="3896" y="11901"/>
                  </a:cubicBezTo>
                  <a:cubicBezTo>
                    <a:pt x="2671" y="17051"/>
                    <a:pt x="1774" y="22272"/>
                    <a:pt x="1146" y="27527"/>
                  </a:cubicBezTo>
                  <a:cubicBezTo>
                    <a:pt x="776" y="30647"/>
                    <a:pt x="384" y="34098"/>
                    <a:pt x="257" y="35780"/>
                  </a:cubicBezTo>
                  <a:cubicBezTo>
                    <a:pt x="0" y="39249"/>
                    <a:pt x="8628" y="39353"/>
                    <a:pt x="8628" y="39353"/>
                  </a:cubicBezTo>
                  <a:lnTo>
                    <a:pt x="20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4"/>
            <p:cNvSpPr/>
            <p:nvPr/>
          </p:nvSpPr>
          <p:spPr>
            <a:xfrm>
              <a:off x="4402010" y="2190992"/>
              <a:ext cx="266170" cy="318924"/>
            </a:xfrm>
            <a:custGeom>
              <a:avLst/>
              <a:gdLst/>
              <a:ahLst/>
              <a:cxnLst/>
              <a:rect l="l" t="t" r="r" b="b"/>
              <a:pathLst>
                <a:path w="13845" h="16589" extrusionOk="0">
                  <a:moveTo>
                    <a:pt x="13724" y="0"/>
                  </a:moveTo>
                  <a:cubicBezTo>
                    <a:pt x="13710" y="0"/>
                    <a:pt x="13697" y="3"/>
                    <a:pt x="13683" y="8"/>
                  </a:cubicBezTo>
                  <a:cubicBezTo>
                    <a:pt x="13322" y="152"/>
                    <a:pt x="4785" y="3555"/>
                    <a:pt x="3565" y="4719"/>
                  </a:cubicBezTo>
                  <a:cubicBezTo>
                    <a:pt x="2380" y="5852"/>
                    <a:pt x="1417" y="9033"/>
                    <a:pt x="14" y="16462"/>
                  </a:cubicBezTo>
                  <a:cubicBezTo>
                    <a:pt x="1" y="16519"/>
                    <a:pt x="40" y="16575"/>
                    <a:pt x="101" y="16588"/>
                  </a:cubicBezTo>
                  <a:lnTo>
                    <a:pt x="118" y="16588"/>
                  </a:lnTo>
                  <a:cubicBezTo>
                    <a:pt x="171" y="16588"/>
                    <a:pt x="219" y="16554"/>
                    <a:pt x="227" y="16501"/>
                  </a:cubicBezTo>
                  <a:cubicBezTo>
                    <a:pt x="1622" y="9124"/>
                    <a:pt x="2567" y="5974"/>
                    <a:pt x="3713" y="4880"/>
                  </a:cubicBezTo>
                  <a:cubicBezTo>
                    <a:pt x="4907" y="3742"/>
                    <a:pt x="13675" y="243"/>
                    <a:pt x="13762" y="209"/>
                  </a:cubicBezTo>
                  <a:cubicBezTo>
                    <a:pt x="13818" y="187"/>
                    <a:pt x="13845" y="126"/>
                    <a:pt x="13823" y="69"/>
                  </a:cubicBezTo>
                  <a:cubicBezTo>
                    <a:pt x="13806" y="26"/>
                    <a:pt x="13767" y="0"/>
                    <a:pt x="13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4"/>
            <p:cNvSpPr/>
            <p:nvPr/>
          </p:nvSpPr>
          <p:spPr>
            <a:xfrm>
              <a:off x="4360216" y="2497968"/>
              <a:ext cx="235006" cy="46947"/>
            </a:xfrm>
            <a:custGeom>
              <a:avLst/>
              <a:gdLst/>
              <a:ahLst/>
              <a:cxnLst/>
              <a:rect l="l" t="t" r="r" b="b"/>
              <a:pathLst>
                <a:path w="12224" h="2442" extrusionOk="0">
                  <a:moveTo>
                    <a:pt x="123" y="1"/>
                  </a:moveTo>
                  <a:cubicBezTo>
                    <a:pt x="69" y="1"/>
                    <a:pt x="25" y="38"/>
                    <a:pt x="13" y="89"/>
                  </a:cubicBezTo>
                  <a:cubicBezTo>
                    <a:pt x="0" y="150"/>
                    <a:pt x="39" y="207"/>
                    <a:pt x="100" y="215"/>
                  </a:cubicBezTo>
                  <a:lnTo>
                    <a:pt x="12084" y="2438"/>
                  </a:lnTo>
                  <a:cubicBezTo>
                    <a:pt x="12092" y="2442"/>
                    <a:pt x="12097" y="2442"/>
                    <a:pt x="12105" y="2442"/>
                  </a:cubicBezTo>
                  <a:cubicBezTo>
                    <a:pt x="12158" y="2442"/>
                    <a:pt x="12201" y="2403"/>
                    <a:pt x="12210" y="2350"/>
                  </a:cubicBezTo>
                  <a:cubicBezTo>
                    <a:pt x="12223" y="2294"/>
                    <a:pt x="12184" y="2237"/>
                    <a:pt x="12123" y="2224"/>
                  </a:cubicBezTo>
                  <a:lnTo>
                    <a:pt x="140" y="2"/>
                  </a:lnTo>
                  <a:cubicBezTo>
                    <a:pt x="134" y="1"/>
                    <a:pt x="128"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4"/>
            <p:cNvSpPr/>
            <p:nvPr/>
          </p:nvSpPr>
          <p:spPr>
            <a:xfrm>
              <a:off x="4575914" y="2146468"/>
              <a:ext cx="54484" cy="58425"/>
            </a:xfrm>
            <a:custGeom>
              <a:avLst/>
              <a:gdLst/>
              <a:ahLst/>
              <a:cxnLst/>
              <a:rect l="l" t="t" r="r" b="b"/>
              <a:pathLst>
                <a:path w="2834" h="3039" extrusionOk="0">
                  <a:moveTo>
                    <a:pt x="792" y="1"/>
                  </a:moveTo>
                  <a:cubicBezTo>
                    <a:pt x="447" y="1"/>
                    <a:pt x="165" y="176"/>
                    <a:pt x="1" y="307"/>
                  </a:cubicBezTo>
                  <a:cubicBezTo>
                    <a:pt x="258" y="572"/>
                    <a:pt x="554" y="934"/>
                    <a:pt x="829" y="1392"/>
                  </a:cubicBezTo>
                  <a:cubicBezTo>
                    <a:pt x="1204" y="2015"/>
                    <a:pt x="1400" y="2603"/>
                    <a:pt x="1509" y="3039"/>
                  </a:cubicBezTo>
                  <a:cubicBezTo>
                    <a:pt x="1949" y="2943"/>
                    <a:pt x="2393" y="2847"/>
                    <a:pt x="2833" y="2747"/>
                  </a:cubicBezTo>
                  <a:cubicBezTo>
                    <a:pt x="2707" y="2176"/>
                    <a:pt x="2502" y="1727"/>
                    <a:pt x="2319" y="1405"/>
                  </a:cubicBezTo>
                  <a:cubicBezTo>
                    <a:pt x="2001" y="847"/>
                    <a:pt x="1539" y="23"/>
                    <a:pt x="829" y="2"/>
                  </a:cubicBezTo>
                  <a:cubicBezTo>
                    <a:pt x="817" y="1"/>
                    <a:pt x="804"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4"/>
            <p:cNvSpPr/>
            <p:nvPr/>
          </p:nvSpPr>
          <p:spPr>
            <a:xfrm>
              <a:off x="4544098" y="2146487"/>
              <a:ext cx="47755" cy="77092"/>
            </a:xfrm>
            <a:custGeom>
              <a:avLst/>
              <a:gdLst/>
              <a:ahLst/>
              <a:cxnLst/>
              <a:rect l="l" t="t" r="r" b="b"/>
              <a:pathLst>
                <a:path w="2484" h="4010" extrusionOk="0">
                  <a:moveTo>
                    <a:pt x="2484" y="1"/>
                  </a:moveTo>
                  <a:cubicBezTo>
                    <a:pt x="1682" y="79"/>
                    <a:pt x="1246" y="410"/>
                    <a:pt x="1059" y="580"/>
                  </a:cubicBezTo>
                  <a:cubicBezTo>
                    <a:pt x="471" y="1107"/>
                    <a:pt x="327" y="1861"/>
                    <a:pt x="139" y="2842"/>
                  </a:cubicBezTo>
                  <a:cubicBezTo>
                    <a:pt x="48" y="3330"/>
                    <a:pt x="13" y="3739"/>
                    <a:pt x="0" y="4009"/>
                  </a:cubicBezTo>
                  <a:lnTo>
                    <a:pt x="1604" y="3460"/>
                  </a:lnTo>
                  <a:cubicBezTo>
                    <a:pt x="1577" y="3264"/>
                    <a:pt x="1564" y="3051"/>
                    <a:pt x="1564" y="2829"/>
                  </a:cubicBezTo>
                  <a:cubicBezTo>
                    <a:pt x="1577" y="1578"/>
                    <a:pt x="2092" y="589"/>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4"/>
            <p:cNvSpPr/>
            <p:nvPr/>
          </p:nvSpPr>
          <p:spPr>
            <a:xfrm>
              <a:off x="4334417" y="2175631"/>
              <a:ext cx="745353" cy="792935"/>
            </a:xfrm>
            <a:custGeom>
              <a:avLst/>
              <a:gdLst/>
              <a:ahLst/>
              <a:cxnLst/>
              <a:rect l="l" t="t" r="r" b="b"/>
              <a:pathLst>
                <a:path w="38770" h="41245" extrusionOk="0">
                  <a:moveTo>
                    <a:pt x="23339" y="1"/>
                  </a:moveTo>
                  <a:cubicBezTo>
                    <a:pt x="21622" y="1"/>
                    <a:pt x="19888" y="306"/>
                    <a:pt x="18254" y="933"/>
                  </a:cubicBezTo>
                  <a:cubicBezTo>
                    <a:pt x="17984" y="1038"/>
                    <a:pt x="17748" y="1134"/>
                    <a:pt x="17748" y="1134"/>
                  </a:cubicBezTo>
                  <a:cubicBezTo>
                    <a:pt x="17500" y="1238"/>
                    <a:pt x="17265" y="1339"/>
                    <a:pt x="16807" y="1544"/>
                  </a:cubicBezTo>
                  <a:cubicBezTo>
                    <a:pt x="16685" y="1596"/>
                    <a:pt x="16589" y="1639"/>
                    <a:pt x="16572" y="1648"/>
                  </a:cubicBezTo>
                  <a:cubicBezTo>
                    <a:pt x="13447" y="3043"/>
                    <a:pt x="11304" y="4001"/>
                    <a:pt x="9792" y="5814"/>
                  </a:cubicBezTo>
                  <a:cubicBezTo>
                    <a:pt x="9269" y="6437"/>
                    <a:pt x="8972" y="6969"/>
                    <a:pt x="8728" y="7448"/>
                  </a:cubicBezTo>
                  <a:cubicBezTo>
                    <a:pt x="7591" y="9627"/>
                    <a:pt x="0" y="28918"/>
                    <a:pt x="906" y="30891"/>
                  </a:cubicBezTo>
                  <a:cubicBezTo>
                    <a:pt x="906" y="30891"/>
                    <a:pt x="1150" y="33665"/>
                    <a:pt x="3453" y="33665"/>
                  </a:cubicBezTo>
                  <a:cubicBezTo>
                    <a:pt x="3534" y="33665"/>
                    <a:pt x="3618" y="33661"/>
                    <a:pt x="3704" y="33654"/>
                  </a:cubicBezTo>
                  <a:cubicBezTo>
                    <a:pt x="4375" y="33602"/>
                    <a:pt x="5708" y="33271"/>
                    <a:pt x="7316" y="32826"/>
                  </a:cubicBezTo>
                  <a:lnTo>
                    <a:pt x="7316" y="32826"/>
                  </a:lnTo>
                  <a:lnTo>
                    <a:pt x="6920" y="35571"/>
                  </a:lnTo>
                  <a:cubicBezTo>
                    <a:pt x="6920" y="35571"/>
                    <a:pt x="4950" y="39790"/>
                    <a:pt x="8319" y="40574"/>
                  </a:cubicBezTo>
                  <a:cubicBezTo>
                    <a:pt x="10491" y="41081"/>
                    <a:pt x="13374" y="41244"/>
                    <a:pt x="16179" y="41244"/>
                  </a:cubicBezTo>
                  <a:cubicBezTo>
                    <a:pt x="21204" y="41244"/>
                    <a:pt x="25980" y="40722"/>
                    <a:pt x="25980" y="40722"/>
                  </a:cubicBezTo>
                  <a:cubicBezTo>
                    <a:pt x="31523" y="40095"/>
                    <a:pt x="33571" y="39946"/>
                    <a:pt x="34433" y="38334"/>
                  </a:cubicBezTo>
                  <a:cubicBezTo>
                    <a:pt x="34969" y="37341"/>
                    <a:pt x="34690" y="36456"/>
                    <a:pt x="34651" y="33475"/>
                  </a:cubicBezTo>
                  <a:cubicBezTo>
                    <a:pt x="34621" y="30909"/>
                    <a:pt x="34791" y="28839"/>
                    <a:pt x="34935" y="27541"/>
                  </a:cubicBezTo>
                  <a:lnTo>
                    <a:pt x="38769" y="27541"/>
                  </a:lnTo>
                  <a:cubicBezTo>
                    <a:pt x="38769" y="27541"/>
                    <a:pt x="38150" y="10925"/>
                    <a:pt x="34812" y="5378"/>
                  </a:cubicBezTo>
                  <a:cubicBezTo>
                    <a:pt x="34037" y="4088"/>
                    <a:pt x="32834" y="3112"/>
                    <a:pt x="31684" y="2415"/>
                  </a:cubicBezTo>
                  <a:cubicBezTo>
                    <a:pt x="31139" y="2075"/>
                    <a:pt x="30616" y="1805"/>
                    <a:pt x="30146" y="1587"/>
                  </a:cubicBezTo>
                  <a:cubicBezTo>
                    <a:pt x="29143" y="1125"/>
                    <a:pt x="28411" y="925"/>
                    <a:pt x="28411" y="925"/>
                  </a:cubicBezTo>
                  <a:cubicBezTo>
                    <a:pt x="26773" y="306"/>
                    <a:pt x="25056" y="1"/>
                    <a:pt x="233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4"/>
            <p:cNvSpPr/>
            <p:nvPr/>
          </p:nvSpPr>
          <p:spPr>
            <a:xfrm>
              <a:off x="4549289" y="2389407"/>
              <a:ext cx="80937" cy="227066"/>
            </a:xfrm>
            <a:custGeom>
              <a:avLst/>
              <a:gdLst/>
              <a:ahLst/>
              <a:cxnLst/>
              <a:rect l="l" t="t" r="r" b="b"/>
              <a:pathLst>
                <a:path w="4210" h="11811" extrusionOk="0">
                  <a:moveTo>
                    <a:pt x="4090" y="1"/>
                  </a:moveTo>
                  <a:cubicBezTo>
                    <a:pt x="4044" y="1"/>
                    <a:pt x="4001" y="30"/>
                    <a:pt x="3983" y="75"/>
                  </a:cubicBezTo>
                  <a:lnTo>
                    <a:pt x="22" y="11662"/>
                  </a:lnTo>
                  <a:cubicBezTo>
                    <a:pt x="0" y="11723"/>
                    <a:pt x="31" y="11784"/>
                    <a:pt x="87" y="11802"/>
                  </a:cubicBezTo>
                  <a:cubicBezTo>
                    <a:pt x="100" y="11806"/>
                    <a:pt x="112" y="11810"/>
                    <a:pt x="125" y="11810"/>
                  </a:cubicBezTo>
                  <a:lnTo>
                    <a:pt x="125" y="11810"/>
                  </a:lnTo>
                  <a:cubicBezTo>
                    <a:pt x="172" y="11809"/>
                    <a:pt x="214" y="11779"/>
                    <a:pt x="227" y="11736"/>
                  </a:cubicBezTo>
                  <a:lnTo>
                    <a:pt x="4192" y="145"/>
                  </a:lnTo>
                  <a:cubicBezTo>
                    <a:pt x="4210" y="89"/>
                    <a:pt x="4179" y="28"/>
                    <a:pt x="4122" y="6"/>
                  </a:cubicBezTo>
                  <a:cubicBezTo>
                    <a:pt x="4112" y="2"/>
                    <a:pt x="4101" y="1"/>
                    <a:pt x="4090" y="1"/>
                  </a:cubicBezTo>
                  <a:close/>
                  <a:moveTo>
                    <a:pt x="125" y="11810"/>
                  </a:moveTo>
                  <a:lnTo>
                    <a:pt x="125" y="11810"/>
                  </a:lnTo>
                  <a:cubicBezTo>
                    <a:pt x="124" y="11810"/>
                    <a:pt x="123" y="11810"/>
                    <a:pt x="122" y="11810"/>
                  </a:cubicBezTo>
                  <a:lnTo>
                    <a:pt x="127" y="11810"/>
                  </a:lnTo>
                  <a:cubicBezTo>
                    <a:pt x="126" y="11810"/>
                    <a:pt x="125" y="11810"/>
                    <a:pt x="125" y="1181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4"/>
            <p:cNvSpPr/>
            <p:nvPr/>
          </p:nvSpPr>
          <p:spPr>
            <a:xfrm>
              <a:off x="4995526" y="2403422"/>
              <a:ext cx="15784" cy="196037"/>
            </a:xfrm>
            <a:custGeom>
              <a:avLst/>
              <a:gdLst/>
              <a:ahLst/>
              <a:cxnLst/>
              <a:rect l="l" t="t" r="r" b="b"/>
              <a:pathLst>
                <a:path w="821" h="10197" extrusionOk="0">
                  <a:moveTo>
                    <a:pt x="110" y="0"/>
                  </a:moveTo>
                  <a:cubicBezTo>
                    <a:pt x="49" y="4"/>
                    <a:pt x="1" y="52"/>
                    <a:pt x="5" y="113"/>
                  </a:cubicBezTo>
                  <a:lnTo>
                    <a:pt x="602" y="10096"/>
                  </a:lnTo>
                  <a:cubicBezTo>
                    <a:pt x="607" y="10153"/>
                    <a:pt x="654" y="10197"/>
                    <a:pt x="711" y="10197"/>
                  </a:cubicBezTo>
                  <a:lnTo>
                    <a:pt x="715" y="10197"/>
                  </a:lnTo>
                  <a:cubicBezTo>
                    <a:pt x="776" y="10192"/>
                    <a:pt x="820" y="10140"/>
                    <a:pt x="820" y="10083"/>
                  </a:cubicBezTo>
                  <a:lnTo>
                    <a:pt x="223" y="100"/>
                  </a:lnTo>
                  <a:cubicBezTo>
                    <a:pt x="219" y="39"/>
                    <a:pt x="175" y="4"/>
                    <a:pt x="110"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4"/>
            <p:cNvSpPr/>
            <p:nvPr/>
          </p:nvSpPr>
          <p:spPr>
            <a:xfrm>
              <a:off x="4904806" y="2206140"/>
              <a:ext cx="104238" cy="720611"/>
            </a:xfrm>
            <a:custGeom>
              <a:avLst/>
              <a:gdLst/>
              <a:ahLst/>
              <a:cxnLst/>
              <a:rect l="l" t="t" r="r" b="b"/>
              <a:pathLst>
                <a:path w="5422" h="37483" extrusionOk="0">
                  <a:moveTo>
                    <a:pt x="476" y="0"/>
                  </a:moveTo>
                  <a:cubicBezTo>
                    <a:pt x="232" y="5072"/>
                    <a:pt x="22" y="11487"/>
                    <a:pt x="14" y="18981"/>
                  </a:cubicBezTo>
                  <a:cubicBezTo>
                    <a:pt x="14" y="18981"/>
                    <a:pt x="1" y="29400"/>
                    <a:pt x="4284" y="36852"/>
                  </a:cubicBezTo>
                  <a:cubicBezTo>
                    <a:pt x="4380" y="37018"/>
                    <a:pt x="4646" y="37482"/>
                    <a:pt x="4894" y="37482"/>
                  </a:cubicBezTo>
                  <a:cubicBezTo>
                    <a:pt x="4906" y="37482"/>
                    <a:pt x="4917" y="37481"/>
                    <a:pt x="4929" y="37479"/>
                  </a:cubicBezTo>
                  <a:cubicBezTo>
                    <a:pt x="5321" y="37409"/>
                    <a:pt x="5421" y="36059"/>
                    <a:pt x="5421" y="34660"/>
                  </a:cubicBezTo>
                  <a:cubicBezTo>
                    <a:pt x="5012" y="33684"/>
                    <a:pt x="4389" y="32072"/>
                    <a:pt x="3835" y="30019"/>
                  </a:cubicBezTo>
                  <a:cubicBezTo>
                    <a:pt x="2554" y="25221"/>
                    <a:pt x="2833" y="9957"/>
                    <a:pt x="2833" y="9957"/>
                  </a:cubicBezTo>
                  <a:cubicBezTo>
                    <a:pt x="2868" y="8062"/>
                    <a:pt x="2907" y="5098"/>
                    <a:pt x="2890" y="1416"/>
                  </a:cubicBezTo>
                  <a:cubicBezTo>
                    <a:pt x="2724" y="1172"/>
                    <a:pt x="2375" y="741"/>
                    <a:pt x="1792" y="414"/>
                  </a:cubicBezTo>
                  <a:cubicBezTo>
                    <a:pt x="1260" y="113"/>
                    <a:pt x="763" y="31"/>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4"/>
            <p:cNvSpPr/>
            <p:nvPr/>
          </p:nvSpPr>
          <p:spPr>
            <a:xfrm>
              <a:off x="4952483" y="2589303"/>
              <a:ext cx="145533" cy="211898"/>
            </a:xfrm>
            <a:custGeom>
              <a:avLst/>
              <a:gdLst/>
              <a:ahLst/>
              <a:cxnLst/>
              <a:rect l="l" t="t" r="r" b="b"/>
              <a:pathLst>
                <a:path w="7570" h="11022" extrusionOk="0">
                  <a:moveTo>
                    <a:pt x="1486" y="0"/>
                  </a:moveTo>
                  <a:lnTo>
                    <a:pt x="1486" y="0"/>
                  </a:lnTo>
                  <a:cubicBezTo>
                    <a:pt x="1839" y="685"/>
                    <a:pt x="2375" y="1961"/>
                    <a:pt x="2349" y="3608"/>
                  </a:cubicBezTo>
                  <a:cubicBezTo>
                    <a:pt x="2305" y="6593"/>
                    <a:pt x="466" y="8554"/>
                    <a:pt x="0" y="9021"/>
                  </a:cubicBezTo>
                  <a:cubicBezTo>
                    <a:pt x="0" y="9021"/>
                    <a:pt x="1978" y="11022"/>
                    <a:pt x="4095" y="11022"/>
                  </a:cubicBezTo>
                  <a:cubicBezTo>
                    <a:pt x="4582" y="11022"/>
                    <a:pt x="5076" y="10916"/>
                    <a:pt x="5556" y="10655"/>
                  </a:cubicBezTo>
                  <a:cubicBezTo>
                    <a:pt x="6641" y="10062"/>
                    <a:pt x="6872" y="8715"/>
                    <a:pt x="6994" y="8101"/>
                  </a:cubicBezTo>
                  <a:cubicBezTo>
                    <a:pt x="7569" y="5147"/>
                    <a:pt x="5743" y="1639"/>
                    <a:pt x="2950" y="419"/>
                  </a:cubicBezTo>
                  <a:cubicBezTo>
                    <a:pt x="2336" y="153"/>
                    <a:pt x="1795" y="48"/>
                    <a:pt x="1486" y="0"/>
                  </a:cubicBezTo>
                  <a:close/>
                </a:path>
              </a:pathLst>
            </a:custGeom>
            <a:solidFill>
              <a:srgbClr val="BB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4"/>
            <p:cNvSpPr/>
            <p:nvPr/>
          </p:nvSpPr>
          <p:spPr>
            <a:xfrm>
              <a:off x="4864858" y="2569848"/>
              <a:ext cx="144937" cy="192961"/>
            </a:xfrm>
            <a:custGeom>
              <a:avLst/>
              <a:gdLst/>
              <a:ahLst/>
              <a:cxnLst/>
              <a:rect l="l" t="t" r="r" b="b"/>
              <a:pathLst>
                <a:path w="7539" h="10037" extrusionOk="0">
                  <a:moveTo>
                    <a:pt x="2532" y="1"/>
                  </a:moveTo>
                  <a:cubicBezTo>
                    <a:pt x="2029" y="1"/>
                    <a:pt x="1552" y="234"/>
                    <a:pt x="1264" y="638"/>
                  </a:cubicBezTo>
                  <a:cubicBezTo>
                    <a:pt x="872" y="1187"/>
                    <a:pt x="889" y="1949"/>
                    <a:pt x="1316" y="2511"/>
                  </a:cubicBezTo>
                  <a:cubicBezTo>
                    <a:pt x="1316" y="2511"/>
                    <a:pt x="0" y="3043"/>
                    <a:pt x="479" y="4899"/>
                  </a:cubicBezTo>
                  <a:cubicBezTo>
                    <a:pt x="619" y="5405"/>
                    <a:pt x="828" y="5684"/>
                    <a:pt x="828" y="5684"/>
                  </a:cubicBezTo>
                  <a:cubicBezTo>
                    <a:pt x="828" y="5684"/>
                    <a:pt x="52" y="6241"/>
                    <a:pt x="619" y="7392"/>
                  </a:cubicBezTo>
                  <a:cubicBezTo>
                    <a:pt x="1177" y="8534"/>
                    <a:pt x="3164" y="9958"/>
                    <a:pt x="4558" y="10037"/>
                  </a:cubicBezTo>
                  <a:cubicBezTo>
                    <a:pt x="7539" y="8320"/>
                    <a:pt x="7003" y="3941"/>
                    <a:pt x="6576" y="1932"/>
                  </a:cubicBezTo>
                  <a:cubicBezTo>
                    <a:pt x="6436" y="1287"/>
                    <a:pt x="5948" y="781"/>
                    <a:pt x="5312" y="612"/>
                  </a:cubicBezTo>
                  <a:cubicBezTo>
                    <a:pt x="4798" y="472"/>
                    <a:pt x="4266" y="337"/>
                    <a:pt x="3721" y="215"/>
                  </a:cubicBezTo>
                  <a:cubicBezTo>
                    <a:pt x="3408" y="145"/>
                    <a:pt x="3103" y="80"/>
                    <a:pt x="2802" y="23"/>
                  </a:cubicBezTo>
                  <a:cubicBezTo>
                    <a:pt x="2712" y="8"/>
                    <a:pt x="2622" y="1"/>
                    <a:pt x="2532"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4"/>
            <p:cNvSpPr/>
            <p:nvPr/>
          </p:nvSpPr>
          <p:spPr>
            <a:xfrm>
              <a:off x="4887716" y="2616006"/>
              <a:ext cx="40565" cy="27511"/>
            </a:xfrm>
            <a:custGeom>
              <a:avLst/>
              <a:gdLst/>
              <a:ahLst/>
              <a:cxnLst/>
              <a:rect l="l" t="t" r="r" b="b"/>
              <a:pathLst>
                <a:path w="2110" h="1431" extrusionOk="0">
                  <a:moveTo>
                    <a:pt x="128" y="1"/>
                  </a:moveTo>
                  <a:cubicBezTo>
                    <a:pt x="93" y="1"/>
                    <a:pt x="58" y="19"/>
                    <a:pt x="36" y="49"/>
                  </a:cubicBezTo>
                  <a:cubicBezTo>
                    <a:pt x="1" y="102"/>
                    <a:pt x="18" y="167"/>
                    <a:pt x="66" y="202"/>
                  </a:cubicBezTo>
                  <a:lnTo>
                    <a:pt x="1927" y="1413"/>
                  </a:lnTo>
                  <a:cubicBezTo>
                    <a:pt x="1944" y="1426"/>
                    <a:pt x="1966" y="1431"/>
                    <a:pt x="1988" y="1431"/>
                  </a:cubicBezTo>
                  <a:cubicBezTo>
                    <a:pt x="2023" y="1431"/>
                    <a:pt x="2057" y="1413"/>
                    <a:pt x="2079" y="1383"/>
                  </a:cubicBezTo>
                  <a:cubicBezTo>
                    <a:pt x="2110" y="1335"/>
                    <a:pt x="2097" y="1265"/>
                    <a:pt x="2044" y="1235"/>
                  </a:cubicBezTo>
                  <a:lnTo>
                    <a:pt x="188" y="19"/>
                  </a:lnTo>
                  <a:cubicBezTo>
                    <a:pt x="169" y="6"/>
                    <a:pt x="149" y="1"/>
                    <a:pt x="12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4"/>
            <p:cNvSpPr/>
            <p:nvPr/>
          </p:nvSpPr>
          <p:spPr>
            <a:xfrm>
              <a:off x="4878411" y="2677005"/>
              <a:ext cx="27415" cy="25569"/>
            </a:xfrm>
            <a:custGeom>
              <a:avLst/>
              <a:gdLst/>
              <a:ahLst/>
              <a:cxnLst/>
              <a:rect l="l" t="t" r="r" b="b"/>
              <a:pathLst>
                <a:path w="1426" h="1330" extrusionOk="0">
                  <a:moveTo>
                    <a:pt x="123" y="1"/>
                  </a:moveTo>
                  <a:cubicBezTo>
                    <a:pt x="94" y="1"/>
                    <a:pt x="65" y="13"/>
                    <a:pt x="45" y="36"/>
                  </a:cubicBezTo>
                  <a:cubicBezTo>
                    <a:pt x="1" y="79"/>
                    <a:pt x="5" y="149"/>
                    <a:pt x="49" y="188"/>
                  </a:cubicBezTo>
                  <a:lnTo>
                    <a:pt x="1230" y="1299"/>
                  </a:lnTo>
                  <a:cubicBezTo>
                    <a:pt x="1252" y="1317"/>
                    <a:pt x="1278" y="1330"/>
                    <a:pt x="1304" y="1330"/>
                  </a:cubicBezTo>
                  <a:cubicBezTo>
                    <a:pt x="1334" y="1330"/>
                    <a:pt x="1365" y="1317"/>
                    <a:pt x="1387" y="1295"/>
                  </a:cubicBezTo>
                  <a:cubicBezTo>
                    <a:pt x="1426" y="1251"/>
                    <a:pt x="1422" y="1182"/>
                    <a:pt x="1378" y="1138"/>
                  </a:cubicBezTo>
                  <a:lnTo>
                    <a:pt x="197" y="31"/>
                  </a:lnTo>
                  <a:cubicBezTo>
                    <a:pt x="176" y="11"/>
                    <a:pt x="150" y="1"/>
                    <a:pt x="123"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4"/>
            <p:cNvSpPr/>
            <p:nvPr/>
          </p:nvSpPr>
          <p:spPr>
            <a:xfrm>
              <a:off x="4464009" y="2200854"/>
              <a:ext cx="376502" cy="766135"/>
            </a:xfrm>
            <a:custGeom>
              <a:avLst/>
              <a:gdLst/>
              <a:ahLst/>
              <a:cxnLst/>
              <a:rect l="l" t="t" r="r" b="b"/>
              <a:pathLst>
                <a:path w="19584" h="39851" extrusionOk="0">
                  <a:moveTo>
                    <a:pt x="10589" y="1"/>
                  </a:moveTo>
                  <a:cubicBezTo>
                    <a:pt x="10197" y="62"/>
                    <a:pt x="9670" y="188"/>
                    <a:pt x="9086" y="449"/>
                  </a:cubicBezTo>
                  <a:cubicBezTo>
                    <a:pt x="8454" y="737"/>
                    <a:pt x="7988" y="1086"/>
                    <a:pt x="7674" y="1360"/>
                  </a:cubicBezTo>
                  <a:cubicBezTo>
                    <a:pt x="9147" y="3774"/>
                    <a:pt x="10807" y="7003"/>
                    <a:pt x="12088" y="11008"/>
                  </a:cubicBezTo>
                  <a:cubicBezTo>
                    <a:pt x="13138" y="14285"/>
                    <a:pt x="13674" y="17261"/>
                    <a:pt x="13949" y="19714"/>
                  </a:cubicBezTo>
                  <a:lnTo>
                    <a:pt x="12123" y="27244"/>
                  </a:lnTo>
                  <a:cubicBezTo>
                    <a:pt x="8088" y="30922"/>
                    <a:pt x="4053" y="34599"/>
                    <a:pt x="18" y="38277"/>
                  </a:cubicBezTo>
                  <a:cubicBezTo>
                    <a:pt x="5" y="38438"/>
                    <a:pt x="0" y="38770"/>
                    <a:pt x="188" y="39105"/>
                  </a:cubicBezTo>
                  <a:cubicBezTo>
                    <a:pt x="593" y="39820"/>
                    <a:pt x="1491" y="39846"/>
                    <a:pt x="1547" y="39850"/>
                  </a:cubicBezTo>
                  <a:cubicBezTo>
                    <a:pt x="3761" y="38656"/>
                    <a:pt x="6802" y="36787"/>
                    <a:pt x="9966" y="33950"/>
                  </a:cubicBezTo>
                  <a:cubicBezTo>
                    <a:pt x="12768" y="31440"/>
                    <a:pt x="14297" y="30072"/>
                    <a:pt x="15509" y="27889"/>
                  </a:cubicBezTo>
                  <a:cubicBezTo>
                    <a:pt x="19583" y="20546"/>
                    <a:pt x="16001" y="11300"/>
                    <a:pt x="14537" y="7509"/>
                  </a:cubicBezTo>
                  <a:cubicBezTo>
                    <a:pt x="13234" y="4145"/>
                    <a:pt x="11678" y="1600"/>
                    <a:pt x="10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4"/>
            <p:cNvSpPr/>
            <p:nvPr/>
          </p:nvSpPr>
          <p:spPr>
            <a:xfrm>
              <a:off x="4983895" y="2588111"/>
              <a:ext cx="75324" cy="48966"/>
            </a:xfrm>
            <a:custGeom>
              <a:avLst/>
              <a:gdLst/>
              <a:ahLst/>
              <a:cxnLst/>
              <a:rect l="l" t="t" r="r" b="b"/>
              <a:pathLst>
                <a:path w="3918" h="2547" extrusionOk="0">
                  <a:moveTo>
                    <a:pt x="118" y="0"/>
                  </a:moveTo>
                  <a:cubicBezTo>
                    <a:pt x="67" y="0"/>
                    <a:pt x="21" y="34"/>
                    <a:pt x="9" y="89"/>
                  </a:cubicBezTo>
                  <a:cubicBezTo>
                    <a:pt x="0" y="145"/>
                    <a:pt x="39" y="202"/>
                    <a:pt x="96" y="215"/>
                  </a:cubicBezTo>
                  <a:cubicBezTo>
                    <a:pt x="641" y="315"/>
                    <a:pt x="2501" y="768"/>
                    <a:pt x="3708" y="2498"/>
                  </a:cubicBezTo>
                  <a:cubicBezTo>
                    <a:pt x="3726" y="2529"/>
                    <a:pt x="3761" y="2546"/>
                    <a:pt x="3796" y="2546"/>
                  </a:cubicBezTo>
                  <a:cubicBezTo>
                    <a:pt x="3817" y="2546"/>
                    <a:pt x="3839" y="2538"/>
                    <a:pt x="3857" y="2524"/>
                  </a:cubicBezTo>
                  <a:cubicBezTo>
                    <a:pt x="3909" y="2494"/>
                    <a:pt x="3918" y="2424"/>
                    <a:pt x="3887" y="2376"/>
                  </a:cubicBezTo>
                  <a:cubicBezTo>
                    <a:pt x="2632" y="577"/>
                    <a:pt x="697" y="102"/>
                    <a:pt x="135" y="1"/>
                  </a:cubicBezTo>
                  <a:cubicBezTo>
                    <a:pt x="129" y="1"/>
                    <a:pt x="124" y="0"/>
                    <a:pt x="118"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4"/>
            <p:cNvSpPr/>
            <p:nvPr/>
          </p:nvSpPr>
          <p:spPr>
            <a:xfrm>
              <a:off x="4474986" y="2580748"/>
              <a:ext cx="232315" cy="225971"/>
            </a:xfrm>
            <a:custGeom>
              <a:avLst/>
              <a:gdLst/>
              <a:ahLst/>
              <a:cxnLst/>
              <a:rect l="l" t="t" r="r" b="b"/>
              <a:pathLst>
                <a:path w="12084" h="11754" extrusionOk="0">
                  <a:moveTo>
                    <a:pt x="12084" y="1"/>
                  </a:moveTo>
                  <a:lnTo>
                    <a:pt x="12084" y="1"/>
                  </a:lnTo>
                  <a:cubicBezTo>
                    <a:pt x="8693" y="733"/>
                    <a:pt x="5303" y="1461"/>
                    <a:pt x="1913" y="2193"/>
                  </a:cubicBezTo>
                  <a:lnTo>
                    <a:pt x="0" y="11753"/>
                  </a:lnTo>
                  <a:lnTo>
                    <a:pt x="10707" y="7252"/>
                  </a:lnTo>
                  <a:lnTo>
                    <a:pt x="12084" y="1"/>
                  </a:lnTo>
                  <a:close/>
                </a:path>
              </a:pathLst>
            </a:custGeom>
            <a:solidFill>
              <a:srgbClr val="BB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4"/>
            <p:cNvSpPr/>
            <p:nvPr/>
          </p:nvSpPr>
          <p:spPr>
            <a:xfrm>
              <a:off x="4667577" y="2567579"/>
              <a:ext cx="182215" cy="162970"/>
            </a:xfrm>
            <a:custGeom>
              <a:avLst/>
              <a:gdLst/>
              <a:ahLst/>
              <a:cxnLst/>
              <a:rect l="l" t="t" r="r" b="b"/>
              <a:pathLst>
                <a:path w="9478" h="8477" extrusionOk="0">
                  <a:moveTo>
                    <a:pt x="7055" y="0"/>
                  </a:moveTo>
                  <a:cubicBezTo>
                    <a:pt x="6967" y="0"/>
                    <a:pt x="6877" y="4"/>
                    <a:pt x="6785" y="11"/>
                  </a:cubicBezTo>
                  <a:cubicBezTo>
                    <a:pt x="6663" y="185"/>
                    <a:pt x="6541" y="355"/>
                    <a:pt x="6419" y="529"/>
                  </a:cubicBezTo>
                  <a:lnTo>
                    <a:pt x="2066" y="686"/>
                  </a:lnTo>
                  <a:cubicBezTo>
                    <a:pt x="0" y="3196"/>
                    <a:pt x="331" y="6342"/>
                    <a:pt x="689" y="7937"/>
                  </a:cubicBezTo>
                  <a:lnTo>
                    <a:pt x="689" y="7946"/>
                  </a:lnTo>
                  <a:cubicBezTo>
                    <a:pt x="689" y="7946"/>
                    <a:pt x="1455" y="8259"/>
                    <a:pt x="3464" y="8434"/>
                  </a:cubicBezTo>
                  <a:cubicBezTo>
                    <a:pt x="3770" y="8462"/>
                    <a:pt x="4051" y="8476"/>
                    <a:pt x="4313" y="8476"/>
                  </a:cubicBezTo>
                  <a:cubicBezTo>
                    <a:pt x="5760" y="8476"/>
                    <a:pt x="6629" y="8038"/>
                    <a:pt x="7935" y="7057"/>
                  </a:cubicBezTo>
                  <a:cubicBezTo>
                    <a:pt x="9478" y="5889"/>
                    <a:pt x="7987" y="5009"/>
                    <a:pt x="7987" y="5009"/>
                  </a:cubicBezTo>
                  <a:lnTo>
                    <a:pt x="8602" y="4150"/>
                  </a:lnTo>
                  <a:cubicBezTo>
                    <a:pt x="8685" y="4019"/>
                    <a:pt x="8820" y="3767"/>
                    <a:pt x="8841" y="3427"/>
                  </a:cubicBezTo>
                  <a:cubicBezTo>
                    <a:pt x="8881" y="2895"/>
                    <a:pt x="8637" y="2512"/>
                    <a:pt x="8554" y="2394"/>
                  </a:cubicBezTo>
                  <a:lnTo>
                    <a:pt x="8789" y="1758"/>
                  </a:lnTo>
                  <a:cubicBezTo>
                    <a:pt x="9016" y="1383"/>
                    <a:pt x="8990" y="1117"/>
                    <a:pt x="8964" y="1008"/>
                  </a:cubicBezTo>
                  <a:cubicBezTo>
                    <a:pt x="8847" y="458"/>
                    <a:pt x="8094" y="0"/>
                    <a:pt x="7055"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4"/>
            <p:cNvSpPr/>
            <p:nvPr/>
          </p:nvSpPr>
          <p:spPr>
            <a:xfrm>
              <a:off x="4792631" y="2611488"/>
              <a:ext cx="41737" cy="35547"/>
            </a:xfrm>
            <a:custGeom>
              <a:avLst/>
              <a:gdLst/>
              <a:ahLst/>
              <a:cxnLst/>
              <a:rect l="l" t="t" r="r" b="b"/>
              <a:pathLst>
                <a:path w="2171" h="1849" extrusionOk="0">
                  <a:moveTo>
                    <a:pt x="2049" y="1"/>
                  </a:moveTo>
                  <a:cubicBezTo>
                    <a:pt x="2024" y="1"/>
                    <a:pt x="1999" y="10"/>
                    <a:pt x="1979" y="27"/>
                  </a:cubicBezTo>
                  <a:lnTo>
                    <a:pt x="53" y="1657"/>
                  </a:lnTo>
                  <a:cubicBezTo>
                    <a:pt x="5" y="1696"/>
                    <a:pt x="1" y="1766"/>
                    <a:pt x="40" y="1810"/>
                  </a:cubicBezTo>
                  <a:cubicBezTo>
                    <a:pt x="62" y="1836"/>
                    <a:pt x="92" y="1849"/>
                    <a:pt x="123" y="1849"/>
                  </a:cubicBezTo>
                  <a:cubicBezTo>
                    <a:pt x="149" y="1849"/>
                    <a:pt x="171" y="1840"/>
                    <a:pt x="193" y="1823"/>
                  </a:cubicBezTo>
                  <a:lnTo>
                    <a:pt x="2119" y="193"/>
                  </a:lnTo>
                  <a:cubicBezTo>
                    <a:pt x="2167" y="154"/>
                    <a:pt x="2171" y="84"/>
                    <a:pt x="2132" y="40"/>
                  </a:cubicBezTo>
                  <a:cubicBezTo>
                    <a:pt x="2110" y="14"/>
                    <a:pt x="2079" y="1"/>
                    <a:pt x="2049"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4"/>
            <p:cNvSpPr/>
            <p:nvPr/>
          </p:nvSpPr>
          <p:spPr>
            <a:xfrm>
              <a:off x="4801359" y="2661779"/>
              <a:ext cx="22128" cy="17841"/>
            </a:xfrm>
            <a:custGeom>
              <a:avLst/>
              <a:gdLst/>
              <a:ahLst/>
              <a:cxnLst/>
              <a:rect l="l" t="t" r="r" b="b"/>
              <a:pathLst>
                <a:path w="1151" h="928" extrusionOk="0">
                  <a:moveTo>
                    <a:pt x="1026" y="0"/>
                  </a:moveTo>
                  <a:cubicBezTo>
                    <a:pt x="1003" y="0"/>
                    <a:pt x="981" y="7"/>
                    <a:pt x="963" y="21"/>
                  </a:cubicBezTo>
                  <a:lnTo>
                    <a:pt x="52" y="736"/>
                  </a:lnTo>
                  <a:cubicBezTo>
                    <a:pt x="9" y="771"/>
                    <a:pt x="0" y="841"/>
                    <a:pt x="35" y="889"/>
                  </a:cubicBezTo>
                  <a:cubicBezTo>
                    <a:pt x="57" y="915"/>
                    <a:pt x="87" y="928"/>
                    <a:pt x="122" y="928"/>
                  </a:cubicBezTo>
                  <a:cubicBezTo>
                    <a:pt x="144" y="928"/>
                    <a:pt x="170" y="923"/>
                    <a:pt x="187" y="906"/>
                  </a:cubicBezTo>
                  <a:lnTo>
                    <a:pt x="1094" y="196"/>
                  </a:lnTo>
                  <a:cubicBezTo>
                    <a:pt x="1142" y="157"/>
                    <a:pt x="1150" y="87"/>
                    <a:pt x="1116" y="43"/>
                  </a:cubicBezTo>
                  <a:cubicBezTo>
                    <a:pt x="1092" y="15"/>
                    <a:pt x="1058" y="0"/>
                    <a:pt x="1026"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4"/>
            <p:cNvSpPr/>
            <p:nvPr/>
          </p:nvSpPr>
          <p:spPr>
            <a:xfrm>
              <a:off x="4506899" y="2580883"/>
              <a:ext cx="192115" cy="44717"/>
            </a:xfrm>
            <a:custGeom>
              <a:avLst/>
              <a:gdLst/>
              <a:ahLst/>
              <a:cxnLst/>
              <a:rect l="l" t="t" r="r" b="b"/>
              <a:pathLst>
                <a:path w="9993" h="2326" extrusionOk="0">
                  <a:moveTo>
                    <a:pt x="9872" y="0"/>
                  </a:moveTo>
                  <a:cubicBezTo>
                    <a:pt x="9864" y="0"/>
                    <a:pt x="9856" y="1"/>
                    <a:pt x="9848" y="3"/>
                  </a:cubicBezTo>
                  <a:lnTo>
                    <a:pt x="96" y="2107"/>
                  </a:lnTo>
                  <a:cubicBezTo>
                    <a:pt x="40" y="2120"/>
                    <a:pt x="0" y="2181"/>
                    <a:pt x="13" y="2238"/>
                  </a:cubicBezTo>
                  <a:cubicBezTo>
                    <a:pt x="26" y="2290"/>
                    <a:pt x="70" y="2325"/>
                    <a:pt x="122" y="2325"/>
                  </a:cubicBezTo>
                  <a:cubicBezTo>
                    <a:pt x="127" y="2325"/>
                    <a:pt x="135" y="2325"/>
                    <a:pt x="144" y="2321"/>
                  </a:cubicBezTo>
                  <a:lnTo>
                    <a:pt x="9896" y="216"/>
                  </a:lnTo>
                  <a:cubicBezTo>
                    <a:pt x="9953" y="207"/>
                    <a:pt x="9992" y="146"/>
                    <a:pt x="9979" y="90"/>
                  </a:cubicBezTo>
                  <a:cubicBezTo>
                    <a:pt x="9968" y="37"/>
                    <a:pt x="9923" y="0"/>
                    <a:pt x="9872"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4"/>
            <p:cNvSpPr/>
            <p:nvPr/>
          </p:nvSpPr>
          <p:spPr>
            <a:xfrm>
              <a:off x="4946177" y="1939440"/>
              <a:ext cx="66134" cy="97086"/>
            </a:xfrm>
            <a:custGeom>
              <a:avLst/>
              <a:gdLst/>
              <a:ahLst/>
              <a:cxnLst/>
              <a:rect l="l" t="t" r="r" b="b"/>
              <a:pathLst>
                <a:path w="3440" h="5050" extrusionOk="0">
                  <a:moveTo>
                    <a:pt x="2608" y="0"/>
                  </a:moveTo>
                  <a:cubicBezTo>
                    <a:pt x="2306" y="0"/>
                    <a:pt x="1823" y="539"/>
                    <a:pt x="1823" y="539"/>
                  </a:cubicBezTo>
                  <a:cubicBezTo>
                    <a:pt x="1823" y="539"/>
                    <a:pt x="0" y="5049"/>
                    <a:pt x="1544" y="5049"/>
                  </a:cubicBezTo>
                  <a:cubicBezTo>
                    <a:pt x="1584" y="5049"/>
                    <a:pt x="1626" y="5046"/>
                    <a:pt x="1670" y="5040"/>
                  </a:cubicBezTo>
                  <a:cubicBezTo>
                    <a:pt x="3439" y="4796"/>
                    <a:pt x="2960" y="909"/>
                    <a:pt x="2829" y="238"/>
                  </a:cubicBezTo>
                  <a:cubicBezTo>
                    <a:pt x="2796" y="65"/>
                    <a:pt x="2713" y="0"/>
                    <a:pt x="2608"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4"/>
            <p:cNvSpPr/>
            <p:nvPr/>
          </p:nvSpPr>
          <p:spPr>
            <a:xfrm>
              <a:off x="4685321" y="2071339"/>
              <a:ext cx="228720" cy="207149"/>
            </a:xfrm>
            <a:custGeom>
              <a:avLst/>
              <a:gdLst/>
              <a:ahLst/>
              <a:cxnLst/>
              <a:rect l="l" t="t" r="r" b="b"/>
              <a:pathLst>
                <a:path w="11897" h="10775" extrusionOk="0">
                  <a:moveTo>
                    <a:pt x="3395" y="1"/>
                  </a:moveTo>
                  <a:lnTo>
                    <a:pt x="2746" y="2672"/>
                  </a:lnTo>
                  <a:lnTo>
                    <a:pt x="1984" y="5766"/>
                  </a:lnTo>
                  <a:cubicBezTo>
                    <a:pt x="1312" y="5914"/>
                    <a:pt x="650" y="6114"/>
                    <a:pt x="1" y="6363"/>
                  </a:cubicBezTo>
                  <a:cubicBezTo>
                    <a:pt x="1236" y="7821"/>
                    <a:pt x="4064" y="10775"/>
                    <a:pt x="6800" y="10775"/>
                  </a:cubicBezTo>
                  <a:cubicBezTo>
                    <a:pt x="6843" y="10775"/>
                    <a:pt x="6886" y="10774"/>
                    <a:pt x="6929" y="10773"/>
                  </a:cubicBezTo>
                  <a:cubicBezTo>
                    <a:pt x="9400" y="10690"/>
                    <a:pt x="11073" y="8459"/>
                    <a:pt x="11893" y="7012"/>
                  </a:cubicBezTo>
                  <a:lnTo>
                    <a:pt x="11897" y="7012"/>
                  </a:lnTo>
                  <a:cubicBezTo>
                    <a:pt x="10890" y="6550"/>
                    <a:pt x="10158" y="6350"/>
                    <a:pt x="10158" y="6350"/>
                  </a:cubicBezTo>
                  <a:cubicBezTo>
                    <a:pt x="10054" y="6311"/>
                    <a:pt x="9940" y="6267"/>
                    <a:pt x="9827" y="6232"/>
                  </a:cubicBezTo>
                  <a:lnTo>
                    <a:pt x="9910" y="5648"/>
                  </a:lnTo>
                  <a:lnTo>
                    <a:pt x="10494" y="1739"/>
                  </a:lnTo>
                  <a:lnTo>
                    <a:pt x="3395" y="1"/>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4"/>
            <p:cNvSpPr/>
            <p:nvPr/>
          </p:nvSpPr>
          <p:spPr>
            <a:xfrm>
              <a:off x="4738111" y="2071339"/>
              <a:ext cx="148955" cy="108621"/>
            </a:xfrm>
            <a:custGeom>
              <a:avLst/>
              <a:gdLst/>
              <a:ahLst/>
              <a:cxnLst/>
              <a:rect l="l" t="t" r="r" b="b"/>
              <a:pathLst>
                <a:path w="7748" h="5650" extrusionOk="0">
                  <a:moveTo>
                    <a:pt x="654" y="1"/>
                  </a:moveTo>
                  <a:lnTo>
                    <a:pt x="0" y="2672"/>
                  </a:lnTo>
                  <a:cubicBezTo>
                    <a:pt x="741" y="3430"/>
                    <a:pt x="1743" y="4136"/>
                    <a:pt x="2920" y="4685"/>
                  </a:cubicBezTo>
                  <a:cubicBezTo>
                    <a:pt x="4312" y="5333"/>
                    <a:pt x="5711" y="5649"/>
                    <a:pt x="6895" y="5649"/>
                  </a:cubicBezTo>
                  <a:cubicBezTo>
                    <a:pt x="6986" y="5649"/>
                    <a:pt x="7076" y="5648"/>
                    <a:pt x="7164" y="5644"/>
                  </a:cubicBezTo>
                  <a:lnTo>
                    <a:pt x="7748" y="1739"/>
                  </a:lnTo>
                  <a:lnTo>
                    <a:pt x="654"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4"/>
            <p:cNvSpPr/>
            <p:nvPr/>
          </p:nvSpPr>
          <p:spPr>
            <a:xfrm>
              <a:off x="4635895" y="1638654"/>
              <a:ext cx="437753" cy="385846"/>
            </a:xfrm>
            <a:custGeom>
              <a:avLst/>
              <a:gdLst/>
              <a:ahLst/>
              <a:cxnLst/>
              <a:rect l="l" t="t" r="r" b="b"/>
              <a:pathLst>
                <a:path w="22770" h="20070" extrusionOk="0">
                  <a:moveTo>
                    <a:pt x="12863" y="0"/>
                  </a:moveTo>
                  <a:cubicBezTo>
                    <a:pt x="12306" y="0"/>
                    <a:pt x="11698" y="51"/>
                    <a:pt x="11034" y="162"/>
                  </a:cubicBezTo>
                  <a:cubicBezTo>
                    <a:pt x="4119" y="1330"/>
                    <a:pt x="3304" y="8010"/>
                    <a:pt x="3304" y="8010"/>
                  </a:cubicBezTo>
                  <a:cubicBezTo>
                    <a:pt x="2332" y="8089"/>
                    <a:pt x="293" y="9875"/>
                    <a:pt x="310" y="11932"/>
                  </a:cubicBezTo>
                  <a:cubicBezTo>
                    <a:pt x="1" y="16516"/>
                    <a:pt x="3369" y="19580"/>
                    <a:pt x="3369" y="19580"/>
                  </a:cubicBezTo>
                  <a:lnTo>
                    <a:pt x="3365" y="19580"/>
                  </a:lnTo>
                  <a:cubicBezTo>
                    <a:pt x="3835" y="19681"/>
                    <a:pt x="5763" y="20069"/>
                    <a:pt x="8231" y="20069"/>
                  </a:cubicBezTo>
                  <a:cubicBezTo>
                    <a:pt x="11601" y="20069"/>
                    <a:pt x="15978" y="19344"/>
                    <a:pt x="19017" y="16172"/>
                  </a:cubicBezTo>
                  <a:cubicBezTo>
                    <a:pt x="19514" y="15653"/>
                    <a:pt x="22769" y="12250"/>
                    <a:pt x="22150" y="8734"/>
                  </a:cubicBezTo>
                  <a:cubicBezTo>
                    <a:pt x="22037" y="8115"/>
                    <a:pt x="21745" y="6455"/>
                    <a:pt x="20338" y="5300"/>
                  </a:cubicBezTo>
                  <a:cubicBezTo>
                    <a:pt x="19780" y="4842"/>
                    <a:pt x="19222" y="4607"/>
                    <a:pt x="18839" y="4476"/>
                  </a:cubicBezTo>
                  <a:cubicBezTo>
                    <a:pt x="18839" y="4476"/>
                    <a:pt x="18109" y="0"/>
                    <a:pt x="12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4"/>
            <p:cNvSpPr/>
            <p:nvPr/>
          </p:nvSpPr>
          <p:spPr>
            <a:xfrm>
              <a:off x="4694298" y="1812078"/>
              <a:ext cx="288529" cy="328344"/>
            </a:xfrm>
            <a:custGeom>
              <a:avLst/>
              <a:gdLst/>
              <a:ahLst/>
              <a:cxnLst/>
              <a:rect l="l" t="t" r="r" b="b"/>
              <a:pathLst>
                <a:path w="15008" h="17079" extrusionOk="0">
                  <a:moveTo>
                    <a:pt x="11099" y="0"/>
                  </a:moveTo>
                  <a:cubicBezTo>
                    <a:pt x="9138" y="1996"/>
                    <a:pt x="5295" y="3011"/>
                    <a:pt x="5295" y="3011"/>
                  </a:cubicBezTo>
                  <a:cubicBezTo>
                    <a:pt x="5277" y="5033"/>
                    <a:pt x="2924" y="9861"/>
                    <a:pt x="2924" y="9861"/>
                  </a:cubicBezTo>
                  <a:cubicBezTo>
                    <a:pt x="2924" y="9861"/>
                    <a:pt x="2523" y="9225"/>
                    <a:pt x="1643" y="8894"/>
                  </a:cubicBezTo>
                  <a:cubicBezTo>
                    <a:pt x="1552" y="8858"/>
                    <a:pt x="1469" y="8842"/>
                    <a:pt x="1380" y="8842"/>
                  </a:cubicBezTo>
                  <a:cubicBezTo>
                    <a:pt x="1341" y="8842"/>
                    <a:pt x="1302" y="8845"/>
                    <a:pt x="1259" y="8850"/>
                  </a:cubicBezTo>
                  <a:cubicBezTo>
                    <a:pt x="558" y="8955"/>
                    <a:pt x="0" y="10132"/>
                    <a:pt x="52" y="11134"/>
                  </a:cubicBezTo>
                  <a:cubicBezTo>
                    <a:pt x="131" y="12397"/>
                    <a:pt x="1181" y="13160"/>
                    <a:pt x="1434" y="13352"/>
                  </a:cubicBezTo>
                  <a:cubicBezTo>
                    <a:pt x="1878" y="13674"/>
                    <a:pt x="2305" y="13831"/>
                    <a:pt x="2602" y="13910"/>
                  </a:cubicBezTo>
                  <a:cubicBezTo>
                    <a:pt x="2602" y="13910"/>
                    <a:pt x="5084" y="17079"/>
                    <a:pt x="9000" y="17079"/>
                  </a:cubicBezTo>
                  <a:cubicBezTo>
                    <a:pt x="9730" y="17079"/>
                    <a:pt x="10511" y="16969"/>
                    <a:pt x="11334" y="16707"/>
                  </a:cubicBezTo>
                  <a:cubicBezTo>
                    <a:pt x="12977" y="16184"/>
                    <a:pt x="13909" y="14803"/>
                    <a:pt x="14415" y="13156"/>
                  </a:cubicBezTo>
                  <a:cubicBezTo>
                    <a:pt x="14737" y="12145"/>
                    <a:pt x="14894" y="11038"/>
                    <a:pt x="14955" y="9966"/>
                  </a:cubicBezTo>
                  <a:cubicBezTo>
                    <a:pt x="15007" y="9155"/>
                    <a:pt x="14999" y="8362"/>
                    <a:pt x="14964" y="7648"/>
                  </a:cubicBezTo>
                  <a:cubicBezTo>
                    <a:pt x="14824" y="4815"/>
                    <a:pt x="13569" y="2127"/>
                    <a:pt x="11421" y="262"/>
                  </a:cubicBezTo>
                  <a:cubicBezTo>
                    <a:pt x="11221" y="87"/>
                    <a:pt x="11099" y="0"/>
                    <a:pt x="11099"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4"/>
            <p:cNvSpPr/>
            <p:nvPr/>
          </p:nvSpPr>
          <p:spPr>
            <a:xfrm>
              <a:off x="4893752" y="1962259"/>
              <a:ext cx="36124" cy="76362"/>
            </a:xfrm>
            <a:custGeom>
              <a:avLst/>
              <a:gdLst/>
              <a:ahLst/>
              <a:cxnLst/>
              <a:rect l="l" t="t" r="r" b="b"/>
              <a:pathLst>
                <a:path w="1879" h="3972" extrusionOk="0">
                  <a:moveTo>
                    <a:pt x="813" y="1"/>
                  </a:moveTo>
                  <a:cubicBezTo>
                    <a:pt x="802" y="1"/>
                    <a:pt x="791" y="2"/>
                    <a:pt x="780" y="6"/>
                  </a:cubicBezTo>
                  <a:cubicBezTo>
                    <a:pt x="724" y="27"/>
                    <a:pt x="693" y="88"/>
                    <a:pt x="715" y="145"/>
                  </a:cubicBezTo>
                  <a:cubicBezTo>
                    <a:pt x="1103" y="1243"/>
                    <a:pt x="1543" y="2903"/>
                    <a:pt x="1308" y="3161"/>
                  </a:cubicBezTo>
                  <a:cubicBezTo>
                    <a:pt x="946" y="3557"/>
                    <a:pt x="101" y="3758"/>
                    <a:pt x="96" y="3758"/>
                  </a:cubicBezTo>
                  <a:cubicBezTo>
                    <a:pt x="35" y="3771"/>
                    <a:pt x="0" y="3827"/>
                    <a:pt x="13" y="3888"/>
                  </a:cubicBezTo>
                  <a:cubicBezTo>
                    <a:pt x="22" y="3941"/>
                    <a:pt x="70" y="3971"/>
                    <a:pt x="118" y="3971"/>
                  </a:cubicBezTo>
                  <a:lnTo>
                    <a:pt x="144" y="3971"/>
                  </a:lnTo>
                  <a:cubicBezTo>
                    <a:pt x="179" y="3958"/>
                    <a:pt x="1064" y="3753"/>
                    <a:pt x="1469" y="3309"/>
                  </a:cubicBezTo>
                  <a:cubicBezTo>
                    <a:pt x="1879" y="2860"/>
                    <a:pt x="1085" y="537"/>
                    <a:pt x="920" y="75"/>
                  </a:cubicBezTo>
                  <a:cubicBezTo>
                    <a:pt x="906" y="30"/>
                    <a:pt x="860" y="1"/>
                    <a:pt x="813"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4"/>
            <p:cNvSpPr/>
            <p:nvPr/>
          </p:nvSpPr>
          <p:spPr>
            <a:xfrm>
              <a:off x="4870721" y="2072261"/>
              <a:ext cx="42141" cy="13765"/>
            </a:xfrm>
            <a:custGeom>
              <a:avLst/>
              <a:gdLst/>
              <a:ahLst/>
              <a:cxnLst/>
              <a:rect l="l" t="t" r="r" b="b"/>
              <a:pathLst>
                <a:path w="2192" h="716" extrusionOk="0">
                  <a:moveTo>
                    <a:pt x="982" y="0"/>
                  </a:moveTo>
                  <a:cubicBezTo>
                    <a:pt x="533" y="0"/>
                    <a:pt x="199" y="200"/>
                    <a:pt x="61" y="297"/>
                  </a:cubicBezTo>
                  <a:cubicBezTo>
                    <a:pt x="13" y="332"/>
                    <a:pt x="0" y="397"/>
                    <a:pt x="39" y="445"/>
                  </a:cubicBezTo>
                  <a:cubicBezTo>
                    <a:pt x="60" y="477"/>
                    <a:pt x="92" y="492"/>
                    <a:pt x="126" y="492"/>
                  </a:cubicBezTo>
                  <a:cubicBezTo>
                    <a:pt x="148" y="492"/>
                    <a:pt x="171" y="485"/>
                    <a:pt x="192" y="471"/>
                  </a:cubicBezTo>
                  <a:cubicBezTo>
                    <a:pt x="282" y="407"/>
                    <a:pt x="581" y="216"/>
                    <a:pt x="987" y="216"/>
                  </a:cubicBezTo>
                  <a:cubicBezTo>
                    <a:pt x="1050" y="216"/>
                    <a:pt x="1117" y="221"/>
                    <a:pt x="1185" y="232"/>
                  </a:cubicBezTo>
                  <a:cubicBezTo>
                    <a:pt x="1617" y="301"/>
                    <a:pt x="1887" y="567"/>
                    <a:pt x="1987" y="676"/>
                  </a:cubicBezTo>
                  <a:cubicBezTo>
                    <a:pt x="2009" y="702"/>
                    <a:pt x="2039" y="715"/>
                    <a:pt x="2070" y="715"/>
                  </a:cubicBezTo>
                  <a:cubicBezTo>
                    <a:pt x="2096" y="715"/>
                    <a:pt x="2118" y="707"/>
                    <a:pt x="2140" y="685"/>
                  </a:cubicBezTo>
                  <a:cubicBezTo>
                    <a:pt x="2188" y="646"/>
                    <a:pt x="2192" y="580"/>
                    <a:pt x="2148" y="532"/>
                  </a:cubicBezTo>
                  <a:cubicBezTo>
                    <a:pt x="2009" y="371"/>
                    <a:pt x="1700" y="92"/>
                    <a:pt x="1216" y="18"/>
                  </a:cubicBezTo>
                  <a:cubicBezTo>
                    <a:pt x="1135" y="6"/>
                    <a:pt x="1057" y="0"/>
                    <a:pt x="982"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4"/>
            <p:cNvSpPr/>
            <p:nvPr/>
          </p:nvSpPr>
          <p:spPr>
            <a:xfrm>
              <a:off x="4853881" y="1967527"/>
              <a:ext cx="14592" cy="17245"/>
            </a:xfrm>
            <a:custGeom>
              <a:avLst/>
              <a:gdLst/>
              <a:ahLst/>
              <a:cxnLst/>
              <a:rect l="l" t="t" r="r" b="b"/>
              <a:pathLst>
                <a:path w="759" h="897" extrusionOk="0">
                  <a:moveTo>
                    <a:pt x="363" y="0"/>
                  </a:moveTo>
                  <a:cubicBezTo>
                    <a:pt x="353" y="0"/>
                    <a:pt x="342" y="1"/>
                    <a:pt x="331" y="2"/>
                  </a:cubicBezTo>
                  <a:cubicBezTo>
                    <a:pt x="135" y="19"/>
                    <a:pt x="0" y="237"/>
                    <a:pt x="22" y="486"/>
                  </a:cubicBezTo>
                  <a:cubicBezTo>
                    <a:pt x="47" y="720"/>
                    <a:pt x="212" y="897"/>
                    <a:pt x="396" y="897"/>
                  </a:cubicBezTo>
                  <a:cubicBezTo>
                    <a:pt x="406" y="897"/>
                    <a:pt x="417" y="896"/>
                    <a:pt x="427" y="895"/>
                  </a:cubicBezTo>
                  <a:cubicBezTo>
                    <a:pt x="623" y="873"/>
                    <a:pt x="758" y="660"/>
                    <a:pt x="732" y="411"/>
                  </a:cubicBezTo>
                  <a:cubicBezTo>
                    <a:pt x="712" y="177"/>
                    <a:pt x="547" y="0"/>
                    <a:pt x="3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4"/>
            <p:cNvSpPr/>
            <p:nvPr/>
          </p:nvSpPr>
          <p:spPr>
            <a:xfrm>
              <a:off x="4938814" y="1967527"/>
              <a:ext cx="14592" cy="17245"/>
            </a:xfrm>
            <a:custGeom>
              <a:avLst/>
              <a:gdLst/>
              <a:ahLst/>
              <a:cxnLst/>
              <a:rect l="l" t="t" r="r" b="b"/>
              <a:pathLst>
                <a:path w="759" h="897" extrusionOk="0">
                  <a:moveTo>
                    <a:pt x="364" y="0"/>
                  </a:moveTo>
                  <a:cubicBezTo>
                    <a:pt x="353" y="0"/>
                    <a:pt x="343" y="1"/>
                    <a:pt x="332" y="2"/>
                  </a:cubicBezTo>
                  <a:cubicBezTo>
                    <a:pt x="136" y="19"/>
                    <a:pt x="1" y="237"/>
                    <a:pt x="27" y="486"/>
                  </a:cubicBezTo>
                  <a:cubicBezTo>
                    <a:pt x="48" y="720"/>
                    <a:pt x="212" y="897"/>
                    <a:pt x="396" y="897"/>
                  </a:cubicBezTo>
                  <a:cubicBezTo>
                    <a:pt x="407" y="897"/>
                    <a:pt x="417" y="896"/>
                    <a:pt x="428" y="895"/>
                  </a:cubicBezTo>
                  <a:cubicBezTo>
                    <a:pt x="624" y="873"/>
                    <a:pt x="759" y="660"/>
                    <a:pt x="737" y="411"/>
                  </a:cubicBezTo>
                  <a:cubicBezTo>
                    <a:pt x="712" y="177"/>
                    <a:pt x="547" y="0"/>
                    <a:pt x="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4"/>
            <p:cNvSpPr/>
            <p:nvPr/>
          </p:nvSpPr>
          <p:spPr>
            <a:xfrm>
              <a:off x="4829908" y="1933019"/>
              <a:ext cx="41238" cy="18225"/>
            </a:xfrm>
            <a:custGeom>
              <a:avLst/>
              <a:gdLst/>
              <a:ahLst/>
              <a:cxnLst/>
              <a:rect l="l" t="t" r="r" b="b"/>
              <a:pathLst>
                <a:path w="2145" h="948" extrusionOk="0">
                  <a:moveTo>
                    <a:pt x="1902" y="1"/>
                  </a:moveTo>
                  <a:cubicBezTo>
                    <a:pt x="1881" y="1"/>
                    <a:pt x="1860" y="4"/>
                    <a:pt x="1840" y="10"/>
                  </a:cubicBezTo>
                  <a:lnTo>
                    <a:pt x="180" y="520"/>
                  </a:lnTo>
                  <a:cubicBezTo>
                    <a:pt x="66" y="555"/>
                    <a:pt x="1" y="677"/>
                    <a:pt x="36" y="790"/>
                  </a:cubicBezTo>
                  <a:cubicBezTo>
                    <a:pt x="62" y="886"/>
                    <a:pt x="149" y="947"/>
                    <a:pt x="245" y="947"/>
                  </a:cubicBezTo>
                  <a:cubicBezTo>
                    <a:pt x="262" y="947"/>
                    <a:pt x="284" y="943"/>
                    <a:pt x="306" y="934"/>
                  </a:cubicBezTo>
                  <a:lnTo>
                    <a:pt x="1966" y="429"/>
                  </a:lnTo>
                  <a:cubicBezTo>
                    <a:pt x="2080" y="394"/>
                    <a:pt x="2145" y="272"/>
                    <a:pt x="2110" y="158"/>
                  </a:cubicBezTo>
                  <a:cubicBezTo>
                    <a:pt x="2081" y="62"/>
                    <a:pt x="1995" y="1"/>
                    <a:pt x="1902" y="1"/>
                  </a:cubicBezTo>
                  <a:close/>
                </a:path>
              </a:pathLst>
            </a:custGeom>
            <a:solidFill>
              <a:srgbClr val="17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4"/>
            <p:cNvSpPr/>
            <p:nvPr/>
          </p:nvSpPr>
          <p:spPr>
            <a:xfrm>
              <a:off x="4928933" y="1935614"/>
              <a:ext cx="41315" cy="18129"/>
            </a:xfrm>
            <a:custGeom>
              <a:avLst/>
              <a:gdLst/>
              <a:ahLst/>
              <a:cxnLst/>
              <a:rect l="l" t="t" r="r" b="b"/>
              <a:pathLst>
                <a:path w="2149" h="943" extrusionOk="0">
                  <a:moveTo>
                    <a:pt x="248" y="1"/>
                  </a:moveTo>
                  <a:cubicBezTo>
                    <a:pt x="155" y="1"/>
                    <a:pt x="68" y="62"/>
                    <a:pt x="35" y="158"/>
                  </a:cubicBezTo>
                  <a:cubicBezTo>
                    <a:pt x="1" y="272"/>
                    <a:pt x="66" y="394"/>
                    <a:pt x="184" y="429"/>
                  </a:cubicBezTo>
                  <a:lnTo>
                    <a:pt x="1844" y="934"/>
                  </a:lnTo>
                  <a:cubicBezTo>
                    <a:pt x="1861" y="943"/>
                    <a:pt x="1883" y="943"/>
                    <a:pt x="1905" y="943"/>
                  </a:cubicBezTo>
                  <a:cubicBezTo>
                    <a:pt x="2001" y="943"/>
                    <a:pt x="2083" y="886"/>
                    <a:pt x="2114" y="790"/>
                  </a:cubicBezTo>
                  <a:cubicBezTo>
                    <a:pt x="2149" y="673"/>
                    <a:pt x="2083" y="551"/>
                    <a:pt x="1970" y="516"/>
                  </a:cubicBezTo>
                  <a:lnTo>
                    <a:pt x="310" y="10"/>
                  </a:lnTo>
                  <a:cubicBezTo>
                    <a:pt x="289" y="4"/>
                    <a:pt x="268" y="1"/>
                    <a:pt x="248" y="1"/>
                  </a:cubicBezTo>
                  <a:close/>
                </a:path>
              </a:pathLst>
            </a:custGeom>
            <a:solidFill>
              <a:srgbClr val="17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4"/>
            <p:cNvSpPr/>
            <p:nvPr/>
          </p:nvSpPr>
          <p:spPr>
            <a:xfrm>
              <a:off x="4714311" y="1995171"/>
              <a:ext cx="36047" cy="45025"/>
            </a:xfrm>
            <a:custGeom>
              <a:avLst/>
              <a:gdLst/>
              <a:ahLst/>
              <a:cxnLst/>
              <a:rect l="l" t="t" r="r" b="b"/>
              <a:pathLst>
                <a:path w="1875" h="2342" extrusionOk="0">
                  <a:moveTo>
                    <a:pt x="127" y="0"/>
                  </a:moveTo>
                  <a:cubicBezTo>
                    <a:pt x="76" y="0"/>
                    <a:pt x="25" y="34"/>
                    <a:pt x="14" y="85"/>
                  </a:cubicBezTo>
                  <a:cubicBezTo>
                    <a:pt x="1" y="141"/>
                    <a:pt x="35" y="202"/>
                    <a:pt x="96" y="215"/>
                  </a:cubicBezTo>
                  <a:cubicBezTo>
                    <a:pt x="537" y="320"/>
                    <a:pt x="950" y="586"/>
                    <a:pt x="1225" y="947"/>
                  </a:cubicBezTo>
                  <a:cubicBezTo>
                    <a:pt x="1504" y="1309"/>
                    <a:pt x="1656" y="1775"/>
                    <a:pt x="1643" y="2229"/>
                  </a:cubicBezTo>
                  <a:cubicBezTo>
                    <a:pt x="1643" y="2290"/>
                    <a:pt x="1691" y="2337"/>
                    <a:pt x="1752" y="2342"/>
                  </a:cubicBezTo>
                  <a:cubicBezTo>
                    <a:pt x="1813" y="2342"/>
                    <a:pt x="1861" y="2294"/>
                    <a:pt x="1861" y="2233"/>
                  </a:cubicBezTo>
                  <a:cubicBezTo>
                    <a:pt x="1874" y="1723"/>
                    <a:pt x="1713" y="1218"/>
                    <a:pt x="1399" y="812"/>
                  </a:cubicBezTo>
                  <a:cubicBezTo>
                    <a:pt x="1086" y="407"/>
                    <a:pt x="641" y="119"/>
                    <a:pt x="144" y="2"/>
                  </a:cubicBezTo>
                  <a:cubicBezTo>
                    <a:pt x="139" y="1"/>
                    <a:pt x="133" y="0"/>
                    <a:pt x="12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4"/>
            <p:cNvSpPr/>
            <p:nvPr/>
          </p:nvSpPr>
          <p:spPr>
            <a:xfrm>
              <a:off x="4793054" y="1992826"/>
              <a:ext cx="66038" cy="62558"/>
            </a:xfrm>
            <a:custGeom>
              <a:avLst/>
              <a:gdLst/>
              <a:ahLst/>
              <a:cxnLst/>
              <a:rect l="l" t="t" r="r" b="b"/>
              <a:pathLst>
                <a:path w="3435" h="3254" extrusionOk="0">
                  <a:moveTo>
                    <a:pt x="1711" y="1"/>
                  </a:moveTo>
                  <a:cubicBezTo>
                    <a:pt x="863" y="1"/>
                    <a:pt x="141" y="644"/>
                    <a:pt x="75" y="1496"/>
                  </a:cubicBezTo>
                  <a:cubicBezTo>
                    <a:pt x="1" y="2390"/>
                    <a:pt x="676" y="3174"/>
                    <a:pt x="1582" y="3248"/>
                  </a:cubicBezTo>
                  <a:cubicBezTo>
                    <a:pt x="1629" y="3252"/>
                    <a:pt x="1675" y="3254"/>
                    <a:pt x="1720" y="3254"/>
                  </a:cubicBezTo>
                  <a:cubicBezTo>
                    <a:pt x="2572" y="3254"/>
                    <a:pt x="3290" y="2610"/>
                    <a:pt x="3360" y="1762"/>
                  </a:cubicBezTo>
                  <a:cubicBezTo>
                    <a:pt x="3434" y="869"/>
                    <a:pt x="2755" y="80"/>
                    <a:pt x="1848" y="6"/>
                  </a:cubicBezTo>
                  <a:cubicBezTo>
                    <a:pt x="1802" y="2"/>
                    <a:pt x="1756" y="1"/>
                    <a:pt x="1711"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4"/>
            <p:cNvSpPr/>
            <p:nvPr/>
          </p:nvSpPr>
          <p:spPr>
            <a:xfrm>
              <a:off x="4944601" y="2003226"/>
              <a:ext cx="37220" cy="61770"/>
            </a:xfrm>
            <a:custGeom>
              <a:avLst/>
              <a:gdLst/>
              <a:ahLst/>
              <a:cxnLst/>
              <a:rect l="l" t="t" r="r" b="b"/>
              <a:pathLst>
                <a:path w="1936" h="3213" extrusionOk="0">
                  <a:moveTo>
                    <a:pt x="1709" y="0"/>
                  </a:moveTo>
                  <a:cubicBezTo>
                    <a:pt x="858" y="0"/>
                    <a:pt x="136" y="642"/>
                    <a:pt x="70" y="1496"/>
                  </a:cubicBezTo>
                  <a:cubicBezTo>
                    <a:pt x="0" y="2324"/>
                    <a:pt x="584" y="3064"/>
                    <a:pt x="1395" y="3213"/>
                  </a:cubicBezTo>
                  <a:cubicBezTo>
                    <a:pt x="1717" y="2202"/>
                    <a:pt x="1874" y="1095"/>
                    <a:pt x="1935" y="23"/>
                  </a:cubicBezTo>
                  <a:cubicBezTo>
                    <a:pt x="1909" y="14"/>
                    <a:pt x="1874" y="6"/>
                    <a:pt x="1839" y="6"/>
                  </a:cubicBezTo>
                  <a:cubicBezTo>
                    <a:pt x="1795" y="2"/>
                    <a:pt x="1752" y="0"/>
                    <a:pt x="1709"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24"/>
          <p:cNvGrpSpPr/>
          <p:nvPr/>
        </p:nvGrpSpPr>
        <p:grpSpPr>
          <a:xfrm>
            <a:off x="7469884" y="1633249"/>
            <a:ext cx="1111337" cy="3103562"/>
            <a:chOff x="7469884" y="1599974"/>
            <a:chExt cx="1111337" cy="3103562"/>
          </a:xfrm>
        </p:grpSpPr>
        <p:sp>
          <p:nvSpPr>
            <p:cNvPr id="1418" name="Google Shape;1418;p24"/>
            <p:cNvSpPr/>
            <p:nvPr/>
          </p:nvSpPr>
          <p:spPr>
            <a:xfrm>
              <a:off x="7609857" y="2932671"/>
              <a:ext cx="862222" cy="1577738"/>
            </a:xfrm>
            <a:custGeom>
              <a:avLst/>
              <a:gdLst/>
              <a:ahLst/>
              <a:cxnLst/>
              <a:rect l="l" t="t" r="r" b="b"/>
              <a:pathLst>
                <a:path w="44849" h="82067" extrusionOk="0">
                  <a:moveTo>
                    <a:pt x="9771" y="1"/>
                  </a:moveTo>
                  <a:lnTo>
                    <a:pt x="1" y="81439"/>
                  </a:lnTo>
                  <a:lnTo>
                    <a:pt x="11387" y="82066"/>
                  </a:lnTo>
                  <a:lnTo>
                    <a:pt x="21366" y="19287"/>
                  </a:lnTo>
                  <a:lnTo>
                    <a:pt x="33188" y="82066"/>
                  </a:lnTo>
                  <a:lnTo>
                    <a:pt x="44849" y="82066"/>
                  </a:lnTo>
                  <a:lnTo>
                    <a:pt x="35789" y="1360"/>
                  </a:lnTo>
                  <a:lnTo>
                    <a:pt x="17810" y="411"/>
                  </a:lnTo>
                  <a:lnTo>
                    <a:pt x="17871" y="716"/>
                  </a:lnTo>
                  <a:lnTo>
                    <a:pt x="97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4"/>
            <p:cNvSpPr/>
            <p:nvPr/>
          </p:nvSpPr>
          <p:spPr>
            <a:xfrm>
              <a:off x="7469884" y="4499617"/>
              <a:ext cx="372888" cy="202324"/>
            </a:xfrm>
            <a:custGeom>
              <a:avLst/>
              <a:gdLst/>
              <a:ahLst/>
              <a:cxnLst/>
              <a:rect l="l" t="t" r="r" b="b"/>
              <a:pathLst>
                <a:path w="19396" h="10524" extrusionOk="0">
                  <a:moveTo>
                    <a:pt x="8476" y="1"/>
                  </a:moveTo>
                  <a:lnTo>
                    <a:pt x="497" y="9077"/>
                  </a:lnTo>
                  <a:cubicBezTo>
                    <a:pt x="0" y="9639"/>
                    <a:pt x="401" y="10524"/>
                    <a:pt x="1151" y="10524"/>
                  </a:cubicBezTo>
                  <a:lnTo>
                    <a:pt x="19396" y="10524"/>
                  </a:lnTo>
                  <a:lnTo>
                    <a:pt x="18673" y="558"/>
                  </a:lnTo>
                  <a:lnTo>
                    <a:pt x="8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4"/>
            <p:cNvSpPr/>
            <p:nvPr/>
          </p:nvSpPr>
          <p:spPr>
            <a:xfrm>
              <a:off x="8237554" y="4510344"/>
              <a:ext cx="249752" cy="193192"/>
            </a:xfrm>
            <a:custGeom>
              <a:avLst/>
              <a:gdLst/>
              <a:ahLst/>
              <a:cxnLst/>
              <a:rect l="l" t="t" r="r" b="b"/>
              <a:pathLst>
                <a:path w="12991" h="10049" extrusionOk="0">
                  <a:moveTo>
                    <a:pt x="1269" y="0"/>
                  </a:moveTo>
                  <a:lnTo>
                    <a:pt x="145" y="8062"/>
                  </a:lnTo>
                  <a:cubicBezTo>
                    <a:pt x="1" y="9112"/>
                    <a:pt x="816" y="10049"/>
                    <a:pt x="1875" y="10049"/>
                  </a:cubicBezTo>
                  <a:lnTo>
                    <a:pt x="11012" y="10049"/>
                  </a:lnTo>
                  <a:cubicBezTo>
                    <a:pt x="12158" y="10049"/>
                    <a:pt x="12991" y="8959"/>
                    <a:pt x="12694" y="7853"/>
                  </a:cubicBezTo>
                  <a:lnTo>
                    <a:pt x="10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4"/>
            <p:cNvSpPr/>
            <p:nvPr/>
          </p:nvSpPr>
          <p:spPr>
            <a:xfrm>
              <a:off x="7962375" y="3083967"/>
              <a:ext cx="62597" cy="223702"/>
            </a:xfrm>
            <a:custGeom>
              <a:avLst/>
              <a:gdLst/>
              <a:ahLst/>
              <a:cxnLst/>
              <a:rect l="l" t="t" r="r" b="b"/>
              <a:pathLst>
                <a:path w="3256" h="11636" extrusionOk="0">
                  <a:moveTo>
                    <a:pt x="250" y="0"/>
                  </a:moveTo>
                  <a:cubicBezTo>
                    <a:pt x="176" y="0"/>
                    <a:pt x="106" y="38"/>
                    <a:pt x="66" y="110"/>
                  </a:cubicBezTo>
                  <a:cubicBezTo>
                    <a:pt x="0" y="210"/>
                    <a:pt x="35" y="345"/>
                    <a:pt x="140" y="406"/>
                  </a:cubicBezTo>
                  <a:lnTo>
                    <a:pt x="571" y="659"/>
                  </a:lnTo>
                  <a:cubicBezTo>
                    <a:pt x="1443" y="1173"/>
                    <a:pt x="2014" y="2084"/>
                    <a:pt x="2096" y="3090"/>
                  </a:cubicBezTo>
                  <a:lnTo>
                    <a:pt x="2811" y="11435"/>
                  </a:lnTo>
                  <a:cubicBezTo>
                    <a:pt x="2824" y="11548"/>
                    <a:pt x="2920" y="11635"/>
                    <a:pt x="3029" y="11635"/>
                  </a:cubicBezTo>
                  <a:lnTo>
                    <a:pt x="3051" y="11635"/>
                  </a:lnTo>
                  <a:cubicBezTo>
                    <a:pt x="3168" y="11622"/>
                    <a:pt x="3256" y="11518"/>
                    <a:pt x="3247" y="11400"/>
                  </a:cubicBezTo>
                  <a:lnTo>
                    <a:pt x="2532" y="3051"/>
                  </a:lnTo>
                  <a:cubicBezTo>
                    <a:pt x="2436" y="1905"/>
                    <a:pt x="1783" y="872"/>
                    <a:pt x="794" y="284"/>
                  </a:cubicBezTo>
                  <a:lnTo>
                    <a:pt x="362" y="31"/>
                  </a:lnTo>
                  <a:cubicBezTo>
                    <a:pt x="326" y="10"/>
                    <a:pt x="288" y="0"/>
                    <a:pt x="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4"/>
            <p:cNvSpPr/>
            <p:nvPr/>
          </p:nvSpPr>
          <p:spPr>
            <a:xfrm>
              <a:off x="8104540" y="2184359"/>
              <a:ext cx="343474" cy="685121"/>
            </a:xfrm>
            <a:custGeom>
              <a:avLst/>
              <a:gdLst/>
              <a:ahLst/>
              <a:cxnLst/>
              <a:rect l="l" t="t" r="r" b="b"/>
              <a:pathLst>
                <a:path w="17866" h="35637" extrusionOk="0">
                  <a:moveTo>
                    <a:pt x="0" y="0"/>
                  </a:moveTo>
                  <a:lnTo>
                    <a:pt x="0" y="4"/>
                  </a:lnTo>
                  <a:cubicBezTo>
                    <a:pt x="0" y="4"/>
                    <a:pt x="1" y="5"/>
                    <a:pt x="1" y="5"/>
                  </a:cubicBezTo>
                  <a:lnTo>
                    <a:pt x="1" y="5"/>
                  </a:lnTo>
                  <a:lnTo>
                    <a:pt x="0" y="0"/>
                  </a:lnTo>
                  <a:close/>
                  <a:moveTo>
                    <a:pt x="1" y="5"/>
                  </a:moveTo>
                  <a:lnTo>
                    <a:pt x="9247" y="35636"/>
                  </a:lnTo>
                  <a:lnTo>
                    <a:pt x="17757" y="35636"/>
                  </a:lnTo>
                  <a:lnTo>
                    <a:pt x="17757" y="13504"/>
                  </a:lnTo>
                  <a:cubicBezTo>
                    <a:pt x="17757" y="13504"/>
                    <a:pt x="17767" y="13517"/>
                    <a:pt x="17778" y="13517"/>
                  </a:cubicBezTo>
                  <a:cubicBezTo>
                    <a:pt x="17816" y="13517"/>
                    <a:pt x="17865" y="13350"/>
                    <a:pt x="17522" y="11826"/>
                  </a:cubicBezTo>
                  <a:cubicBezTo>
                    <a:pt x="17082" y="9874"/>
                    <a:pt x="14842" y="5495"/>
                    <a:pt x="12824" y="3395"/>
                  </a:cubicBezTo>
                  <a:cubicBezTo>
                    <a:pt x="10815" y="1311"/>
                    <a:pt x="130" y="20"/>
                    <a:pt x="1" y="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4"/>
            <p:cNvSpPr/>
            <p:nvPr/>
          </p:nvSpPr>
          <p:spPr>
            <a:xfrm>
              <a:off x="7759557" y="2165923"/>
              <a:ext cx="601262" cy="809353"/>
            </a:xfrm>
            <a:custGeom>
              <a:avLst/>
              <a:gdLst/>
              <a:ahLst/>
              <a:cxnLst/>
              <a:rect l="l" t="t" r="r" b="b"/>
              <a:pathLst>
                <a:path w="31275" h="42099" extrusionOk="0">
                  <a:moveTo>
                    <a:pt x="13426" y="0"/>
                  </a:moveTo>
                  <a:cubicBezTo>
                    <a:pt x="11901" y="0"/>
                    <a:pt x="10385" y="349"/>
                    <a:pt x="8982" y="1029"/>
                  </a:cubicBezTo>
                  <a:lnTo>
                    <a:pt x="6794" y="2101"/>
                  </a:lnTo>
                  <a:lnTo>
                    <a:pt x="1709" y="4585"/>
                  </a:lnTo>
                  <a:cubicBezTo>
                    <a:pt x="1" y="24368"/>
                    <a:pt x="240" y="38796"/>
                    <a:pt x="1709" y="39702"/>
                  </a:cubicBezTo>
                  <a:cubicBezTo>
                    <a:pt x="2472" y="40173"/>
                    <a:pt x="3330" y="40595"/>
                    <a:pt x="4389" y="40826"/>
                  </a:cubicBezTo>
                  <a:cubicBezTo>
                    <a:pt x="4633" y="40852"/>
                    <a:pt x="5003" y="40896"/>
                    <a:pt x="5448" y="40944"/>
                  </a:cubicBezTo>
                  <a:cubicBezTo>
                    <a:pt x="5448" y="40944"/>
                    <a:pt x="10773" y="41510"/>
                    <a:pt x="15270" y="41802"/>
                  </a:cubicBezTo>
                  <a:cubicBezTo>
                    <a:pt x="18536" y="42014"/>
                    <a:pt x="20954" y="42099"/>
                    <a:pt x="22754" y="42099"/>
                  </a:cubicBezTo>
                  <a:cubicBezTo>
                    <a:pt x="27198" y="42099"/>
                    <a:pt x="27874" y="41584"/>
                    <a:pt x="28255" y="41205"/>
                  </a:cubicBezTo>
                  <a:cubicBezTo>
                    <a:pt x="31275" y="38199"/>
                    <a:pt x="27432" y="32072"/>
                    <a:pt x="26181" y="20690"/>
                  </a:cubicBezTo>
                  <a:cubicBezTo>
                    <a:pt x="25414" y="13653"/>
                    <a:pt x="25985" y="7713"/>
                    <a:pt x="26652" y="3609"/>
                  </a:cubicBezTo>
                  <a:lnTo>
                    <a:pt x="19889" y="1552"/>
                  </a:lnTo>
                  <a:lnTo>
                    <a:pt x="17248" y="750"/>
                  </a:lnTo>
                  <a:cubicBezTo>
                    <a:pt x="16019" y="253"/>
                    <a:pt x="14725" y="0"/>
                    <a:pt x="13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4"/>
            <p:cNvSpPr/>
            <p:nvPr/>
          </p:nvSpPr>
          <p:spPr>
            <a:xfrm>
              <a:off x="7871732" y="2202046"/>
              <a:ext cx="289048" cy="99528"/>
            </a:xfrm>
            <a:custGeom>
              <a:avLst/>
              <a:gdLst/>
              <a:ahLst/>
              <a:cxnLst/>
              <a:rect l="l" t="t" r="r" b="b"/>
              <a:pathLst>
                <a:path w="15035" h="5177" extrusionOk="0">
                  <a:moveTo>
                    <a:pt x="14912" y="0"/>
                  </a:moveTo>
                  <a:cubicBezTo>
                    <a:pt x="14889" y="0"/>
                    <a:pt x="14866" y="7"/>
                    <a:pt x="14847" y="21"/>
                  </a:cubicBezTo>
                  <a:lnTo>
                    <a:pt x="14511" y="278"/>
                  </a:lnTo>
                  <a:cubicBezTo>
                    <a:pt x="9557" y="4083"/>
                    <a:pt x="6180" y="4771"/>
                    <a:pt x="3792" y="4950"/>
                  </a:cubicBezTo>
                  <a:cubicBezTo>
                    <a:pt x="3709" y="4954"/>
                    <a:pt x="3635" y="4958"/>
                    <a:pt x="3556" y="4958"/>
                  </a:cubicBezTo>
                  <a:cubicBezTo>
                    <a:pt x="1386" y="4958"/>
                    <a:pt x="410" y="2788"/>
                    <a:pt x="223" y="758"/>
                  </a:cubicBezTo>
                  <a:cubicBezTo>
                    <a:pt x="219" y="706"/>
                    <a:pt x="163" y="661"/>
                    <a:pt x="117" y="661"/>
                  </a:cubicBezTo>
                  <a:cubicBezTo>
                    <a:pt x="113" y="661"/>
                    <a:pt x="109" y="661"/>
                    <a:pt x="105" y="662"/>
                  </a:cubicBezTo>
                  <a:cubicBezTo>
                    <a:pt x="44" y="666"/>
                    <a:pt x="1" y="719"/>
                    <a:pt x="5" y="780"/>
                  </a:cubicBezTo>
                  <a:cubicBezTo>
                    <a:pt x="201" y="2906"/>
                    <a:pt x="1238" y="5176"/>
                    <a:pt x="3556" y="5176"/>
                  </a:cubicBezTo>
                  <a:cubicBezTo>
                    <a:pt x="3639" y="5176"/>
                    <a:pt x="3722" y="5172"/>
                    <a:pt x="3809" y="5168"/>
                  </a:cubicBezTo>
                  <a:cubicBezTo>
                    <a:pt x="6227" y="4989"/>
                    <a:pt x="9644" y="4292"/>
                    <a:pt x="14646" y="448"/>
                  </a:cubicBezTo>
                  <a:lnTo>
                    <a:pt x="14977" y="196"/>
                  </a:lnTo>
                  <a:cubicBezTo>
                    <a:pt x="15025" y="156"/>
                    <a:pt x="15034" y="91"/>
                    <a:pt x="14999" y="43"/>
                  </a:cubicBezTo>
                  <a:cubicBezTo>
                    <a:pt x="14979" y="15"/>
                    <a:pt x="14946" y="0"/>
                    <a:pt x="14912"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4"/>
            <p:cNvSpPr/>
            <p:nvPr/>
          </p:nvSpPr>
          <p:spPr>
            <a:xfrm>
              <a:off x="7600821" y="2253971"/>
              <a:ext cx="196883" cy="856012"/>
            </a:xfrm>
            <a:custGeom>
              <a:avLst/>
              <a:gdLst/>
              <a:ahLst/>
              <a:cxnLst/>
              <a:rect l="l" t="t" r="r" b="b"/>
              <a:pathLst>
                <a:path w="10241" h="44526" extrusionOk="0">
                  <a:moveTo>
                    <a:pt x="9970" y="0"/>
                  </a:moveTo>
                  <a:cubicBezTo>
                    <a:pt x="9657" y="288"/>
                    <a:pt x="9182" y="728"/>
                    <a:pt x="8650" y="1303"/>
                  </a:cubicBezTo>
                  <a:cubicBezTo>
                    <a:pt x="6070" y="4070"/>
                    <a:pt x="4040" y="7704"/>
                    <a:pt x="2018" y="15962"/>
                  </a:cubicBezTo>
                  <a:cubicBezTo>
                    <a:pt x="715" y="21287"/>
                    <a:pt x="66" y="23949"/>
                    <a:pt x="35" y="26586"/>
                  </a:cubicBezTo>
                  <a:cubicBezTo>
                    <a:pt x="0" y="29610"/>
                    <a:pt x="427" y="36542"/>
                    <a:pt x="5852" y="44525"/>
                  </a:cubicBezTo>
                  <a:cubicBezTo>
                    <a:pt x="7317" y="41449"/>
                    <a:pt x="8776" y="38377"/>
                    <a:pt x="10241" y="35305"/>
                  </a:cubicBezTo>
                  <a:cubicBezTo>
                    <a:pt x="9622" y="33396"/>
                    <a:pt x="9007" y="31488"/>
                    <a:pt x="8389" y="29584"/>
                  </a:cubicBezTo>
                  <a:cubicBezTo>
                    <a:pt x="8572" y="27923"/>
                    <a:pt x="8755" y="26267"/>
                    <a:pt x="8933" y="24612"/>
                  </a:cubicBezTo>
                  <a:lnTo>
                    <a:pt x="9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4"/>
            <p:cNvSpPr/>
            <p:nvPr/>
          </p:nvSpPr>
          <p:spPr>
            <a:xfrm>
              <a:off x="8112749" y="2197067"/>
              <a:ext cx="228720" cy="740182"/>
            </a:xfrm>
            <a:custGeom>
              <a:avLst/>
              <a:gdLst/>
              <a:ahLst/>
              <a:cxnLst/>
              <a:rect l="l" t="t" r="r" b="b"/>
              <a:pathLst>
                <a:path w="11897" h="38501" extrusionOk="0">
                  <a:moveTo>
                    <a:pt x="2949" y="0"/>
                  </a:moveTo>
                  <a:cubicBezTo>
                    <a:pt x="2554" y="0"/>
                    <a:pt x="2234" y="47"/>
                    <a:pt x="2026" y="89"/>
                  </a:cubicBezTo>
                  <a:lnTo>
                    <a:pt x="2026" y="84"/>
                  </a:lnTo>
                  <a:cubicBezTo>
                    <a:pt x="1822" y="664"/>
                    <a:pt x="1534" y="1535"/>
                    <a:pt x="1286" y="2607"/>
                  </a:cubicBezTo>
                  <a:cubicBezTo>
                    <a:pt x="0" y="8124"/>
                    <a:pt x="1059" y="12786"/>
                    <a:pt x="2114" y="16743"/>
                  </a:cubicBezTo>
                  <a:cubicBezTo>
                    <a:pt x="4589" y="26046"/>
                    <a:pt x="7757" y="34230"/>
                    <a:pt x="9495" y="38500"/>
                  </a:cubicBezTo>
                  <a:cubicBezTo>
                    <a:pt x="10297" y="37646"/>
                    <a:pt x="11095" y="36792"/>
                    <a:pt x="11896" y="35942"/>
                  </a:cubicBezTo>
                  <a:cubicBezTo>
                    <a:pt x="7818" y="24608"/>
                    <a:pt x="5316" y="15841"/>
                    <a:pt x="4702" y="11902"/>
                  </a:cubicBezTo>
                  <a:cubicBezTo>
                    <a:pt x="4319" y="9427"/>
                    <a:pt x="4497" y="7671"/>
                    <a:pt x="4628" y="6777"/>
                  </a:cubicBezTo>
                  <a:cubicBezTo>
                    <a:pt x="4968" y="4442"/>
                    <a:pt x="5765" y="2612"/>
                    <a:pt x="6401" y="1418"/>
                  </a:cubicBezTo>
                  <a:cubicBezTo>
                    <a:pt x="6088" y="1108"/>
                    <a:pt x="5456" y="568"/>
                    <a:pt x="4497" y="250"/>
                  </a:cubicBezTo>
                  <a:cubicBezTo>
                    <a:pt x="3922" y="59"/>
                    <a:pt x="3389" y="0"/>
                    <a:pt x="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4"/>
            <p:cNvSpPr/>
            <p:nvPr/>
          </p:nvSpPr>
          <p:spPr>
            <a:xfrm>
              <a:off x="8026450" y="2423358"/>
              <a:ext cx="81629" cy="81533"/>
            </a:xfrm>
            <a:custGeom>
              <a:avLst/>
              <a:gdLst/>
              <a:ahLst/>
              <a:cxnLst/>
              <a:rect l="l" t="t" r="r" b="b"/>
              <a:pathLst>
                <a:path w="4246" h="4241" extrusionOk="0">
                  <a:moveTo>
                    <a:pt x="2049" y="0"/>
                  </a:moveTo>
                  <a:lnTo>
                    <a:pt x="1" y="2048"/>
                  </a:lnTo>
                  <a:lnTo>
                    <a:pt x="2193" y="4240"/>
                  </a:lnTo>
                  <a:lnTo>
                    <a:pt x="4245" y="2192"/>
                  </a:lnTo>
                  <a:lnTo>
                    <a:pt x="2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4"/>
            <p:cNvSpPr/>
            <p:nvPr/>
          </p:nvSpPr>
          <p:spPr>
            <a:xfrm>
              <a:off x="8128916" y="2154407"/>
              <a:ext cx="135479" cy="56445"/>
            </a:xfrm>
            <a:custGeom>
              <a:avLst/>
              <a:gdLst/>
              <a:ahLst/>
              <a:cxnLst/>
              <a:rect l="l" t="t" r="r" b="b"/>
              <a:pathLst>
                <a:path w="7047" h="2936" extrusionOk="0">
                  <a:moveTo>
                    <a:pt x="2440" y="1"/>
                  </a:moveTo>
                  <a:cubicBezTo>
                    <a:pt x="2240" y="1"/>
                    <a:pt x="2127" y="7"/>
                    <a:pt x="2127" y="7"/>
                  </a:cubicBezTo>
                  <a:lnTo>
                    <a:pt x="0" y="1732"/>
                  </a:lnTo>
                  <a:lnTo>
                    <a:pt x="1578" y="1968"/>
                  </a:lnTo>
                  <a:cubicBezTo>
                    <a:pt x="1578" y="1968"/>
                    <a:pt x="2661" y="865"/>
                    <a:pt x="3515" y="865"/>
                  </a:cubicBezTo>
                  <a:cubicBezTo>
                    <a:pt x="3638" y="865"/>
                    <a:pt x="3756" y="887"/>
                    <a:pt x="3865" y="939"/>
                  </a:cubicBezTo>
                  <a:cubicBezTo>
                    <a:pt x="4733" y="1353"/>
                    <a:pt x="5194" y="2639"/>
                    <a:pt x="5194" y="2639"/>
                  </a:cubicBezTo>
                  <a:lnTo>
                    <a:pt x="6510" y="2935"/>
                  </a:lnTo>
                  <a:cubicBezTo>
                    <a:pt x="6510" y="2935"/>
                    <a:pt x="7046" y="735"/>
                    <a:pt x="5312" y="334"/>
                  </a:cubicBezTo>
                  <a:cubicBezTo>
                    <a:pt x="4062" y="42"/>
                    <a:pt x="2959" y="1"/>
                    <a:pt x="2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4"/>
            <p:cNvSpPr/>
            <p:nvPr/>
          </p:nvSpPr>
          <p:spPr>
            <a:xfrm>
              <a:off x="7749253" y="2219559"/>
              <a:ext cx="113447" cy="549124"/>
            </a:xfrm>
            <a:custGeom>
              <a:avLst/>
              <a:gdLst/>
              <a:ahLst/>
              <a:cxnLst/>
              <a:rect l="l" t="t" r="r" b="b"/>
              <a:pathLst>
                <a:path w="5901" h="28563" extrusionOk="0">
                  <a:moveTo>
                    <a:pt x="5714" y="1"/>
                  </a:moveTo>
                  <a:cubicBezTo>
                    <a:pt x="5374" y="1"/>
                    <a:pt x="4736" y="146"/>
                    <a:pt x="4010" y="400"/>
                  </a:cubicBezTo>
                  <a:cubicBezTo>
                    <a:pt x="2742" y="840"/>
                    <a:pt x="2297" y="1642"/>
                    <a:pt x="2249" y="1790"/>
                  </a:cubicBezTo>
                  <a:cubicBezTo>
                    <a:pt x="1321" y="5320"/>
                    <a:pt x="454" y="9852"/>
                    <a:pt x="227" y="15159"/>
                  </a:cubicBezTo>
                  <a:cubicBezTo>
                    <a:pt x="1" y="20427"/>
                    <a:pt x="467" y="24985"/>
                    <a:pt x="1082" y="28563"/>
                  </a:cubicBezTo>
                  <a:cubicBezTo>
                    <a:pt x="1134" y="24951"/>
                    <a:pt x="1395" y="20920"/>
                    <a:pt x="2014" y="16558"/>
                  </a:cubicBezTo>
                  <a:cubicBezTo>
                    <a:pt x="2920" y="10187"/>
                    <a:pt x="4371" y="4636"/>
                    <a:pt x="5901" y="25"/>
                  </a:cubicBezTo>
                  <a:cubicBezTo>
                    <a:pt x="5857" y="9"/>
                    <a:pt x="5794"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4"/>
            <p:cNvSpPr/>
            <p:nvPr/>
          </p:nvSpPr>
          <p:spPr>
            <a:xfrm>
              <a:off x="8209159" y="2235362"/>
              <a:ext cx="372061" cy="825368"/>
            </a:xfrm>
            <a:custGeom>
              <a:avLst/>
              <a:gdLst/>
              <a:ahLst/>
              <a:cxnLst/>
              <a:rect l="l" t="t" r="r" b="b"/>
              <a:pathLst>
                <a:path w="19353" h="42932" extrusionOk="0">
                  <a:moveTo>
                    <a:pt x="3265" y="1"/>
                  </a:moveTo>
                  <a:lnTo>
                    <a:pt x="1" y="9988"/>
                  </a:lnTo>
                  <a:lnTo>
                    <a:pt x="8650" y="23828"/>
                  </a:lnTo>
                  <a:cubicBezTo>
                    <a:pt x="8929" y="24843"/>
                    <a:pt x="9256" y="26556"/>
                    <a:pt x="8942" y="28625"/>
                  </a:cubicBezTo>
                  <a:cubicBezTo>
                    <a:pt x="8467" y="31737"/>
                    <a:pt x="6829" y="33802"/>
                    <a:pt x="6080" y="34639"/>
                  </a:cubicBezTo>
                  <a:lnTo>
                    <a:pt x="13365" y="42931"/>
                  </a:lnTo>
                  <a:cubicBezTo>
                    <a:pt x="18093" y="35393"/>
                    <a:pt x="19017" y="29127"/>
                    <a:pt x="19204" y="25728"/>
                  </a:cubicBezTo>
                  <a:cubicBezTo>
                    <a:pt x="19353" y="23000"/>
                    <a:pt x="19187" y="21431"/>
                    <a:pt x="18982" y="21078"/>
                  </a:cubicBezTo>
                  <a:cubicBezTo>
                    <a:pt x="16703" y="17196"/>
                    <a:pt x="13971" y="13039"/>
                    <a:pt x="10690" y="8764"/>
                  </a:cubicBezTo>
                  <a:cubicBezTo>
                    <a:pt x="8189" y="5509"/>
                    <a:pt x="5683" y="2594"/>
                    <a:pt x="3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4"/>
            <p:cNvSpPr/>
            <p:nvPr/>
          </p:nvSpPr>
          <p:spPr>
            <a:xfrm>
              <a:off x="8321507" y="2895606"/>
              <a:ext cx="159510" cy="168026"/>
            </a:xfrm>
            <a:custGeom>
              <a:avLst/>
              <a:gdLst/>
              <a:ahLst/>
              <a:cxnLst/>
              <a:rect l="l" t="t" r="r" b="b"/>
              <a:pathLst>
                <a:path w="8297" h="8740" extrusionOk="0">
                  <a:moveTo>
                    <a:pt x="889" y="1"/>
                  </a:moveTo>
                  <a:cubicBezTo>
                    <a:pt x="738" y="1"/>
                    <a:pt x="603" y="27"/>
                    <a:pt x="488" y="81"/>
                  </a:cubicBezTo>
                  <a:cubicBezTo>
                    <a:pt x="462" y="90"/>
                    <a:pt x="445" y="108"/>
                    <a:pt x="427" y="125"/>
                  </a:cubicBezTo>
                  <a:cubicBezTo>
                    <a:pt x="410" y="134"/>
                    <a:pt x="392" y="142"/>
                    <a:pt x="375" y="160"/>
                  </a:cubicBezTo>
                  <a:cubicBezTo>
                    <a:pt x="340" y="177"/>
                    <a:pt x="323" y="195"/>
                    <a:pt x="323" y="195"/>
                  </a:cubicBezTo>
                  <a:cubicBezTo>
                    <a:pt x="87" y="413"/>
                    <a:pt x="0" y="779"/>
                    <a:pt x="61" y="1249"/>
                  </a:cubicBezTo>
                  <a:cubicBezTo>
                    <a:pt x="201" y="2356"/>
                    <a:pt x="1090" y="4042"/>
                    <a:pt x="2493" y="5655"/>
                  </a:cubicBezTo>
                  <a:cubicBezTo>
                    <a:pt x="3199" y="6474"/>
                    <a:pt x="3774" y="7032"/>
                    <a:pt x="4244" y="7433"/>
                  </a:cubicBezTo>
                  <a:cubicBezTo>
                    <a:pt x="4907" y="7999"/>
                    <a:pt x="5395" y="8243"/>
                    <a:pt x="5822" y="8409"/>
                  </a:cubicBezTo>
                  <a:cubicBezTo>
                    <a:pt x="6194" y="8556"/>
                    <a:pt x="6666" y="8740"/>
                    <a:pt x="7051" y="8740"/>
                  </a:cubicBezTo>
                  <a:cubicBezTo>
                    <a:pt x="7234" y="8740"/>
                    <a:pt x="7398" y="8698"/>
                    <a:pt x="7521" y="8592"/>
                  </a:cubicBezTo>
                  <a:cubicBezTo>
                    <a:pt x="8297" y="7912"/>
                    <a:pt x="6859" y="5180"/>
                    <a:pt x="6798" y="5058"/>
                  </a:cubicBezTo>
                  <a:cubicBezTo>
                    <a:pt x="6772" y="5018"/>
                    <a:pt x="6746" y="4962"/>
                    <a:pt x="6702" y="4896"/>
                  </a:cubicBezTo>
                  <a:cubicBezTo>
                    <a:pt x="6502" y="4561"/>
                    <a:pt x="6083" y="3925"/>
                    <a:pt x="5343" y="3071"/>
                  </a:cubicBezTo>
                  <a:cubicBezTo>
                    <a:pt x="4436" y="2025"/>
                    <a:pt x="3478" y="1197"/>
                    <a:pt x="2623" y="657"/>
                  </a:cubicBezTo>
                  <a:cubicBezTo>
                    <a:pt x="1950" y="238"/>
                    <a:pt x="1345" y="1"/>
                    <a:pt x="889"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4"/>
            <p:cNvSpPr/>
            <p:nvPr/>
          </p:nvSpPr>
          <p:spPr>
            <a:xfrm>
              <a:off x="8223578" y="2895606"/>
              <a:ext cx="226797" cy="275283"/>
            </a:xfrm>
            <a:custGeom>
              <a:avLst/>
              <a:gdLst/>
              <a:ahLst/>
              <a:cxnLst/>
              <a:rect l="l" t="t" r="r" b="b"/>
              <a:pathLst>
                <a:path w="11797" h="14319" extrusionOk="0">
                  <a:moveTo>
                    <a:pt x="5983" y="1"/>
                  </a:moveTo>
                  <a:cubicBezTo>
                    <a:pt x="5832" y="1"/>
                    <a:pt x="5697" y="27"/>
                    <a:pt x="5582" y="81"/>
                  </a:cubicBezTo>
                  <a:cubicBezTo>
                    <a:pt x="5556" y="90"/>
                    <a:pt x="5539" y="108"/>
                    <a:pt x="5521" y="125"/>
                  </a:cubicBezTo>
                  <a:cubicBezTo>
                    <a:pt x="5504" y="134"/>
                    <a:pt x="5486" y="142"/>
                    <a:pt x="5469" y="160"/>
                  </a:cubicBezTo>
                  <a:cubicBezTo>
                    <a:pt x="5434" y="177"/>
                    <a:pt x="5417" y="195"/>
                    <a:pt x="5417" y="195"/>
                  </a:cubicBezTo>
                  <a:cubicBezTo>
                    <a:pt x="5347" y="273"/>
                    <a:pt x="5286" y="343"/>
                    <a:pt x="5216" y="421"/>
                  </a:cubicBezTo>
                  <a:cubicBezTo>
                    <a:pt x="5072" y="582"/>
                    <a:pt x="4959" y="709"/>
                    <a:pt x="4946" y="726"/>
                  </a:cubicBezTo>
                  <a:cubicBezTo>
                    <a:pt x="4824" y="861"/>
                    <a:pt x="4519" y="1219"/>
                    <a:pt x="3730" y="2160"/>
                  </a:cubicBezTo>
                  <a:cubicBezTo>
                    <a:pt x="3822" y="2970"/>
                    <a:pt x="3918" y="3781"/>
                    <a:pt x="4009" y="4591"/>
                  </a:cubicBezTo>
                  <a:cubicBezTo>
                    <a:pt x="3569" y="4896"/>
                    <a:pt x="2907" y="5376"/>
                    <a:pt x="2162" y="6038"/>
                  </a:cubicBezTo>
                  <a:cubicBezTo>
                    <a:pt x="1072" y="7010"/>
                    <a:pt x="0" y="7960"/>
                    <a:pt x="209" y="8443"/>
                  </a:cubicBezTo>
                  <a:cubicBezTo>
                    <a:pt x="317" y="8692"/>
                    <a:pt x="750" y="8770"/>
                    <a:pt x="1255" y="8770"/>
                  </a:cubicBezTo>
                  <a:cubicBezTo>
                    <a:pt x="1982" y="8770"/>
                    <a:pt x="2857" y="8608"/>
                    <a:pt x="3125" y="8557"/>
                  </a:cubicBezTo>
                  <a:lnTo>
                    <a:pt x="3125" y="8557"/>
                  </a:lnTo>
                  <a:cubicBezTo>
                    <a:pt x="671" y="10592"/>
                    <a:pt x="192" y="11463"/>
                    <a:pt x="388" y="11834"/>
                  </a:cubicBezTo>
                  <a:cubicBezTo>
                    <a:pt x="524" y="12083"/>
                    <a:pt x="997" y="12160"/>
                    <a:pt x="1502" y="12160"/>
                  </a:cubicBezTo>
                  <a:cubicBezTo>
                    <a:pt x="1922" y="12160"/>
                    <a:pt x="2363" y="12107"/>
                    <a:pt x="2650" y="12056"/>
                  </a:cubicBezTo>
                  <a:cubicBezTo>
                    <a:pt x="3168" y="11960"/>
                    <a:pt x="3586" y="11790"/>
                    <a:pt x="3892" y="11642"/>
                  </a:cubicBezTo>
                  <a:cubicBezTo>
                    <a:pt x="3900" y="11633"/>
                    <a:pt x="3935" y="11616"/>
                    <a:pt x="3944" y="11616"/>
                  </a:cubicBezTo>
                  <a:lnTo>
                    <a:pt x="3944" y="11616"/>
                  </a:lnTo>
                  <a:cubicBezTo>
                    <a:pt x="1765" y="13328"/>
                    <a:pt x="1482" y="13903"/>
                    <a:pt x="1599" y="14121"/>
                  </a:cubicBezTo>
                  <a:cubicBezTo>
                    <a:pt x="1670" y="14249"/>
                    <a:pt x="1919" y="14318"/>
                    <a:pt x="2278" y="14318"/>
                  </a:cubicBezTo>
                  <a:cubicBezTo>
                    <a:pt x="3492" y="14318"/>
                    <a:pt x="5975" y="13529"/>
                    <a:pt x="7195" y="11516"/>
                  </a:cubicBezTo>
                  <a:cubicBezTo>
                    <a:pt x="7892" y="10369"/>
                    <a:pt x="7948" y="9197"/>
                    <a:pt x="7931" y="8605"/>
                  </a:cubicBezTo>
                  <a:cubicBezTo>
                    <a:pt x="8572" y="8152"/>
                    <a:pt x="9038" y="7729"/>
                    <a:pt x="9338" y="7433"/>
                  </a:cubicBezTo>
                  <a:cubicBezTo>
                    <a:pt x="9922" y="6862"/>
                    <a:pt x="10188" y="6496"/>
                    <a:pt x="10968" y="5689"/>
                  </a:cubicBezTo>
                  <a:cubicBezTo>
                    <a:pt x="11247" y="5402"/>
                    <a:pt x="11526" y="5140"/>
                    <a:pt x="11796" y="4896"/>
                  </a:cubicBezTo>
                  <a:lnTo>
                    <a:pt x="11796" y="4892"/>
                  </a:lnTo>
                  <a:cubicBezTo>
                    <a:pt x="11596" y="4561"/>
                    <a:pt x="11177" y="3925"/>
                    <a:pt x="10437" y="3071"/>
                  </a:cubicBezTo>
                  <a:cubicBezTo>
                    <a:pt x="9530" y="2025"/>
                    <a:pt x="8572" y="1197"/>
                    <a:pt x="7717" y="657"/>
                  </a:cubicBezTo>
                  <a:cubicBezTo>
                    <a:pt x="7044" y="238"/>
                    <a:pt x="6439" y="1"/>
                    <a:pt x="5983"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4"/>
            <p:cNvSpPr/>
            <p:nvPr/>
          </p:nvSpPr>
          <p:spPr>
            <a:xfrm>
              <a:off x="7697078" y="2932671"/>
              <a:ext cx="152589" cy="245426"/>
            </a:xfrm>
            <a:custGeom>
              <a:avLst/>
              <a:gdLst/>
              <a:ahLst/>
              <a:cxnLst/>
              <a:rect l="l" t="t" r="r" b="b"/>
              <a:pathLst>
                <a:path w="7937" h="12766" extrusionOk="0">
                  <a:moveTo>
                    <a:pt x="5234" y="1"/>
                  </a:moveTo>
                  <a:lnTo>
                    <a:pt x="5234" y="1"/>
                  </a:lnTo>
                  <a:cubicBezTo>
                    <a:pt x="4989" y="149"/>
                    <a:pt x="4698" y="371"/>
                    <a:pt x="4432" y="689"/>
                  </a:cubicBezTo>
                  <a:cubicBezTo>
                    <a:pt x="3652" y="1618"/>
                    <a:pt x="3630" y="2720"/>
                    <a:pt x="3643" y="3095"/>
                  </a:cubicBezTo>
                  <a:cubicBezTo>
                    <a:pt x="3229" y="3160"/>
                    <a:pt x="2044" y="3404"/>
                    <a:pt x="1181" y="4428"/>
                  </a:cubicBezTo>
                  <a:cubicBezTo>
                    <a:pt x="135" y="5674"/>
                    <a:pt x="0" y="7570"/>
                    <a:pt x="845" y="9221"/>
                  </a:cubicBezTo>
                  <a:cubicBezTo>
                    <a:pt x="950" y="9688"/>
                    <a:pt x="1277" y="10816"/>
                    <a:pt x="2301" y="11705"/>
                  </a:cubicBezTo>
                  <a:cubicBezTo>
                    <a:pt x="2514" y="11893"/>
                    <a:pt x="3238" y="12485"/>
                    <a:pt x="4323" y="12677"/>
                  </a:cubicBezTo>
                  <a:cubicBezTo>
                    <a:pt x="4551" y="12719"/>
                    <a:pt x="4808" y="12765"/>
                    <a:pt x="5032" y="12765"/>
                  </a:cubicBezTo>
                  <a:cubicBezTo>
                    <a:pt x="5245" y="12765"/>
                    <a:pt x="5428" y="12724"/>
                    <a:pt x="5525" y="12599"/>
                  </a:cubicBezTo>
                  <a:cubicBezTo>
                    <a:pt x="5922" y="12093"/>
                    <a:pt x="4663" y="10537"/>
                    <a:pt x="4475" y="10311"/>
                  </a:cubicBezTo>
                  <a:lnTo>
                    <a:pt x="4475" y="10311"/>
                  </a:lnTo>
                  <a:cubicBezTo>
                    <a:pt x="5028" y="10456"/>
                    <a:pt x="5451" y="10519"/>
                    <a:pt x="5770" y="10519"/>
                  </a:cubicBezTo>
                  <a:cubicBezTo>
                    <a:pt x="7937" y="10519"/>
                    <a:pt x="5234" y="7588"/>
                    <a:pt x="5234" y="7587"/>
                  </a:cubicBezTo>
                  <a:lnTo>
                    <a:pt x="5234" y="7587"/>
                  </a:lnTo>
                  <a:cubicBezTo>
                    <a:pt x="5464" y="7714"/>
                    <a:pt x="5839" y="7879"/>
                    <a:pt x="6323" y="7927"/>
                  </a:cubicBezTo>
                  <a:cubicBezTo>
                    <a:pt x="6455" y="7939"/>
                    <a:pt x="6619" y="7954"/>
                    <a:pt x="6787" y="7954"/>
                  </a:cubicBezTo>
                  <a:cubicBezTo>
                    <a:pt x="7111" y="7954"/>
                    <a:pt x="7452" y="7898"/>
                    <a:pt x="7613" y="7657"/>
                  </a:cubicBezTo>
                  <a:cubicBezTo>
                    <a:pt x="7835" y="7326"/>
                    <a:pt x="7674" y="6712"/>
                    <a:pt x="7177" y="6215"/>
                  </a:cubicBezTo>
                  <a:cubicBezTo>
                    <a:pt x="6375" y="5435"/>
                    <a:pt x="5569" y="4655"/>
                    <a:pt x="4767" y="3875"/>
                  </a:cubicBezTo>
                  <a:cubicBezTo>
                    <a:pt x="4924" y="2585"/>
                    <a:pt x="5077" y="1291"/>
                    <a:pt x="5234"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4"/>
            <p:cNvSpPr/>
            <p:nvPr/>
          </p:nvSpPr>
          <p:spPr>
            <a:xfrm>
              <a:off x="8318662" y="2895606"/>
              <a:ext cx="131710" cy="109390"/>
            </a:xfrm>
            <a:custGeom>
              <a:avLst/>
              <a:gdLst/>
              <a:ahLst/>
              <a:cxnLst/>
              <a:rect l="l" t="t" r="r" b="b"/>
              <a:pathLst>
                <a:path w="6851" h="5690" extrusionOk="0">
                  <a:moveTo>
                    <a:pt x="1037" y="1"/>
                  </a:moveTo>
                  <a:cubicBezTo>
                    <a:pt x="886" y="1"/>
                    <a:pt x="751" y="27"/>
                    <a:pt x="636" y="81"/>
                  </a:cubicBezTo>
                  <a:cubicBezTo>
                    <a:pt x="610" y="90"/>
                    <a:pt x="593" y="108"/>
                    <a:pt x="575" y="125"/>
                  </a:cubicBezTo>
                  <a:cubicBezTo>
                    <a:pt x="558" y="134"/>
                    <a:pt x="540" y="142"/>
                    <a:pt x="523" y="160"/>
                  </a:cubicBezTo>
                  <a:cubicBezTo>
                    <a:pt x="488" y="177"/>
                    <a:pt x="471" y="195"/>
                    <a:pt x="471" y="195"/>
                  </a:cubicBezTo>
                  <a:cubicBezTo>
                    <a:pt x="401" y="273"/>
                    <a:pt x="340" y="343"/>
                    <a:pt x="270" y="421"/>
                  </a:cubicBezTo>
                  <a:cubicBezTo>
                    <a:pt x="183" y="526"/>
                    <a:pt x="87" y="622"/>
                    <a:pt x="0" y="726"/>
                  </a:cubicBezTo>
                  <a:cubicBezTo>
                    <a:pt x="671" y="901"/>
                    <a:pt x="2301" y="1423"/>
                    <a:pt x="3469" y="2583"/>
                  </a:cubicBezTo>
                  <a:cubicBezTo>
                    <a:pt x="4541" y="3641"/>
                    <a:pt x="5534" y="4992"/>
                    <a:pt x="6022" y="5689"/>
                  </a:cubicBezTo>
                  <a:cubicBezTo>
                    <a:pt x="6301" y="5402"/>
                    <a:pt x="6580" y="5140"/>
                    <a:pt x="6850" y="4896"/>
                  </a:cubicBezTo>
                  <a:cubicBezTo>
                    <a:pt x="6650" y="4565"/>
                    <a:pt x="6231" y="3929"/>
                    <a:pt x="5491" y="3071"/>
                  </a:cubicBezTo>
                  <a:cubicBezTo>
                    <a:pt x="4584" y="2025"/>
                    <a:pt x="3626" y="1197"/>
                    <a:pt x="2771" y="657"/>
                  </a:cubicBezTo>
                  <a:cubicBezTo>
                    <a:pt x="2098" y="238"/>
                    <a:pt x="1493" y="1"/>
                    <a:pt x="1037" y="1"/>
                  </a:cubicBez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4"/>
            <p:cNvSpPr/>
            <p:nvPr/>
          </p:nvSpPr>
          <p:spPr>
            <a:xfrm>
              <a:off x="8373105" y="2668758"/>
              <a:ext cx="65442" cy="26877"/>
            </a:xfrm>
            <a:custGeom>
              <a:avLst/>
              <a:gdLst/>
              <a:ahLst/>
              <a:cxnLst/>
              <a:rect l="l" t="t" r="r" b="b"/>
              <a:pathLst>
                <a:path w="3404" h="1398" extrusionOk="0">
                  <a:moveTo>
                    <a:pt x="3280" y="0"/>
                  </a:moveTo>
                  <a:cubicBezTo>
                    <a:pt x="3268" y="0"/>
                    <a:pt x="3255" y="2"/>
                    <a:pt x="3242" y="7"/>
                  </a:cubicBezTo>
                  <a:lnTo>
                    <a:pt x="83" y="1184"/>
                  </a:lnTo>
                  <a:cubicBezTo>
                    <a:pt x="27" y="1205"/>
                    <a:pt x="0" y="1266"/>
                    <a:pt x="22" y="1323"/>
                  </a:cubicBezTo>
                  <a:cubicBezTo>
                    <a:pt x="35" y="1367"/>
                    <a:pt x="79" y="1397"/>
                    <a:pt x="122" y="1397"/>
                  </a:cubicBezTo>
                  <a:cubicBezTo>
                    <a:pt x="136" y="1397"/>
                    <a:pt x="149" y="1393"/>
                    <a:pt x="162" y="1388"/>
                  </a:cubicBezTo>
                  <a:lnTo>
                    <a:pt x="3317" y="212"/>
                  </a:lnTo>
                  <a:cubicBezTo>
                    <a:pt x="3373" y="190"/>
                    <a:pt x="3404" y="129"/>
                    <a:pt x="3382" y="72"/>
                  </a:cubicBezTo>
                  <a:cubicBezTo>
                    <a:pt x="3365" y="28"/>
                    <a:pt x="3324" y="0"/>
                    <a:pt x="3280"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4"/>
            <p:cNvSpPr/>
            <p:nvPr/>
          </p:nvSpPr>
          <p:spPr>
            <a:xfrm>
              <a:off x="7845933" y="2691731"/>
              <a:ext cx="288452" cy="164066"/>
            </a:xfrm>
            <a:custGeom>
              <a:avLst/>
              <a:gdLst/>
              <a:ahLst/>
              <a:cxnLst/>
              <a:rect l="l" t="t" r="r" b="b"/>
              <a:pathLst>
                <a:path w="15004" h="8534" extrusionOk="0">
                  <a:moveTo>
                    <a:pt x="121" y="0"/>
                  </a:moveTo>
                  <a:cubicBezTo>
                    <a:pt x="97" y="0"/>
                    <a:pt x="72" y="8"/>
                    <a:pt x="53" y="23"/>
                  </a:cubicBezTo>
                  <a:cubicBezTo>
                    <a:pt x="5" y="63"/>
                    <a:pt x="0" y="132"/>
                    <a:pt x="40" y="180"/>
                  </a:cubicBezTo>
                  <a:cubicBezTo>
                    <a:pt x="3752" y="4603"/>
                    <a:pt x="9160" y="7645"/>
                    <a:pt x="14868" y="8529"/>
                  </a:cubicBezTo>
                  <a:cubicBezTo>
                    <a:pt x="14873" y="8534"/>
                    <a:pt x="14881" y="8534"/>
                    <a:pt x="14886" y="8534"/>
                  </a:cubicBezTo>
                  <a:cubicBezTo>
                    <a:pt x="14938" y="8534"/>
                    <a:pt x="14986" y="8495"/>
                    <a:pt x="14995" y="8442"/>
                  </a:cubicBezTo>
                  <a:cubicBezTo>
                    <a:pt x="15003" y="8381"/>
                    <a:pt x="14960" y="8325"/>
                    <a:pt x="14903" y="8316"/>
                  </a:cubicBezTo>
                  <a:cubicBezTo>
                    <a:pt x="9243" y="7440"/>
                    <a:pt x="3887" y="4420"/>
                    <a:pt x="205" y="37"/>
                  </a:cubicBezTo>
                  <a:cubicBezTo>
                    <a:pt x="183" y="12"/>
                    <a:pt x="152" y="0"/>
                    <a:pt x="121"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4"/>
            <p:cNvSpPr/>
            <p:nvPr/>
          </p:nvSpPr>
          <p:spPr>
            <a:xfrm>
              <a:off x="7742390" y="2723989"/>
              <a:ext cx="21974" cy="100816"/>
            </a:xfrm>
            <a:custGeom>
              <a:avLst/>
              <a:gdLst/>
              <a:ahLst/>
              <a:cxnLst/>
              <a:rect l="l" t="t" r="r" b="b"/>
              <a:pathLst>
                <a:path w="1143" h="5244" extrusionOk="0">
                  <a:moveTo>
                    <a:pt x="119" y="0"/>
                  </a:moveTo>
                  <a:cubicBezTo>
                    <a:pt x="113" y="0"/>
                    <a:pt x="107" y="1"/>
                    <a:pt x="101" y="1"/>
                  </a:cubicBezTo>
                  <a:cubicBezTo>
                    <a:pt x="40" y="14"/>
                    <a:pt x="1" y="71"/>
                    <a:pt x="14" y="128"/>
                  </a:cubicBezTo>
                  <a:lnTo>
                    <a:pt x="920" y="5152"/>
                  </a:lnTo>
                  <a:cubicBezTo>
                    <a:pt x="929" y="5204"/>
                    <a:pt x="972" y="5243"/>
                    <a:pt x="1025" y="5243"/>
                  </a:cubicBezTo>
                  <a:cubicBezTo>
                    <a:pt x="1033" y="5243"/>
                    <a:pt x="1038" y="5239"/>
                    <a:pt x="1046" y="5239"/>
                  </a:cubicBezTo>
                  <a:cubicBezTo>
                    <a:pt x="1103" y="5230"/>
                    <a:pt x="1142" y="5174"/>
                    <a:pt x="1133" y="5113"/>
                  </a:cubicBezTo>
                  <a:lnTo>
                    <a:pt x="227" y="88"/>
                  </a:lnTo>
                  <a:cubicBezTo>
                    <a:pt x="215" y="37"/>
                    <a:pt x="175" y="0"/>
                    <a:pt x="119"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4"/>
            <p:cNvSpPr/>
            <p:nvPr/>
          </p:nvSpPr>
          <p:spPr>
            <a:xfrm>
              <a:off x="7744908" y="3020411"/>
              <a:ext cx="55137" cy="60232"/>
            </a:xfrm>
            <a:custGeom>
              <a:avLst/>
              <a:gdLst/>
              <a:ahLst/>
              <a:cxnLst/>
              <a:rect l="l" t="t" r="r" b="b"/>
              <a:pathLst>
                <a:path w="2868" h="3133" extrusionOk="0">
                  <a:moveTo>
                    <a:pt x="121" y="1"/>
                  </a:moveTo>
                  <a:cubicBezTo>
                    <a:pt x="108" y="1"/>
                    <a:pt x="96" y="3"/>
                    <a:pt x="83" y="8"/>
                  </a:cubicBezTo>
                  <a:cubicBezTo>
                    <a:pt x="26" y="30"/>
                    <a:pt x="0" y="95"/>
                    <a:pt x="22" y="152"/>
                  </a:cubicBezTo>
                  <a:cubicBezTo>
                    <a:pt x="305" y="866"/>
                    <a:pt x="715" y="1507"/>
                    <a:pt x="1251" y="2052"/>
                  </a:cubicBezTo>
                  <a:cubicBezTo>
                    <a:pt x="1669" y="2483"/>
                    <a:pt x="2157" y="2845"/>
                    <a:pt x="2693" y="3124"/>
                  </a:cubicBezTo>
                  <a:cubicBezTo>
                    <a:pt x="2711" y="3128"/>
                    <a:pt x="2728" y="3132"/>
                    <a:pt x="2746" y="3132"/>
                  </a:cubicBezTo>
                  <a:cubicBezTo>
                    <a:pt x="2785" y="3132"/>
                    <a:pt x="2824" y="3115"/>
                    <a:pt x="2841" y="3076"/>
                  </a:cubicBezTo>
                  <a:cubicBezTo>
                    <a:pt x="2868" y="3023"/>
                    <a:pt x="2850" y="2954"/>
                    <a:pt x="2793" y="2928"/>
                  </a:cubicBezTo>
                  <a:cubicBezTo>
                    <a:pt x="2279" y="2662"/>
                    <a:pt x="1809" y="2313"/>
                    <a:pt x="1408" y="1899"/>
                  </a:cubicBezTo>
                  <a:cubicBezTo>
                    <a:pt x="894" y="1376"/>
                    <a:pt x="497" y="762"/>
                    <a:pt x="227" y="73"/>
                  </a:cubicBezTo>
                  <a:cubicBezTo>
                    <a:pt x="210" y="29"/>
                    <a:pt x="166" y="1"/>
                    <a:pt x="121"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4"/>
            <p:cNvSpPr/>
            <p:nvPr/>
          </p:nvSpPr>
          <p:spPr>
            <a:xfrm>
              <a:off x="7723627" y="3064531"/>
              <a:ext cx="61924" cy="68556"/>
            </a:xfrm>
            <a:custGeom>
              <a:avLst/>
              <a:gdLst/>
              <a:ahLst/>
              <a:cxnLst/>
              <a:rect l="l" t="t" r="r" b="b"/>
              <a:pathLst>
                <a:path w="3221" h="3566" extrusionOk="0">
                  <a:moveTo>
                    <a:pt x="124" y="0"/>
                  </a:moveTo>
                  <a:cubicBezTo>
                    <a:pt x="114" y="0"/>
                    <a:pt x="103" y="2"/>
                    <a:pt x="92" y="5"/>
                  </a:cubicBezTo>
                  <a:cubicBezTo>
                    <a:pt x="31" y="22"/>
                    <a:pt x="0" y="83"/>
                    <a:pt x="18" y="140"/>
                  </a:cubicBezTo>
                  <a:cubicBezTo>
                    <a:pt x="244" y="833"/>
                    <a:pt x="589" y="1469"/>
                    <a:pt x="1051" y="2023"/>
                  </a:cubicBezTo>
                  <a:cubicBezTo>
                    <a:pt x="1587" y="2672"/>
                    <a:pt x="2279" y="3199"/>
                    <a:pt x="3051" y="3552"/>
                  </a:cubicBezTo>
                  <a:cubicBezTo>
                    <a:pt x="3064" y="3561"/>
                    <a:pt x="3081" y="3565"/>
                    <a:pt x="3094" y="3565"/>
                  </a:cubicBezTo>
                  <a:cubicBezTo>
                    <a:pt x="3138" y="3565"/>
                    <a:pt x="3177" y="3539"/>
                    <a:pt x="3195" y="3500"/>
                  </a:cubicBezTo>
                  <a:cubicBezTo>
                    <a:pt x="3221" y="3443"/>
                    <a:pt x="3195" y="3382"/>
                    <a:pt x="3142" y="3356"/>
                  </a:cubicBezTo>
                  <a:cubicBezTo>
                    <a:pt x="2401" y="3016"/>
                    <a:pt x="1735" y="2506"/>
                    <a:pt x="1216" y="1883"/>
                  </a:cubicBezTo>
                  <a:cubicBezTo>
                    <a:pt x="776" y="1352"/>
                    <a:pt x="441" y="741"/>
                    <a:pt x="227" y="75"/>
                  </a:cubicBezTo>
                  <a:cubicBezTo>
                    <a:pt x="213" y="29"/>
                    <a:pt x="170" y="0"/>
                    <a:pt x="12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4"/>
            <p:cNvSpPr/>
            <p:nvPr/>
          </p:nvSpPr>
          <p:spPr>
            <a:xfrm>
              <a:off x="8281212" y="3012029"/>
              <a:ext cx="60751" cy="50177"/>
            </a:xfrm>
            <a:custGeom>
              <a:avLst/>
              <a:gdLst/>
              <a:ahLst/>
              <a:cxnLst/>
              <a:rect l="l" t="t" r="r" b="b"/>
              <a:pathLst>
                <a:path w="3160" h="2610" extrusionOk="0">
                  <a:moveTo>
                    <a:pt x="3037" y="0"/>
                  </a:moveTo>
                  <a:cubicBezTo>
                    <a:pt x="3004" y="0"/>
                    <a:pt x="2971" y="15"/>
                    <a:pt x="2950" y="43"/>
                  </a:cubicBezTo>
                  <a:cubicBezTo>
                    <a:pt x="2576" y="536"/>
                    <a:pt x="2140" y="989"/>
                    <a:pt x="1660" y="1381"/>
                  </a:cubicBezTo>
                  <a:cubicBezTo>
                    <a:pt x="1177" y="1782"/>
                    <a:pt x="645" y="2126"/>
                    <a:pt x="79" y="2401"/>
                  </a:cubicBezTo>
                  <a:cubicBezTo>
                    <a:pt x="26" y="2427"/>
                    <a:pt x="0" y="2492"/>
                    <a:pt x="31" y="2549"/>
                  </a:cubicBezTo>
                  <a:cubicBezTo>
                    <a:pt x="48" y="2584"/>
                    <a:pt x="87" y="2610"/>
                    <a:pt x="127" y="2610"/>
                  </a:cubicBezTo>
                  <a:cubicBezTo>
                    <a:pt x="144" y="2610"/>
                    <a:pt x="157" y="2605"/>
                    <a:pt x="175" y="2597"/>
                  </a:cubicBezTo>
                  <a:cubicBezTo>
                    <a:pt x="754" y="2313"/>
                    <a:pt x="1303" y="1960"/>
                    <a:pt x="1800" y="1551"/>
                  </a:cubicBezTo>
                  <a:cubicBezTo>
                    <a:pt x="2292" y="1146"/>
                    <a:pt x="2737" y="679"/>
                    <a:pt x="3125" y="174"/>
                  </a:cubicBezTo>
                  <a:cubicBezTo>
                    <a:pt x="3159" y="126"/>
                    <a:pt x="3151" y="56"/>
                    <a:pt x="3103" y="21"/>
                  </a:cubicBezTo>
                  <a:cubicBezTo>
                    <a:pt x="3083" y="7"/>
                    <a:pt x="3060" y="0"/>
                    <a:pt x="303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4"/>
            <p:cNvSpPr/>
            <p:nvPr/>
          </p:nvSpPr>
          <p:spPr>
            <a:xfrm>
              <a:off x="8295958" y="3061475"/>
              <a:ext cx="67960" cy="60040"/>
            </a:xfrm>
            <a:custGeom>
              <a:avLst/>
              <a:gdLst/>
              <a:ahLst/>
              <a:cxnLst/>
              <a:rect l="l" t="t" r="r" b="b"/>
              <a:pathLst>
                <a:path w="3535" h="3123" extrusionOk="0">
                  <a:moveTo>
                    <a:pt x="3410" y="1"/>
                  </a:moveTo>
                  <a:cubicBezTo>
                    <a:pt x="3372" y="1"/>
                    <a:pt x="3337" y="20"/>
                    <a:pt x="3316" y="55"/>
                  </a:cubicBezTo>
                  <a:cubicBezTo>
                    <a:pt x="3002" y="604"/>
                    <a:pt x="2619" y="1101"/>
                    <a:pt x="2170" y="1537"/>
                  </a:cubicBezTo>
                  <a:cubicBezTo>
                    <a:pt x="1565" y="2121"/>
                    <a:pt x="863" y="2582"/>
                    <a:pt x="83" y="2914"/>
                  </a:cubicBezTo>
                  <a:cubicBezTo>
                    <a:pt x="26" y="2935"/>
                    <a:pt x="0" y="3001"/>
                    <a:pt x="26" y="3057"/>
                  </a:cubicBezTo>
                  <a:cubicBezTo>
                    <a:pt x="44" y="3097"/>
                    <a:pt x="83" y="3123"/>
                    <a:pt x="127" y="3123"/>
                  </a:cubicBezTo>
                  <a:cubicBezTo>
                    <a:pt x="140" y="3123"/>
                    <a:pt x="153" y="3118"/>
                    <a:pt x="166" y="3114"/>
                  </a:cubicBezTo>
                  <a:cubicBezTo>
                    <a:pt x="972" y="2774"/>
                    <a:pt x="1700" y="2295"/>
                    <a:pt x="2318" y="1694"/>
                  </a:cubicBezTo>
                  <a:cubicBezTo>
                    <a:pt x="2785" y="1240"/>
                    <a:pt x="3181" y="726"/>
                    <a:pt x="3504" y="164"/>
                  </a:cubicBezTo>
                  <a:cubicBezTo>
                    <a:pt x="3534" y="112"/>
                    <a:pt x="3517" y="46"/>
                    <a:pt x="3464" y="16"/>
                  </a:cubicBezTo>
                  <a:cubicBezTo>
                    <a:pt x="3447" y="6"/>
                    <a:pt x="3428" y="1"/>
                    <a:pt x="3410"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7890072" y="2058112"/>
              <a:ext cx="251771" cy="224567"/>
            </a:xfrm>
            <a:custGeom>
              <a:avLst/>
              <a:gdLst/>
              <a:ahLst/>
              <a:cxnLst/>
              <a:rect l="l" t="t" r="r" b="b"/>
              <a:pathLst>
                <a:path w="13096" h="11681" extrusionOk="0">
                  <a:moveTo>
                    <a:pt x="10524" y="0"/>
                  </a:moveTo>
                  <a:lnTo>
                    <a:pt x="2790" y="2624"/>
                  </a:lnTo>
                  <a:lnTo>
                    <a:pt x="2668" y="5225"/>
                  </a:lnTo>
                  <a:lnTo>
                    <a:pt x="2607" y="6445"/>
                  </a:lnTo>
                  <a:cubicBezTo>
                    <a:pt x="2459" y="6506"/>
                    <a:pt x="2328" y="6567"/>
                    <a:pt x="2188" y="6637"/>
                  </a:cubicBezTo>
                  <a:lnTo>
                    <a:pt x="1" y="7709"/>
                  </a:lnTo>
                  <a:cubicBezTo>
                    <a:pt x="1" y="7709"/>
                    <a:pt x="84" y="11681"/>
                    <a:pt x="2603" y="11681"/>
                  </a:cubicBezTo>
                  <a:cubicBezTo>
                    <a:pt x="2661" y="11681"/>
                    <a:pt x="2720" y="11678"/>
                    <a:pt x="2781" y="11674"/>
                  </a:cubicBezTo>
                  <a:cubicBezTo>
                    <a:pt x="5483" y="11474"/>
                    <a:pt x="8642" y="10576"/>
                    <a:pt x="13095" y="7160"/>
                  </a:cubicBezTo>
                  <a:lnTo>
                    <a:pt x="10620" y="6410"/>
                  </a:lnTo>
                  <a:lnTo>
                    <a:pt x="10568" y="2955"/>
                  </a:lnTo>
                  <a:lnTo>
                    <a:pt x="10524" y="0"/>
                  </a:ln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7941344" y="2058112"/>
              <a:ext cx="151897" cy="104257"/>
            </a:xfrm>
            <a:custGeom>
              <a:avLst/>
              <a:gdLst/>
              <a:ahLst/>
              <a:cxnLst/>
              <a:rect l="l" t="t" r="r" b="b"/>
              <a:pathLst>
                <a:path w="7901" h="5423" extrusionOk="0">
                  <a:moveTo>
                    <a:pt x="7857" y="0"/>
                  </a:moveTo>
                  <a:lnTo>
                    <a:pt x="123" y="2624"/>
                  </a:lnTo>
                  <a:lnTo>
                    <a:pt x="1" y="5225"/>
                  </a:lnTo>
                  <a:cubicBezTo>
                    <a:pt x="465" y="5356"/>
                    <a:pt x="995" y="5423"/>
                    <a:pt x="1569" y="5423"/>
                  </a:cubicBezTo>
                  <a:cubicBezTo>
                    <a:pt x="2525" y="5423"/>
                    <a:pt x="3600" y="5237"/>
                    <a:pt x="4689" y="4850"/>
                  </a:cubicBezTo>
                  <a:cubicBezTo>
                    <a:pt x="6001" y="4388"/>
                    <a:pt x="7108" y="3717"/>
                    <a:pt x="7901" y="2959"/>
                  </a:cubicBezTo>
                  <a:lnTo>
                    <a:pt x="7901" y="2955"/>
                  </a:lnTo>
                  <a:lnTo>
                    <a:pt x="7857" y="0"/>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4"/>
            <p:cNvSpPr/>
            <p:nvPr/>
          </p:nvSpPr>
          <p:spPr>
            <a:xfrm>
              <a:off x="7727895" y="1599974"/>
              <a:ext cx="535166" cy="414933"/>
            </a:xfrm>
            <a:custGeom>
              <a:avLst/>
              <a:gdLst/>
              <a:ahLst/>
              <a:cxnLst/>
              <a:rect l="l" t="t" r="r" b="b"/>
              <a:pathLst>
                <a:path w="27837" h="21583" extrusionOk="0">
                  <a:moveTo>
                    <a:pt x="4712" y="0"/>
                  </a:moveTo>
                  <a:cubicBezTo>
                    <a:pt x="3574" y="0"/>
                    <a:pt x="2676" y="245"/>
                    <a:pt x="2040" y="989"/>
                  </a:cubicBezTo>
                  <a:cubicBezTo>
                    <a:pt x="776" y="2466"/>
                    <a:pt x="3147" y="5769"/>
                    <a:pt x="3086" y="6079"/>
                  </a:cubicBezTo>
                  <a:cubicBezTo>
                    <a:pt x="3029" y="6392"/>
                    <a:pt x="1243" y="6079"/>
                    <a:pt x="619" y="7225"/>
                  </a:cubicBezTo>
                  <a:cubicBezTo>
                    <a:pt x="1" y="8371"/>
                    <a:pt x="2254" y="10916"/>
                    <a:pt x="2118" y="11303"/>
                  </a:cubicBezTo>
                  <a:cubicBezTo>
                    <a:pt x="1979" y="11691"/>
                    <a:pt x="1299" y="11439"/>
                    <a:pt x="1107" y="12140"/>
                  </a:cubicBezTo>
                  <a:cubicBezTo>
                    <a:pt x="911" y="12837"/>
                    <a:pt x="1378" y="13674"/>
                    <a:pt x="3243" y="15809"/>
                  </a:cubicBezTo>
                  <a:cubicBezTo>
                    <a:pt x="4221" y="16929"/>
                    <a:pt x="5113" y="17196"/>
                    <a:pt x="5740" y="17196"/>
                  </a:cubicBezTo>
                  <a:cubicBezTo>
                    <a:pt x="6308" y="17196"/>
                    <a:pt x="6659" y="16977"/>
                    <a:pt x="6659" y="16977"/>
                  </a:cubicBezTo>
                  <a:cubicBezTo>
                    <a:pt x="7836" y="18097"/>
                    <a:pt x="11587" y="21382"/>
                    <a:pt x="17108" y="21574"/>
                  </a:cubicBezTo>
                  <a:cubicBezTo>
                    <a:pt x="17272" y="21580"/>
                    <a:pt x="17433" y="21582"/>
                    <a:pt x="17592" y="21582"/>
                  </a:cubicBezTo>
                  <a:cubicBezTo>
                    <a:pt x="19486" y="21582"/>
                    <a:pt x="21091" y="21214"/>
                    <a:pt x="22285" y="20820"/>
                  </a:cubicBezTo>
                  <a:cubicBezTo>
                    <a:pt x="22285" y="20820"/>
                    <a:pt x="22289" y="20821"/>
                    <a:pt x="22298" y="20821"/>
                  </a:cubicBezTo>
                  <a:cubicBezTo>
                    <a:pt x="22412" y="20821"/>
                    <a:pt x="23297" y="20719"/>
                    <a:pt x="25501" y="17831"/>
                  </a:cubicBezTo>
                  <a:cubicBezTo>
                    <a:pt x="26237" y="16864"/>
                    <a:pt x="26686" y="15892"/>
                    <a:pt x="26935" y="14964"/>
                  </a:cubicBezTo>
                  <a:cubicBezTo>
                    <a:pt x="27240" y="13853"/>
                    <a:pt x="27837" y="11844"/>
                    <a:pt x="26769" y="10009"/>
                  </a:cubicBezTo>
                  <a:cubicBezTo>
                    <a:pt x="26011" y="8702"/>
                    <a:pt x="24773" y="8101"/>
                    <a:pt x="24102" y="7844"/>
                  </a:cubicBezTo>
                  <a:cubicBezTo>
                    <a:pt x="23466" y="6532"/>
                    <a:pt x="22233" y="4445"/>
                    <a:pt x="19971" y="2645"/>
                  </a:cubicBezTo>
                  <a:cubicBezTo>
                    <a:pt x="19414" y="2201"/>
                    <a:pt x="18629" y="1582"/>
                    <a:pt x="17496" y="1063"/>
                  </a:cubicBezTo>
                  <a:cubicBezTo>
                    <a:pt x="16648" y="672"/>
                    <a:pt x="15904" y="568"/>
                    <a:pt x="15090" y="568"/>
                  </a:cubicBezTo>
                  <a:cubicBezTo>
                    <a:pt x="14168" y="568"/>
                    <a:pt x="13157" y="702"/>
                    <a:pt x="11805" y="702"/>
                  </a:cubicBezTo>
                  <a:cubicBezTo>
                    <a:pt x="10939" y="702"/>
                    <a:pt x="9933" y="647"/>
                    <a:pt x="8720" y="466"/>
                  </a:cubicBezTo>
                  <a:cubicBezTo>
                    <a:pt x="7170" y="235"/>
                    <a:pt x="5826" y="0"/>
                    <a:pt x="4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4"/>
            <p:cNvSpPr/>
            <p:nvPr/>
          </p:nvSpPr>
          <p:spPr>
            <a:xfrm>
              <a:off x="7852892" y="1783087"/>
              <a:ext cx="305062" cy="340744"/>
            </a:xfrm>
            <a:custGeom>
              <a:avLst/>
              <a:gdLst/>
              <a:ahLst/>
              <a:cxnLst/>
              <a:rect l="l" t="t" r="r" b="b"/>
              <a:pathLst>
                <a:path w="15868" h="17724" extrusionOk="0">
                  <a:moveTo>
                    <a:pt x="2528" y="1"/>
                  </a:moveTo>
                  <a:cubicBezTo>
                    <a:pt x="2528" y="1"/>
                    <a:pt x="288" y="4707"/>
                    <a:pt x="44" y="10080"/>
                  </a:cubicBezTo>
                  <a:cubicBezTo>
                    <a:pt x="0" y="11134"/>
                    <a:pt x="35" y="12206"/>
                    <a:pt x="174" y="13278"/>
                  </a:cubicBezTo>
                  <a:cubicBezTo>
                    <a:pt x="279" y="14149"/>
                    <a:pt x="462" y="15021"/>
                    <a:pt x="741" y="15875"/>
                  </a:cubicBezTo>
                  <a:cubicBezTo>
                    <a:pt x="1444" y="17190"/>
                    <a:pt x="2670" y="17723"/>
                    <a:pt x="4185" y="17723"/>
                  </a:cubicBezTo>
                  <a:cubicBezTo>
                    <a:pt x="6521" y="17723"/>
                    <a:pt x="9545" y="16455"/>
                    <a:pt x="12397" y="14829"/>
                  </a:cubicBezTo>
                  <a:cubicBezTo>
                    <a:pt x="12397" y="14829"/>
                    <a:pt x="15622" y="14402"/>
                    <a:pt x="15770" y="11762"/>
                  </a:cubicBezTo>
                  <a:cubicBezTo>
                    <a:pt x="15868" y="10115"/>
                    <a:pt x="15241" y="9194"/>
                    <a:pt x="14294" y="9194"/>
                  </a:cubicBezTo>
                  <a:cubicBezTo>
                    <a:pt x="13722" y="9194"/>
                    <a:pt x="13034" y="9530"/>
                    <a:pt x="12319" y="10245"/>
                  </a:cubicBezTo>
                  <a:cubicBezTo>
                    <a:pt x="12319" y="10245"/>
                    <a:pt x="12058" y="10453"/>
                    <a:pt x="11834" y="10453"/>
                  </a:cubicBezTo>
                  <a:cubicBezTo>
                    <a:pt x="11659" y="10453"/>
                    <a:pt x="11506" y="10326"/>
                    <a:pt x="11517" y="9870"/>
                  </a:cubicBezTo>
                  <a:cubicBezTo>
                    <a:pt x="11543" y="8833"/>
                    <a:pt x="11465" y="6899"/>
                    <a:pt x="11465" y="6899"/>
                  </a:cubicBezTo>
                  <a:cubicBezTo>
                    <a:pt x="11465" y="6899"/>
                    <a:pt x="8846" y="3007"/>
                    <a:pt x="8018" y="2720"/>
                  </a:cubicBezTo>
                  <a:cubicBezTo>
                    <a:pt x="7190" y="2441"/>
                    <a:pt x="3852" y="2049"/>
                    <a:pt x="2528"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7946207" y="1940286"/>
              <a:ext cx="14669" cy="17264"/>
            </a:xfrm>
            <a:custGeom>
              <a:avLst/>
              <a:gdLst/>
              <a:ahLst/>
              <a:cxnLst/>
              <a:rect l="l" t="t" r="r" b="b"/>
              <a:pathLst>
                <a:path w="763" h="898" extrusionOk="0">
                  <a:moveTo>
                    <a:pt x="368" y="1"/>
                  </a:moveTo>
                  <a:cubicBezTo>
                    <a:pt x="357" y="1"/>
                    <a:pt x="347" y="1"/>
                    <a:pt x="336" y="3"/>
                  </a:cubicBezTo>
                  <a:cubicBezTo>
                    <a:pt x="140" y="20"/>
                    <a:pt x="0" y="238"/>
                    <a:pt x="27" y="486"/>
                  </a:cubicBezTo>
                  <a:cubicBezTo>
                    <a:pt x="51" y="721"/>
                    <a:pt x="212" y="898"/>
                    <a:pt x="396" y="898"/>
                  </a:cubicBezTo>
                  <a:cubicBezTo>
                    <a:pt x="406" y="898"/>
                    <a:pt x="417" y="897"/>
                    <a:pt x="427" y="896"/>
                  </a:cubicBezTo>
                  <a:cubicBezTo>
                    <a:pt x="624" y="874"/>
                    <a:pt x="763" y="661"/>
                    <a:pt x="737" y="412"/>
                  </a:cubicBezTo>
                  <a:cubicBezTo>
                    <a:pt x="712" y="177"/>
                    <a:pt x="551" y="1"/>
                    <a:pt x="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7864119" y="1940459"/>
              <a:ext cx="14592" cy="17264"/>
            </a:xfrm>
            <a:custGeom>
              <a:avLst/>
              <a:gdLst/>
              <a:ahLst/>
              <a:cxnLst/>
              <a:rect l="l" t="t" r="r" b="b"/>
              <a:pathLst>
                <a:path w="759" h="898" extrusionOk="0">
                  <a:moveTo>
                    <a:pt x="363" y="1"/>
                  </a:moveTo>
                  <a:cubicBezTo>
                    <a:pt x="352" y="1"/>
                    <a:pt x="342" y="1"/>
                    <a:pt x="331" y="2"/>
                  </a:cubicBezTo>
                  <a:cubicBezTo>
                    <a:pt x="135" y="24"/>
                    <a:pt x="0" y="238"/>
                    <a:pt x="22" y="486"/>
                  </a:cubicBezTo>
                  <a:cubicBezTo>
                    <a:pt x="47" y="721"/>
                    <a:pt x="212" y="897"/>
                    <a:pt x="395" y="897"/>
                  </a:cubicBezTo>
                  <a:cubicBezTo>
                    <a:pt x="406" y="897"/>
                    <a:pt x="416" y="897"/>
                    <a:pt x="427" y="896"/>
                  </a:cubicBezTo>
                  <a:cubicBezTo>
                    <a:pt x="623" y="878"/>
                    <a:pt x="758" y="660"/>
                    <a:pt x="732" y="412"/>
                  </a:cubicBezTo>
                  <a:cubicBezTo>
                    <a:pt x="711" y="177"/>
                    <a:pt x="547"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4"/>
            <p:cNvSpPr/>
            <p:nvPr/>
          </p:nvSpPr>
          <p:spPr>
            <a:xfrm>
              <a:off x="7940844" y="1904490"/>
              <a:ext cx="42833" cy="19936"/>
            </a:xfrm>
            <a:custGeom>
              <a:avLst/>
              <a:gdLst/>
              <a:ahLst/>
              <a:cxnLst/>
              <a:rect l="l" t="t" r="r" b="b"/>
              <a:pathLst>
                <a:path w="2228" h="1037" extrusionOk="0">
                  <a:moveTo>
                    <a:pt x="1982" y="1"/>
                  </a:moveTo>
                  <a:cubicBezTo>
                    <a:pt x="1958" y="1"/>
                    <a:pt x="1933" y="5"/>
                    <a:pt x="1909" y="13"/>
                  </a:cubicBezTo>
                  <a:lnTo>
                    <a:pt x="175" y="614"/>
                  </a:lnTo>
                  <a:cubicBezTo>
                    <a:pt x="62" y="653"/>
                    <a:pt x="1" y="780"/>
                    <a:pt x="40" y="893"/>
                  </a:cubicBezTo>
                  <a:cubicBezTo>
                    <a:pt x="70" y="980"/>
                    <a:pt x="153" y="1037"/>
                    <a:pt x="245" y="1037"/>
                  </a:cubicBezTo>
                  <a:cubicBezTo>
                    <a:pt x="266" y="1037"/>
                    <a:pt x="293" y="1032"/>
                    <a:pt x="314" y="1028"/>
                  </a:cubicBezTo>
                  <a:lnTo>
                    <a:pt x="2053" y="422"/>
                  </a:lnTo>
                  <a:cubicBezTo>
                    <a:pt x="2166" y="383"/>
                    <a:pt x="2227" y="261"/>
                    <a:pt x="2188" y="148"/>
                  </a:cubicBezTo>
                  <a:cubicBezTo>
                    <a:pt x="2157" y="58"/>
                    <a:pt x="2074" y="1"/>
                    <a:pt x="1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4"/>
            <p:cNvSpPr/>
            <p:nvPr/>
          </p:nvSpPr>
          <p:spPr>
            <a:xfrm>
              <a:off x="7858909" y="1910853"/>
              <a:ext cx="32356" cy="16341"/>
            </a:xfrm>
            <a:custGeom>
              <a:avLst/>
              <a:gdLst/>
              <a:ahLst/>
              <a:cxnLst/>
              <a:rect l="l" t="t" r="r" b="b"/>
              <a:pathLst>
                <a:path w="1683" h="850" extrusionOk="0">
                  <a:moveTo>
                    <a:pt x="248" y="1"/>
                  </a:moveTo>
                  <a:cubicBezTo>
                    <a:pt x="157" y="1"/>
                    <a:pt x="71" y="58"/>
                    <a:pt x="40" y="148"/>
                  </a:cubicBezTo>
                  <a:cubicBezTo>
                    <a:pt x="1" y="261"/>
                    <a:pt x="62" y="388"/>
                    <a:pt x="175" y="427"/>
                  </a:cubicBezTo>
                  <a:lnTo>
                    <a:pt x="1365" y="836"/>
                  </a:lnTo>
                  <a:cubicBezTo>
                    <a:pt x="1391" y="845"/>
                    <a:pt x="1413" y="850"/>
                    <a:pt x="1439" y="850"/>
                  </a:cubicBezTo>
                  <a:cubicBezTo>
                    <a:pt x="1526" y="850"/>
                    <a:pt x="1613" y="793"/>
                    <a:pt x="1644" y="701"/>
                  </a:cubicBezTo>
                  <a:cubicBezTo>
                    <a:pt x="1683" y="588"/>
                    <a:pt x="1622" y="466"/>
                    <a:pt x="1509" y="427"/>
                  </a:cubicBezTo>
                  <a:lnTo>
                    <a:pt x="319" y="13"/>
                  </a:lnTo>
                  <a:cubicBezTo>
                    <a:pt x="296" y="5"/>
                    <a:pt x="272"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7962702" y="1960587"/>
              <a:ext cx="66288" cy="68499"/>
            </a:xfrm>
            <a:custGeom>
              <a:avLst/>
              <a:gdLst/>
              <a:ahLst/>
              <a:cxnLst/>
              <a:rect l="l" t="t" r="r" b="b"/>
              <a:pathLst>
                <a:path w="3448" h="3563" extrusionOk="0">
                  <a:moveTo>
                    <a:pt x="1744" y="0"/>
                  </a:moveTo>
                  <a:cubicBezTo>
                    <a:pt x="887" y="0"/>
                    <a:pt x="158" y="713"/>
                    <a:pt x="79" y="1648"/>
                  </a:cubicBezTo>
                  <a:cubicBezTo>
                    <a:pt x="1" y="2629"/>
                    <a:pt x="672" y="3483"/>
                    <a:pt x="1578" y="3557"/>
                  </a:cubicBezTo>
                  <a:cubicBezTo>
                    <a:pt x="1621" y="3560"/>
                    <a:pt x="1663" y="3562"/>
                    <a:pt x="1705" y="3562"/>
                  </a:cubicBezTo>
                  <a:cubicBezTo>
                    <a:pt x="2558" y="3562"/>
                    <a:pt x="3290" y="2853"/>
                    <a:pt x="3365" y="1914"/>
                  </a:cubicBezTo>
                  <a:cubicBezTo>
                    <a:pt x="3448" y="934"/>
                    <a:pt x="2777" y="80"/>
                    <a:pt x="1870" y="6"/>
                  </a:cubicBezTo>
                  <a:cubicBezTo>
                    <a:pt x="1828" y="2"/>
                    <a:pt x="1786" y="0"/>
                    <a:pt x="1744"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7852892" y="1976850"/>
              <a:ext cx="21455" cy="61501"/>
            </a:xfrm>
            <a:custGeom>
              <a:avLst/>
              <a:gdLst/>
              <a:ahLst/>
              <a:cxnLst/>
              <a:rect l="l" t="t" r="r" b="b"/>
              <a:pathLst>
                <a:path w="1116" h="3199" extrusionOk="0">
                  <a:moveTo>
                    <a:pt x="44" y="1"/>
                  </a:moveTo>
                  <a:cubicBezTo>
                    <a:pt x="0" y="1055"/>
                    <a:pt x="35" y="2127"/>
                    <a:pt x="174" y="3199"/>
                  </a:cubicBezTo>
                  <a:cubicBezTo>
                    <a:pt x="654" y="2929"/>
                    <a:pt x="1002" y="2397"/>
                    <a:pt x="1055" y="1770"/>
                  </a:cubicBezTo>
                  <a:cubicBezTo>
                    <a:pt x="1116" y="985"/>
                    <a:pt x="689" y="271"/>
                    <a:pt x="44"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4"/>
            <p:cNvSpPr/>
            <p:nvPr/>
          </p:nvSpPr>
          <p:spPr>
            <a:xfrm>
              <a:off x="7898877" y="1949706"/>
              <a:ext cx="21724" cy="69383"/>
            </a:xfrm>
            <a:custGeom>
              <a:avLst/>
              <a:gdLst/>
              <a:ahLst/>
              <a:cxnLst/>
              <a:rect l="l" t="t" r="r" b="b"/>
              <a:pathLst>
                <a:path w="1130" h="3609" extrusionOk="0">
                  <a:moveTo>
                    <a:pt x="114" y="1"/>
                  </a:moveTo>
                  <a:cubicBezTo>
                    <a:pt x="57" y="1"/>
                    <a:pt x="5" y="49"/>
                    <a:pt x="5" y="110"/>
                  </a:cubicBezTo>
                  <a:lnTo>
                    <a:pt x="0" y="3081"/>
                  </a:lnTo>
                  <a:cubicBezTo>
                    <a:pt x="0" y="3199"/>
                    <a:pt x="5" y="3312"/>
                    <a:pt x="66" y="3417"/>
                  </a:cubicBezTo>
                  <a:cubicBezTo>
                    <a:pt x="179" y="3596"/>
                    <a:pt x="414" y="3609"/>
                    <a:pt x="567" y="3609"/>
                  </a:cubicBezTo>
                  <a:lnTo>
                    <a:pt x="610" y="3609"/>
                  </a:lnTo>
                  <a:cubicBezTo>
                    <a:pt x="759" y="3609"/>
                    <a:pt x="911" y="3574"/>
                    <a:pt x="1051" y="3509"/>
                  </a:cubicBezTo>
                  <a:cubicBezTo>
                    <a:pt x="1107" y="3482"/>
                    <a:pt x="1129" y="3421"/>
                    <a:pt x="1107" y="3365"/>
                  </a:cubicBezTo>
                  <a:cubicBezTo>
                    <a:pt x="1088" y="3326"/>
                    <a:pt x="1048" y="3302"/>
                    <a:pt x="1006" y="3302"/>
                  </a:cubicBezTo>
                  <a:cubicBezTo>
                    <a:pt x="990" y="3302"/>
                    <a:pt x="974" y="3305"/>
                    <a:pt x="959" y="3312"/>
                  </a:cubicBezTo>
                  <a:cubicBezTo>
                    <a:pt x="846" y="3365"/>
                    <a:pt x="728" y="3391"/>
                    <a:pt x="593" y="3391"/>
                  </a:cubicBezTo>
                  <a:cubicBezTo>
                    <a:pt x="585" y="3391"/>
                    <a:pt x="576" y="3391"/>
                    <a:pt x="566" y="3391"/>
                  </a:cubicBezTo>
                  <a:cubicBezTo>
                    <a:pt x="466" y="3391"/>
                    <a:pt x="305" y="3387"/>
                    <a:pt x="253" y="3304"/>
                  </a:cubicBezTo>
                  <a:cubicBezTo>
                    <a:pt x="218" y="3247"/>
                    <a:pt x="214" y="3169"/>
                    <a:pt x="218" y="3081"/>
                  </a:cubicBezTo>
                  <a:lnTo>
                    <a:pt x="223" y="110"/>
                  </a:lnTo>
                  <a:cubicBezTo>
                    <a:pt x="223" y="49"/>
                    <a:pt x="175" y="1"/>
                    <a:pt x="11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4"/>
            <p:cNvSpPr/>
            <p:nvPr/>
          </p:nvSpPr>
          <p:spPr>
            <a:xfrm>
              <a:off x="7915621" y="2044040"/>
              <a:ext cx="33029" cy="15899"/>
            </a:xfrm>
            <a:custGeom>
              <a:avLst/>
              <a:gdLst/>
              <a:ahLst/>
              <a:cxnLst/>
              <a:rect l="l" t="t" r="r" b="b"/>
              <a:pathLst>
                <a:path w="1718" h="827" extrusionOk="0">
                  <a:moveTo>
                    <a:pt x="1718" y="0"/>
                  </a:moveTo>
                  <a:cubicBezTo>
                    <a:pt x="1408" y="48"/>
                    <a:pt x="1099" y="100"/>
                    <a:pt x="781" y="153"/>
                  </a:cubicBezTo>
                  <a:cubicBezTo>
                    <a:pt x="519" y="201"/>
                    <a:pt x="258" y="244"/>
                    <a:pt x="1" y="292"/>
                  </a:cubicBezTo>
                  <a:cubicBezTo>
                    <a:pt x="156" y="619"/>
                    <a:pt x="479" y="827"/>
                    <a:pt x="820" y="827"/>
                  </a:cubicBezTo>
                  <a:cubicBezTo>
                    <a:pt x="843" y="827"/>
                    <a:pt x="867" y="826"/>
                    <a:pt x="890" y="824"/>
                  </a:cubicBezTo>
                  <a:cubicBezTo>
                    <a:pt x="1313" y="793"/>
                    <a:pt x="1670" y="449"/>
                    <a:pt x="1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8087276" y="1977004"/>
              <a:ext cx="41910" cy="56002"/>
            </a:xfrm>
            <a:custGeom>
              <a:avLst/>
              <a:gdLst/>
              <a:ahLst/>
              <a:cxnLst/>
              <a:rect l="l" t="t" r="r" b="b"/>
              <a:pathLst>
                <a:path w="2180" h="2913" extrusionOk="0">
                  <a:moveTo>
                    <a:pt x="2057" y="0"/>
                  </a:moveTo>
                  <a:cubicBezTo>
                    <a:pt x="2051" y="0"/>
                    <a:pt x="2046" y="0"/>
                    <a:pt x="2040" y="1"/>
                  </a:cubicBezTo>
                  <a:cubicBezTo>
                    <a:pt x="1717" y="67"/>
                    <a:pt x="1242" y="223"/>
                    <a:pt x="846" y="629"/>
                  </a:cubicBezTo>
                  <a:cubicBezTo>
                    <a:pt x="1" y="1478"/>
                    <a:pt x="218" y="2690"/>
                    <a:pt x="249" y="2825"/>
                  </a:cubicBezTo>
                  <a:cubicBezTo>
                    <a:pt x="258" y="2873"/>
                    <a:pt x="301" y="2912"/>
                    <a:pt x="353" y="2912"/>
                  </a:cubicBezTo>
                  <a:lnTo>
                    <a:pt x="353" y="2908"/>
                  </a:lnTo>
                  <a:lnTo>
                    <a:pt x="375" y="2908"/>
                  </a:lnTo>
                  <a:cubicBezTo>
                    <a:pt x="432" y="2895"/>
                    <a:pt x="471" y="2838"/>
                    <a:pt x="458" y="2777"/>
                  </a:cubicBezTo>
                  <a:cubicBezTo>
                    <a:pt x="436" y="2655"/>
                    <a:pt x="236" y="1548"/>
                    <a:pt x="998" y="781"/>
                  </a:cubicBezTo>
                  <a:cubicBezTo>
                    <a:pt x="1360" y="415"/>
                    <a:pt x="1787" y="276"/>
                    <a:pt x="2083" y="219"/>
                  </a:cubicBezTo>
                  <a:cubicBezTo>
                    <a:pt x="2140" y="206"/>
                    <a:pt x="2179" y="149"/>
                    <a:pt x="2171" y="88"/>
                  </a:cubicBezTo>
                  <a:cubicBezTo>
                    <a:pt x="2159" y="37"/>
                    <a:pt x="2111" y="0"/>
                    <a:pt x="205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24"/>
          <p:cNvGrpSpPr/>
          <p:nvPr/>
        </p:nvGrpSpPr>
        <p:grpSpPr>
          <a:xfrm>
            <a:off x="5521776" y="1684905"/>
            <a:ext cx="1898784" cy="3054176"/>
            <a:chOff x="5521776" y="1651630"/>
            <a:chExt cx="1898784" cy="3054176"/>
          </a:xfrm>
        </p:grpSpPr>
        <p:sp>
          <p:nvSpPr>
            <p:cNvPr id="1456" name="Google Shape;1456;p24"/>
            <p:cNvSpPr/>
            <p:nvPr/>
          </p:nvSpPr>
          <p:spPr>
            <a:xfrm>
              <a:off x="6445779" y="2917099"/>
              <a:ext cx="900076" cy="1565319"/>
            </a:xfrm>
            <a:custGeom>
              <a:avLst/>
              <a:gdLst/>
              <a:ahLst/>
              <a:cxnLst/>
              <a:rect l="l" t="t" r="r" b="b"/>
              <a:pathLst>
                <a:path w="46818" h="81421" extrusionOk="0">
                  <a:moveTo>
                    <a:pt x="41031" y="0"/>
                  </a:moveTo>
                  <a:lnTo>
                    <a:pt x="25523" y="1360"/>
                  </a:lnTo>
                  <a:lnTo>
                    <a:pt x="16786" y="1221"/>
                  </a:lnTo>
                  <a:cubicBezTo>
                    <a:pt x="16786" y="1221"/>
                    <a:pt x="9687" y="25954"/>
                    <a:pt x="6428" y="45685"/>
                  </a:cubicBezTo>
                  <a:cubicBezTo>
                    <a:pt x="3160" y="65424"/>
                    <a:pt x="1" y="80026"/>
                    <a:pt x="1" y="80026"/>
                  </a:cubicBezTo>
                  <a:lnTo>
                    <a:pt x="10925" y="80419"/>
                  </a:lnTo>
                  <a:lnTo>
                    <a:pt x="27553" y="18058"/>
                  </a:lnTo>
                  <a:lnTo>
                    <a:pt x="35475" y="81421"/>
                  </a:lnTo>
                  <a:lnTo>
                    <a:pt x="46818" y="81421"/>
                  </a:lnTo>
                  <a:cubicBezTo>
                    <a:pt x="46818" y="81421"/>
                    <a:pt x="46356" y="53611"/>
                    <a:pt x="45737" y="47864"/>
                  </a:cubicBezTo>
                  <a:cubicBezTo>
                    <a:pt x="45110" y="42112"/>
                    <a:pt x="41031" y="0"/>
                    <a:pt x="4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4"/>
            <p:cNvSpPr/>
            <p:nvPr/>
          </p:nvSpPr>
          <p:spPr>
            <a:xfrm>
              <a:off x="6187345" y="4454055"/>
              <a:ext cx="470417" cy="251751"/>
            </a:xfrm>
            <a:custGeom>
              <a:avLst/>
              <a:gdLst/>
              <a:ahLst/>
              <a:cxnLst/>
              <a:rect l="l" t="t" r="r" b="b"/>
              <a:pathLst>
                <a:path w="24469" h="13095" extrusionOk="0">
                  <a:moveTo>
                    <a:pt x="13657" y="0"/>
                  </a:moveTo>
                  <a:cubicBezTo>
                    <a:pt x="13531" y="0"/>
                    <a:pt x="13404" y="52"/>
                    <a:pt x="13300" y="144"/>
                  </a:cubicBezTo>
                  <a:cubicBezTo>
                    <a:pt x="9064" y="3778"/>
                    <a:pt x="4833" y="7412"/>
                    <a:pt x="598" y="11051"/>
                  </a:cubicBezTo>
                  <a:cubicBezTo>
                    <a:pt x="1" y="11565"/>
                    <a:pt x="253" y="12877"/>
                    <a:pt x="950" y="12881"/>
                  </a:cubicBezTo>
                  <a:lnTo>
                    <a:pt x="24207" y="13094"/>
                  </a:lnTo>
                  <a:lnTo>
                    <a:pt x="244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7092412" y="4482450"/>
              <a:ext cx="288375" cy="219492"/>
            </a:xfrm>
            <a:custGeom>
              <a:avLst/>
              <a:gdLst/>
              <a:ahLst/>
              <a:cxnLst/>
              <a:rect l="l" t="t" r="r" b="b"/>
              <a:pathLst>
                <a:path w="15000" h="11417" extrusionOk="0">
                  <a:moveTo>
                    <a:pt x="2510" y="0"/>
                  </a:moveTo>
                  <a:lnTo>
                    <a:pt x="266" y="9264"/>
                  </a:lnTo>
                  <a:cubicBezTo>
                    <a:pt x="0" y="10362"/>
                    <a:pt x="833" y="11417"/>
                    <a:pt x="1961" y="11417"/>
                  </a:cubicBezTo>
                  <a:lnTo>
                    <a:pt x="13069" y="11417"/>
                  </a:lnTo>
                  <a:cubicBezTo>
                    <a:pt x="14171" y="11417"/>
                    <a:pt x="14999" y="10406"/>
                    <a:pt x="14777" y="9325"/>
                  </a:cubicBezTo>
                  <a:lnTo>
                    <a:pt x="12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6917989" y="3066377"/>
              <a:ext cx="61943" cy="202074"/>
            </a:xfrm>
            <a:custGeom>
              <a:avLst/>
              <a:gdLst/>
              <a:ahLst/>
              <a:cxnLst/>
              <a:rect l="l" t="t" r="r" b="b"/>
              <a:pathLst>
                <a:path w="3222" h="10511" extrusionOk="0">
                  <a:moveTo>
                    <a:pt x="248" y="1"/>
                  </a:moveTo>
                  <a:cubicBezTo>
                    <a:pt x="178" y="1"/>
                    <a:pt x="110" y="34"/>
                    <a:pt x="66" y="96"/>
                  </a:cubicBezTo>
                  <a:cubicBezTo>
                    <a:pt x="1" y="192"/>
                    <a:pt x="27" y="332"/>
                    <a:pt x="123" y="397"/>
                  </a:cubicBezTo>
                  <a:lnTo>
                    <a:pt x="1103" y="1073"/>
                  </a:lnTo>
                  <a:cubicBezTo>
                    <a:pt x="1483" y="1334"/>
                    <a:pt x="1731" y="1744"/>
                    <a:pt x="1788" y="2201"/>
                  </a:cubicBezTo>
                  <a:lnTo>
                    <a:pt x="2772" y="10319"/>
                  </a:lnTo>
                  <a:cubicBezTo>
                    <a:pt x="2785" y="10428"/>
                    <a:pt x="2881" y="10511"/>
                    <a:pt x="2990" y="10511"/>
                  </a:cubicBezTo>
                  <a:cubicBezTo>
                    <a:pt x="2999" y="10511"/>
                    <a:pt x="3008" y="10511"/>
                    <a:pt x="3016" y="10507"/>
                  </a:cubicBezTo>
                  <a:cubicBezTo>
                    <a:pt x="3134" y="10493"/>
                    <a:pt x="3221" y="10385"/>
                    <a:pt x="3204" y="10267"/>
                  </a:cubicBezTo>
                  <a:lnTo>
                    <a:pt x="2219" y="2144"/>
                  </a:lnTo>
                  <a:cubicBezTo>
                    <a:pt x="2149" y="1565"/>
                    <a:pt x="1836" y="1046"/>
                    <a:pt x="1352" y="715"/>
                  </a:cubicBezTo>
                  <a:lnTo>
                    <a:pt x="371" y="40"/>
                  </a:lnTo>
                  <a:cubicBezTo>
                    <a:pt x="333" y="13"/>
                    <a:pt x="290" y="1"/>
                    <a:pt x="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4"/>
            <p:cNvSpPr/>
            <p:nvPr/>
          </p:nvSpPr>
          <p:spPr>
            <a:xfrm>
              <a:off x="6605188" y="2630347"/>
              <a:ext cx="262075" cy="310426"/>
            </a:xfrm>
            <a:custGeom>
              <a:avLst/>
              <a:gdLst/>
              <a:ahLst/>
              <a:cxnLst/>
              <a:rect l="l" t="t" r="r" b="b"/>
              <a:pathLst>
                <a:path w="13632" h="16147" extrusionOk="0">
                  <a:moveTo>
                    <a:pt x="7117" y="0"/>
                  </a:moveTo>
                  <a:cubicBezTo>
                    <a:pt x="6676" y="0"/>
                    <a:pt x="6236" y="221"/>
                    <a:pt x="5988" y="654"/>
                  </a:cubicBezTo>
                  <a:lnTo>
                    <a:pt x="367" y="10494"/>
                  </a:lnTo>
                  <a:cubicBezTo>
                    <a:pt x="1" y="11134"/>
                    <a:pt x="241" y="11953"/>
                    <a:pt x="899" y="12293"/>
                  </a:cubicBezTo>
                  <a:lnTo>
                    <a:pt x="8054" y="16001"/>
                  </a:lnTo>
                  <a:cubicBezTo>
                    <a:pt x="8245" y="16100"/>
                    <a:pt x="8450" y="16147"/>
                    <a:pt x="8652" y="16147"/>
                  </a:cubicBezTo>
                  <a:cubicBezTo>
                    <a:pt x="9095" y="16147"/>
                    <a:pt x="9524" y="15922"/>
                    <a:pt x="9766" y="15518"/>
                  </a:cubicBezTo>
                  <a:lnTo>
                    <a:pt x="13370" y="9509"/>
                  </a:lnTo>
                  <a:cubicBezTo>
                    <a:pt x="13631" y="9073"/>
                    <a:pt x="13614" y="8528"/>
                    <a:pt x="13331" y="8106"/>
                  </a:cubicBezTo>
                  <a:lnTo>
                    <a:pt x="8193" y="567"/>
                  </a:lnTo>
                  <a:cubicBezTo>
                    <a:pt x="7932" y="187"/>
                    <a:pt x="7524" y="0"/>
                    <a:pt x="7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4"/>
            <p:cNvSpPr/>
            <p:nvPr/>
          </p:nvSpPr>
          <p:spPr>
            <a:xfrm>
              <a:off x="5521776" y="2226576"/>
              <a:ext cx="979264" cy="256615"/>
            </a:xfrm>
            <a:custGeom>
              <a:avLst/>
              <a:gdLst/>
              <a:ahLst/>
              <a:cxnLst/>
              <a:rect l="l" t="t" r="r" b="b"/>
              <a:pathLst>
                <a:path w="50937" h="13348" extrusionOk="0">
                  <a:moveTo>
                    <a:pt x="5234" y="0"/>
                  </a:moveTo>
                  <a:cubicBezTo>
                    <a:pt x="2472" y="0"/>
                    <a:pt x="53" y="140"/>
                    <a:pt x="53" y="140"/>
                  </a:cubicBezTo>
                  <a:cubicBezTo>
                    <a:pt x="53" y="140"/>
                    <a:pt x="1" y="1020"/>
                    <a:pt x="1604" y="1177"/>
                  </a:cubicBezTo>
                  <a:cubicBezTo>
                    <a:pt x="3208" y="1325"/>
                    <a:pt x="5548" y="1796"/>
                    <a:pt x="5548" y="1796"/>
                  </a:cubicBezTo>
                  <a:lnTo>
                    <a:pt x="4620" y="3347"/>
                  </a:lnTo>
                  <a:cubicBezTo>
                    <a:pt x="4393" y="3726"/>
                    <a:pt x="4406" y="4201"/>
                    <a:pt x="4655" y="4567"/>
                  </a:cubicBezTo>
                  <a:lnTo>
                    <a:pt x="5923" y="6436"/>
                  </a:lnTo>
                  <a:cubicBezTo>
                    <a:pt x="6110" y="6711"/>
                    <a:pt x="6411" y="6890"/>
                    <a:pt x="6742" y="6924"/>
                  </a:cubicBezTo>
                  <a:lnTo>
                    <a:pt x="8703" y="7134"/>
                  </a:lnTo>
                  <a:cubicBezTo>
                    <a:pt x="8703" y="7134"/>
                    <a:pt x="8703" y="5992"/>
                    <a:pt x="7927" y="5783"/>
                  </a:cubicBezTo>
                  <a:cubicBezTo>
                    <a:pt x="7221" y="5600"/>
                    <a:pt x="6942" y="4850"/>
                    <a:pt x="6899" y="4720"/>
                  </a:cubicBezTo>
                  <a:lnTo>
                    <a:pt x="6899" y="4720"/>
                  </a:lnTo>
                  <a:cubicBezTo>
                    <a:pt x="6977" y="4868"/>
                    <a:pt x="7675" y="6062"/>
                    <a:pt x="10054" y="6358"/>
                  </a:cubicBezTo>
                  <a:cubicBezTo>
                    <a:pt x="10812" y="6449"/>
                    <a:pt x="11515" y="6481"/>
                    <a:pt x="12127" y="6481"/>
                  </a:cubicBezTo>
                  <a:cubicBezTo>
                    <a:pt x="13561" y="6481"/>
                    <a:pt x="14498" y="6306"/>
                    <a:pt x="14498" y="6306"/>
                  </a:cubicBezTo>
                  <a:lnTo>
                    <a:pt x="34961" y="13347"/>
                  </a:lnTo>
                  <a:cubicBezTo>
                    <a:pt x="38949" y="12694"/>
                    <a:pt x="42923" y="12023"/>
                    <a:pt x="46897" y="11369"/>
                  </a:cubicBezTo>
                  <a:cubicBezTo>
                    <a:pt x="48239" y="11143"/>
                    <a:pt x="49590" y="10925"/>
                    <a:pt x="50936" y="10698"/>
                  </a:cubicBezTo>
                  <a:cubicBezTo>
                    <a:pt x="49973" y="7735"/>
                    <a:pt x="49023" y="4759"/>
                    <a:pt x="48065" y="1796"/>
                  </a:cubicBezTo>
                  <a:lnTo>
                    <a:pt x="46478" y="2406"/>
                  </a:lnTo>
                  <a:lnTo>
                    <a:pt x="36931" y="6097"/>
                  </a:lnTo>
                  <a:lnTo>
                    <a:pt x="15906" y="2571"/>
                  </a:lnTo>
                  <a:cubicBezTo>
                    <a:pt x="15906" y="2571"/>
                    <a:pt x="13261" y="445"/>
                    <a:pt x="9374" y="140"/>
                  </a:cubicBezTo>
                  <a:cubicBezTo>
                    <a:pt x="8081" y="35"/>
                    <a:pt x="6615" y="0"/>
                    <a:pt x="5234" y="0"/>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4"/>
            <p:cNvSpPr/>
            <p:nvPr/>
          </p:nvSpPr>
          <p:spPr>
            <a:xfrm>
              <a:off x="6415289" y="2261084"/>
              <a:ext cx="85724" cy="181561"/>
            </a:xfrm>
            <a:custGeom>
              <a:avLst/>
              <a:gdLst/>
              <a:ahLst/>
              <a:cxnLst/>
              <a:rect l="l" t="t" r="r" b="b"/>
              <a:pathLst>
                <a:path w="4459" h="9444" extrusionOk="0">
                  <a:moveTo>
                    <a:pt x="1587" y="1"/>
                  </a:moveTo>
                  <a:lnTo>
                    <a:pt x="0" y="611"/>
                  </a:lnTo>
                  <a:cubicBezTo>
                    <a:pt x="401" y="3556"/>
                    <a:pt x="802" y="6498"/>
                    <a:pt x="1203" y="9443"/>
                  </a:cubicBezTo>
                  <a:cubicBezTo>
                    <a:pt x="1504" y="9395"/>
                    <a:pt x="2140" y="9287"/>
                    <a:pt x="2436" y="9239"/>
                  </a:cubicBezTo>
                  <a:cubicBezTo>
                    <a:pt x="3099" y="9130"/>
                    <a:pt x="3796" y="9012"/>
                    <a:pt x="4458" y="8903"/>
                  </a:cubicBezTo>
                  <a:cubicBezTo>
                    <a:pt x="3495" y="5940"/>
                    <a:pt x="2545" y="2964"/>
                    <a:pt x="1587" y="1"/>
                  </a:cubicBez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4"/>
            <p:cNvSpPr/>
            <p:nvPr/>
          </p:nvSpPr>
          <p:spPr>
            <a:xfrm>
              <a:off x="5635200" y="2271446"/>
              <a:ext cx="109775" cy="49985"/>
            </a:xfrm>
            <a:custGeom>
              <a:avLst/>
              <a:gdLst/>
              <a:ahLst/>
              <a:cxnLst/>
              <a:rect l="l" t="t" r="r" b="b"/>
              <a:pathLst>
                <a:path w="5710" h="2600" extrusionOk="0">
                  <a:moveTo>
                    <a:pt x="4540" y="0"/>
                  </a:moveTo>
                  <a:cubicBezTo>
                    <a:pt x="4521" y="0"/>
                    <a:pt x="4502" y="5"/>
                    <a:pt x="4485" y="15"/>
                  </a:cubicBezTo>
                  <a:cubicBezTo>
                    <a:pt x="3666" y="503"/>
                    <a:pt x="2846" y="769"/>
                    <a:pt x="2049" y="804"/>
                  </a:cubicBezTo>
                  <a:cubicBezTo>
                    <a:pt x="1953" y="808"/>
                    <a:pt x="1862" y="808"/>
                    <a:pt x="1761" y="808"/>
                  </a:cubicBezTo>
                  <a:cubicBezTo>
                    <a:pt x="1278" y="817"/>
                    <a:pt x="729" y="821"/>
                    <a:pt x="371" y="1213"/>
                  </a:cubicBezTo>
                  <a:cubicBezTo>
                    <a:pt x="332" y="1257"/>
                    <a:pt x="1" y="1636"/>
                    <a:pt x="132" y="1989"/>
                  </a:cubicBezTo>
                  <a:cubicBezTo>
                    <a:pt x="206" y="2189"/>
                    <a:pt x="424" y="2333"/>
                    <a:pt x="785" y="2416"/>
                  </a:cubicBezTo>
                  <a:cubicBezTo>
                    <a:pt x="1404" y="2564"/>
                    <a:pt x="2742" y="2599"/>
                    <a:pt x="3884" y="2599"/>
                  </a:cubicBezTo>
                  <a:cubicBezTo>
                    <a:pt x="4611" y="2599"/>
                    <a:pt x="5265" y="2586"/>
                    <a:pt x="5605" y="2577"/>
                  </a:cubicBezTo>
                  <a:cubicBezTo>
                    <a:pt x="5661" y="2573"/>
                    <a:pt x="5709" y="2525"/>
                    <a:pt x="5709" y="2464"/>
                  </a:cubicBezTo>
                  <a:cubicBezTo>
                    <a:pt x="5709" y="2403"/>
                    <a:pt x="5657" y="2359"/>
                    <a:pt x="5600" y="2359"/>
                  </a:cubicBezTo>
                  <a:lnTo>
                    <a:pt x="5596" y="2359"/>
                  </a:lnTo>
                  <a:cubicBezTo>
                    <a:pt x="5261" y="2368"/>
                    <a:pt x="4623" y="2381"/>
                    <a:pt x="3908" y="2381"/>
                  </a:cubicBezTo>
                  <a:cubicBezTo>
                    <a:pt x="2771" y="2381"/>
                    <a:pt x="1441" y="2347"/>
                    <a:pt x="833" y="2203"/>
                  </a:cubicBezTo>
                  <a:cubicBezTo>
                    <a:pt x="642" y="2159"/>
                    <a:pt x="393" y="2072"/>
                    <a:pt x="337" y="1911"/>
                  </a:cubicBezTo>
                  <a:cubicBezTo>
                    <a:pt x="262" y="1714"/>
                    <a:pt x="454" y="1449"/>
                    <a:pt x="533" y="1362"/>
                  </a:cubicBezTo>
                  <a:cubicBezTo>
                    <a:pt x="825" y="1039"/>
                    <a:pt x="1304" y="1035"/>
                    <a:pt x="1766" y="1026"/>
                  </a:cubicBezTo>
                  <a:cubicBezTo>
                    <a:pt x="1866" y="1026"/>
                    <a:pt x="1962" y="1026"/>
                    <a:pt x="2058" y="1022"/>
                  </a:cubicBezTo>
                  <a:cubicBezTo>
                    <a:pt x="2894" y="987"/>
                    <a:pt x="3748" y="708"/>
                    <a:pt x="4594" y="202"/>
                  </a:cubicBezTo>
                  <a:cubicBezTo>
                    <a:pt x="4646" y="172"/>
                    <a:pt x="4664" y="107"/>
                    <a:pt x="4633" y="54"/>
                  </a:cubicBezTo>
                  <a:cubicBezTo>
                    <a:pt x="4613" y="19"/>
                    <a:pt x="4577" y="0"/>
                    <a:pt x="4540"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4"/>
            <p:cNvSpPr/>
            <p:nvPr/>
          </p:nvSpPr>
          <p:spPr>
            <a:xfrm>
              <a:off x="6445856" y="2180322"/>
              <a:ext cx="809276" cy="790840"/>
            </a:xfrm>
            <a:custGeom>
              <a:avLst/>
              <a:gdLst/>
              <a:ahLst/>
              <a:cxnLst/>
              <a:rect l="l" t="t" r="r" b="b"/>
              <a:pathLst>
                <a:path w="42095" h="41136" extrusionOk="0">
                  <a:moveTo>
                    <a:pt x="19148" y="1"/>
                  </a:moveTo>
                  <a:cubicBezTo>
                    <a:pt x="14895" y="1"/>
                    <a:pt x="10673" y="681"/>
                    <a:pt x="6637" y="2014"/>
                  </a:cubicBezTo>
                  <a:lnTo>
                    <a:pt x="1" y="4202"/>
                  </a:lnTo>
                  <a:cubicBezTo>
                    <a:pt x="1" y="4202"/>
                    <a:pt x="515" y="11143"/>
                    <a:pt x="3570" y="14507"/>
                  </a:cubicBezTo>
                  <a:lnTo>
                    <a:pt x="12372" y="12799"/>
                  </a:lnTo>
                  <a:lnTo>
                    <a:pt x="15819" y="36495"/>
                  </a:lnTo>
                  <a:cubicBezTo>
                    <a:pt x="15719" y="36779"/>
                    <a:pt x="15601" y="37245"/>
                    <a:pt x="15692" y="37789"/>
                  </a:cubicBezTo>
                  <a:cubicBezTo>
                    <a:pt x="15692" y="37789"/>
                    <a:pt x="15845" y="38718"/>
                    <a:pt x="16777" y="39550"/>
                  </a:cubicBezTo>
                  <a:cubicBezTo>
                    <a:pt x="17887" y="40538"/>
                    <a:pt x="21785" y="41136"/>
                    <a:pt x="26264" y="41136"/>
                  </a:cubicBezTo>
                  <a:cubicBezTo>
                    <a:pt x="30597" y="41136"/>
                    <a:pt x="35474" y="40576"/>
                    <a:pt x="38896" y="39267"/>
                  </a:cubicBezTo>
                  <a:cubicBezTo>
                    <a:pt x="39907" y="38879"/>
                    <a:pt x="42095" y="38264"/>
                    <a:pt x="41955" y="36757"/>
                  </a:cubicBezTo>
                  <a:cubicBezTo>
                    <a:pt x="41537" y="32120"/>
                    <a:pt x="34857" y="419"/>
                    <a:pt x="34857" y="419"/>
                  </a:cubicBezTo>
                  <a:lnTo>
                    <a:pt x="30412" y="193"/>
                  </a:lnTo>
                  <a:lnTo>
                    <a:pt x="27362" y="36"/>
                  </a:lnTo>
                  <a:lnTo>
                    <a:pt x="191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4"/>
            <p:cNvSpPr/>
            <p:nvPr/>
          </p:nvSpPr>
          <p:spPr>
            <a:xfrm>
              <a:off x="7201068" y="2530822"/>
              <a:ext cx="219492" cy="974458"/>
            </a:xfrm>
            <a:custGeom>
              <a:avLst/>
              <a:gdLst/>
              <a:ahLst/>
              <a:cxnLst/>
              <a:rect l="l" t="t" r="r" b="b"/>
              <a:pathLst>
                <a:path w="11417" h="50687" extrusionOk="0">
                  <a:moveTo>
                    <a:pt x="7112" y="46326"/>
                  </a:moveTo>
                  <a:lnTo>
                    <a:pt x="7112" y="46326"/>
                  </a:lnTo>
                  <a:cubicBezTo>
                    <a:pt x="7094" y="46526"/>
                    <a:pt x="7011" y="46823"/>
                    <a:pt x="6872" y="47154"/>
                  </a:cubicBezTo>
                  <a:cubicBezTo>
                    <a:pt x="6985" y="46740"/>
                    <a:pt x="7081" y="46409"/>
                    <a:pt x="7112" y="46326"/>
                  </a:cubicBezTo>
                  <a:close/>
                  <a:moveTo>
                    <a:pt x="7613" y="1"/>
                  </a:moveTo>
                  <a:lnTo>
                    <a:pt x="0" y="3282"/>
                  </a:lnTo>
                  <a:lnTo>
                    <a:pt x="1286" y="7287"/>
                  </a:lnTo>
                  <a:lnTo>
                    <a:pt x="4741" y="18002"/>
                  </a:lnTo>
                  <a:cubicBezTo>
                    <a:pt x="4602" y="24455"/>
                    <a:pt x="4445" y="30904"/>
                    <a:pt x="4305" y="37367"/>
                  </a:cubicBezTo>
                  <a:lnTo>
                    <a:pt x="4297" y="37367"/>
                  </a:lnTo>
                  <a:cubicBezTo>
                    <a:pt x="3800" y="38264"/>
                    <a:pt x="3299" y="39158"/>
                    <a:pt x="2798" y="40051"/>
                  </a:cubicBezTo>
                  <a:cubicBezTo>
                    <a:pt x="2344" y="40861"/>
                    <a:pt x="2096" y="41768"/>
                    <a:pt x="2074" y="42696"/>
                  </a:cubicBezTo>
                  <a:cubicBezTo>
                    <a:pt x="2039" y="44178"/>
                    <a:pt x="2009" y="46356"/>
                    <a:pt x="2114" y="46988"/>
                  </a:cubicBezTo>
                  <a:cubicBezTo>
                    <a:pt x="2141" y="47148"/>
                    <a:pt x="2191" y="47218"/>
                    <a:pt x="2257" y="47218"/>
                  </a:cubicBezTo>
                  <a:cubicBezTo>
                    <a:pt x="2593" y="47218"/>
                    <a:pt x="3325" y="45402"/>
                    <a:pt x="3325" y="44666"/>
                  </a:cubicBezTo>
                  <a:cubicBezTo>
                    <a:pt x="3325" y="43785"/>
                    <a:pt x="3748" y="42260"/>
                    <a:pt x="3748" y="42260"/>
                  </a:cubicBezTo>
                  <a:lnTo>
                    <a:pt x="3748" y="42260"/>
                  </a:lnTo>
                  <a:cubicBezTo>
                    <a:pt x="3748" y="42261"/>
                    <a:pt x="4371" y="44931"/>
                    <a:pt x="3582" y="46696"/>
                  </a:cubicBezTo>
                  <a:cubicBezTo>
                    <a:pt x="2813" y="48421"/>
                    <a:pt x="1513" y="50686"/>
                    <a:pt x="2478" y="50686"/>
                  </a:cubicBezTo>
                  <a:cubicBezTo>
                    <a:pt x="2498" y="50686"/>
                    <a:pt x="2519" y="50685"/>
                    <a:pt x="2541" y="50683"/>
                  </a:cubicBezTo>
                  <a:cubicBezTo>
                    <a:pt x="3538" y="50587"/>
                    <a:pt x="5125" y="46953"/>
                    <a:pt x="5356" y="46409"/>
                  </a:cubicBezTo>
                  <a:lnTo>
                    <a:pt x="5356" y="46409"/>
                  </a:lnTo>
                  <a:cubicBezTo>
                    <a:pt x="5144" y="46940"/>
                    <a:pt x="3767" y="50453"/>
                    <a:pt x="4483" y="50453"/>
                  </a:cubicBezTo>
                  <a:cubicBezTo>
                    <a:pt x="4489" y="50453"/>
                    <a:pt x="4495" y="50453"/>
                    <a:pt x="4501" y="50452"/>
                  </a:cubicBezTo>
                  <a:cubicBezTo>
                    <a:pt x="5151" y="50400"/>
                    <a:pt x="6366" y="48452"/>
                    <a:pt x="6872" y="47154"/>
                  </a:cubicBezTo>
                  <a:lnTo>
                    <a:pt x="6872" y="47154"/>
                  </a:lnTo>
                  <a:cubicBezTo>
                    <a:pt x="6632" y="48078"/>
                    <a:pt x="6336" y="49441"/>
                    <a:pt x="6672" y="49598"/>
                  </a:cubicBezTo>
                  <a:cubicBezTo>
                    <a:pt x="6693" y="49606"/>
                    <a:pt x="6715" y="49609"/>
                    <a:pt x="6734" y="49609"/>
                  </a:cubicBezTo>
                  <a:cubicBezTo>
                    <a:pt x="6758" y="49609"/>
                    <a:pt x="6777" y="49605"/>
                    <a:pt x="6789" y="49603"/>
                  </a:cubicBezTo>
                  <a:cubicBezTo>
                    <a:pt x="7386" y="49481"/>
                    <a:pt x="8767" y="46997"/>
                    <a:pt x="9216" y="43563"/>
                  </a:cubicBezTo>
                  <a:cubicBezTo>
                    <a:pt x="9391" y="42260"/>
                    <a:pt x="9495" y="40282"/>
                    <a:pt x="9025" y="37829"/>
                  </a:cubicBezTo>
                  <a:lnTo>
                    <a:pt x="9025" y="37824"/>
                  </a:lnTo>
                  <a:cubicBezTo>
                    <a:pt x="9556" y="32700"/>
                    <a:pt x="11417" y="15379"/>
                    <a:pt x="11369" y="13679"/>
                  </a:cubicBezTo>
                  <a:cubicBezTo>
                    <a:pt x="11325" y="12176"/>
                    <a:pt x="9164" y="5003"/>
                    <a:pt x="8131" y="1687"/>
                  </a:cubicBezTo>
                  <a:cubicBezTo>
                    <a:pt x="7818" y="659"/>
                    <a:pt x="7613" y="1"/>
                    <a:pt x="7613"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4"/>
            <p:cNvSpPr/>
            <p:nvPr/>
          </p:nvSpPr>
          <p:spPr>
            <a:xfrm>
              <a:off x="7201068" y="2530822"/>
              <a:ext cx="156338" cy="140093"/>
            </a:xfrm>
            <a:custGeom>
              <a:avLst/>
              <a:gdLst/>
              <a:ahLst/>
              <a:cxnLst/>
              <a:rect l="l" t="t" r="r" b="b"/>
              <a:pathLst>
                <a:path w="8132" h="7287" extrusionOk="0">
                  <a:moveTo>
                    <a:pt x="7608" y="1"/>
                  </a:moveTo>
                  <a:lnTo>
                    <a:pt x="0" y="3286"/>
                  </a:lnTo>
                  <a:cubicBezTo>
                    <a:pt x="427" y="4620"/>
                    <a:pt x="859" y="5953"/>
                    <a:pt x="1290" y="7287"/>
                  </a:cubicBezTo>
                  <a:cubicBezTo>
                    <a:pt x="2445" y="6633"/>
                    <a:pt x="3782" y="5757"/>
                    <a:pt x="5164" y="4602"/>
                  </a:cubicBezTo>
                  <a:cubicBezTo>
                    <a:pt x="6366" y="3600"/>
                    <a:pt x="7347" y="2594"/>
                    <a:pt x="8131" y="1692"/>
                  </a:cubicBezTo>
                  <a:cubicBezTo>
                    <a:pt x="7818" y="663"/>
                    <a:pt x="7608" y="1"/>
                    <a:pt x="7608" y="1"/>
                  </a:cubicBez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a:off x="7115866" y="2188454"/>
              <a:ext cx="236429" cy="408493"/>
            </a:xfrm>
            <a:custGeom>
              <a:avLst/>
              <a:gdLst/>
              <a:ahLst/>
              <a:cxnLst/>
              <a:rect l="l" t="t" r="r" b="b"/>
              <a:pathLst>
                <a:path w="12298" h="21248" extrusionOk="0">
                  <a:moveTo>
                    <a:pt x="0" y="1"/>
                  </a:moveTo>
                  <a:cubicBezTo>
                    <a:pt x="2" y="1"/>
                    <a:pt x="3" y="1"/>
                    <a:pt x="5" y="1"/>
                  </a:cubicBezTo>
                  <a:lnTo>
                    <a:pt x="5" y="1"/>
                  </a:lnTo>
                  <a:cubicBezTo>
                    <a:pt x="5" y="1"/>
                    <a:pt x="5" y="1"/>
                    <a:pt x="5" y="1"/>
                  </a:cubicBezTo>
                  <a:close/>
                  <a:moveTo>
                    <a:pt x="5" y="1"/>
                  </a:moveTo>
                  <a:cubicBezTo>
                    <a:pt x="1317" y="7082"/>
                    <a:pt x="2632" y="14163"/>
                    <a:pt x="3944" y="21248"/>
                  </a:cubicBezTo>
                  <a:cubicBezTo>
                    <a:pt x="5500" y="21222"/>
                    <a:pt x="8467" y="20930"/>
                    <a:pt x="11025" y="18864"/>
                  </a:cubicBezTo>
                  <a:cubicBezTo>
                    <a:pt x="11517" y="18464"/>
                    <a:pt x="11936" y="18050"/>
                    <a:pt x="12297" y="17636"/>
                  </a:cubicBezTo>
                  <a:cubicBezTo>
                    <a:pt x="11051" y="13827"/>
                    <a:pt x="9783" y="10659"/>
                    <a:pt x="8729" y="8232"/>
                  </a:cubicBezTo>
                  <a:cubicBezTo>
                    <a:pt x="6824" y="3853"/>
                    <a:pt x="5718" y="2127"/>
                    <a:pt x="3757" y="1033"/>
                  </a:cubicBezTo>
                  <a:cubicBezTo>
                    <a:pt x="2351" y="250"/>
                    <a:pt x="959" y="49"/>
                    <a:pt x="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a:off x="6725994" y="2180726"/>
              <a:ext cx="468475" cy="746045"/>
            </a:xfrm>
            <a:custGeom>
              <a:avLst/>
              <a:gdLst/>
              <a:ahLst/>
              <a:cxnLst/>
              <a:rect l="l" t="t" r="r" b="b"/>
              <a:pathLst>
                <a:path w="24368" h="38806" extrusionOk="0">
                  <a:moveTo>
                    <a:pt x="20679" y="1"/>
                  </a:moveTo>
                  <a:cubicBezTo>
                    <a:pt x="20403" y="1"/>
                    <a:pt x="20160" y="188"/>
                    <a:pt x="20084" y="455"/>
                  </a:cubicBezTo>
                  <a:cubicBezTo>
                    <a:pt x="19252" y="3422"/>
                    <a:pt x="18280" y="6220"/>
                    <a:pt x="17152" y="8917"/>
                  </a:cubicBezTo>
                  <a:cubicBezTo>
                    <a:pt x="16476" y="10538"/>
                    <a:pt x="14298" y="15606"/>
                    <a:pt x="10328" y="21633"/>
                  </a:cubicBezTo>
                  <a:cubicBezTo>
                    <a:pt x="8014" y="25140"/>
                    <a:pt x="4737" y="29515"/>
                    <a:pt x="236" y="34065"/>
                  </a:cubicBezTo>
                  <a:cubicBezTo>
                    <a:pt x="96" y="34204"/>
                    <a:pt x="14" y="34391"/>
                    <a:pt x="9" y="34587"/>
                  </a:cubicBezTo>
                  <a:cubicBezTo>
                    <a:pt x="1" y="35167"/>
                    <a:pt x="35" y="35851"/>
                    <a:pt x="162" y="36601"/>
                  </a:cubicBezTo>
                  <a:cubicBezTo>
                    <a:pt x="262" y="37215"/>
                    <a:pt x="406" y="37773"/>
                    <a:pt x="563" y="38261"/>
                  </a:cubicBezTo>
                  <a:cubicBezTo>
                    <a:pt x="675" y="38606"/>
                    <a:pt x="991" y="38805"/>
                    <a:pt x="1313" y="38805"/>
                  </a:cubicBezTo>
                  <a:cubicBezTo>
                    <a:pt x="1503" y="38805"/>
                    <a:pt x="1695" y="38736"/>
                    <a:pt x="1848" y="38588"/>
                  </a:cubicBezTo>
                  <a:lnTo>
                    <a:pt x="1848" y="38592"/>
                  </a:lnTo>
                  <a:cubicBezTo>
                    <a:pt x="6437" y="34204"/>
                    <a:pt x="10511" y="29306"/>
                    <a:pt x="13975" y="24020"/>
                  </a:cubicBezTo>
                  <a:cubicBezTo>
                    <a:pt x="16864" y="19611"/>
                    <a:pt x="19239" y="15231"/>
                    <a:pt x="21178" y="10591"/>
                  </a:cubicBezTo>
                  <a:cubicBezTo>
                    <a:pt x="22616" y="7148"/>
                    <a:pt x="23601" y="4072"/>
                    <a:pt x="24289" y="1610"/>
                  </a:cubicBezTo>
                  <a:cubicBezTo>
                    <a:pt x="24368" y="1322"/>
                    <a:pt x="24237" y="1030"/>
                    <a:pt x="23971" y="895"/>
                  </a:cubicBezTo>
                  <a:cubicBezTo>
                    <a:pt x="23557" y="686"/>
                    <a:pt x="23052" y="472"/>
                    <a:pt x="22459" y="302"/>
                  </a:cubicBezTo>
                  <a:cubicBezTo>
                    <a:pt x="21806" y="119"/>
                    <a:pt x="21213" y="37"/>
                    <a:pt x="20716" y="2"/>
                  </a:cubicBezTo>
                  <a:cubicBezTo>
                    <a:pt x="20704" y="1"/>
                    <a:pt x="20692" y="1"/>
                    <a:pt x="20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a:off x="6836823" y="2565618"/>
              <a:ext cx="169834" cy="216723"/>
            </a:xfrm>
            <a:custGeom>
              <a:avLst/>
              <a:gdLst/>
              <a:ahLst/>
              <a:cxnLst/>
              <a:rect l="l" t="t" r="r" b="b"/>
              <a:pathLst>
                <a:path w="8834" h="11273" extrusionOk="0">
                  <a:moveTo>
                    <a:pt x="7333" y="0"/>
                  </a:moveTo>
                  <a:cubicBezTo>
                    <a:pt x="6959" y="0"/>
                    <a:pt x="6593" y="193"/>
                    <a:pt x="6380" y="531"/>
                  </a:cubicBezTo>
                  <a:cubicBezTo>
                    <a:pt x="4532" y="3477"/>
                    <a:pt x="2493" y="6313"/>
                    <a:pt x="279" y="9015"/>
                  </a:cubicBezTo>
                  <a:cubicBezTo>
                    <a:pt x="92" y="9246"/>
                    <a:pt x="1" y="9534"/>
                    <a:pt x="31" y="9825"/>
                  </a:cubicBezTo>
                  <a:cubicBezTo>
                    <a:pt x="62" y="10113"/>
                    <a:pt x="157" y="10479"/>
                    <a:pt x="410" y="10828"/>
                  </a:cubicBezTo>
                  <a:cubicBezTo>
                    <a:pt x="415" y="10836"/>
                    <a:pt x="419" y="10841"/>
                    <a:pt x="423" y="10845"/>
                  </a:cubicBezTo>
                  <a:cubicBezTo>
                    <a:pt x="633" y="11132"/>
                    <a:pt x="956" y="11272"/>
                    <a:pt x="1283" y="11272"/>
                  </a:cubicBezTo>
                  <a:cubicBezTo>
                    <a:pt x="1608" y="11272"/>
                    <a:pt x="1936" y="11134"/>
                    <a:pt x="2162" y="10863"/>
                  </a:cubicBezTo>
                  <a:cubicBezTo>
                    <a:pt x="4502" y="8039"/>
                    <a:pt x="6654" y="5071"/>
                    <a:pt x="8594" y="1973"/>
                  </a:cubicBezTo>
                  <a:cubicBezTo>
                    <a:pt x="8833" y="1590"/>
                    <a:pt x="8833" y="1089"/>
                    <a:pt x="8559" y="731"/>
                  </a:cubicBezTo>
                  <a:cubicBezTo>
                    <a:pt x="8432" y="566"/>
                    <a:pt x="8271" y="405"/>
                    <a:pt x="8062" y="261"/>
                  </a:cubicBezTo>
                  <a:cubicBezTo>
                    <a:pt x="7979" y="204"/>
                    <a:pt x="7896" y="156"/>
                    <a:pt x="7814" y="113"/>
                  </a:cubicBezTo>
                  <a:cubicBezTo>
                    <a:pt x="7660" y="36"/>
                    <a:pt x="7496" y="0"/>
                    <a:pt x="7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a:off x="6908203" y="2666797"/>
              <a:ext cx="25569" cy="21455"/>
            </a:xfrm>
            <a:custGeom>
              <a:avLst/>
              <a:gdLst/>
              <a:ahLst/>
              <a:cxnLst/>
              <a:rect l="l" t="t" r="r" b="b"/>
              <a:pathLst>
                <a:path w="1330" h="1116" extrusionOk="0">
                  <a:moveTo>
                    <a:pt x="0" y="0"/>
                  </a:moveTo>
                  <a:lnTo>
                    <a:pt x="1329" y="1116"/>
                  </a:lnTo>
                </a:path>
              </a:pathLst>
            </a:custGeom>
            <a:solidFill>
              <a:srgbClr val="17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a:off x="6903417" y="2662529"/>
              <a:ext cx="35124" cy="29991"/>
            </a:xfrm>
            <a:custGeom>
              <a:avLst/>
              <a:gdLst/>
              <a:ahLst/>
              <a:cxnLst/>
              <a:rect l="l" t="t" r="r" b="b"/>
              <a:pathLst>
                <a:path w="1827" h="1560" extrusionOk="0">
                  <a:moveTo>
                    <a:pt x="249" y="1"/>
                  </a:moveTo>
                  <a:cubicBezTo>
                    <a:pt x="186" y="1"/>
                    <a:pt x="123" y="27"/>
                    <a:pt x="79" y="78"/>
                  </a:cubicBezTo>
                  <a:cubicBezTo>
                    <a:pt x="1" y="174"/>
                    <a:pt x="14" y="314"/>
                    <a:pt x="105" y="392"/>
                  </a:cubicBezTo>
                  <a:lnTo>
                    <a:pt x="1434" y="1508"/>
                  </a:lnTo>
                  <a:cubicBezTo>
                    <a:pt x="1478" y="1542"/>
                    <a:pt x="1526" y="1560"/>
                    <a:pt x="1578" y="1560"/>
                  </a:cubicBezTo>
                  <a:cubicBezTo>
                    <a:pt x="1639" y="1560"/>
                    <a:pt x="1705" y="1534"/>
                    <a:pt x="1748" y="1481"/>
                  </a:cubicBezTo>
                  <a:cubicBezTo>
                    <a:pt x="1827" y="1386"/>
                    <a:pt x="1814" y="1246"/>
                    <a:pt x="1718" y="1168"/>
                  </a:cubicBezTo>
                  <a:lnTo>
                    <a:pt x="393" y="52"/>
                  </a:lnTo>
                  <a:cubicBezTo>
                    <a:pt x="351" y="17"/>
                    <a:pt x="300" y="1"/>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a:off x="6666764" y="2286922"/>
              <a:ext cx="19206" cy="141554"/>
            </a:xfrm>
            <a:custGeom>
              <a:avLst/>
              <a:gdLst/>
              <a:ahLst/>
              <a:cxnLst/>
              <a:rect l="l" t="t" r="r" b="b"/>
              <a:pathLst>
                <a:path w="999" h="7363" extrusionOk="0">
                  <a:moveTo>
                    <a:pt x="124" y="1"/>
                  </a:moveTo>
                  <a:cubicBezTo>
                    <a:pt x="118" y="1"/>
                    <a:pt x="112" y="2"/>
                    <a:pt x="105" y="3"/>
                  </a:cubicBezTo>
                  <a:cubicBezTo>
                    <a:pt x="44" y="7"/>
                    <a:pt x="1" y="60"/>
                    <a:pt x="9" y="121"/>
                  </a:cubicBezTo>
                  <a:lnTo>
                    <a:pt x="772" y="7267"/>
                  </a:lnTo>
                  <a:cubicBezTo>
                    <a:pt x="781" y="7324"/>
                    <a:pt x="829" y="7363"/>
                    <a:pt x="881" y="7363"/>
                  </a:cubicBezTo>
                  <a:lnTo>
                    <a:pt x="894" y="7363"/>
                  </a:lnTo>
                  <a:cubicBezTo>
                    <a:pt x="955" y="7359"/>
                    <a:pt x="999" y="7302"/>
                    <a:pt x="990" y="7241"/>
                  </a:cubicBezTo>
                  <a:lnTo>
                    <a:pt x="223" y="99"/>
                  </a:lnTo>
                  <a:cubicBezTo>
                    <a:pt x="219" y="45"/>
                    <a:pt x="174" y="1"/>
                    <a:pt x="124" y="1"/>
                  </a:cubicBezTo>
                  <a:close/>
                </a:path>
              </a:pathLst>
            </a:custGeom>
            <a:solidFill>
              <a:srgbClr val="E91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a:off x="7155987" y="2414707"/>
              <a:ext cx="37969" cy="184329"/>
            </a:xfrm>
            <a:custGeom>
              <a:avLst/>
              <a:gdLst/>
              <a:ahLst/>
              <a:cxnLst/>
              <a:rect l="l" t="t" r="r" b="b"/>
              <a:pathLst>
                <a:path w="1975" h="9588" extrusionOk="0">
                  <a:moveTo>
                    <a:pt x="118" y="0"/>
                  </a:moveTo>
                  <a:cubicBezTo>
                    <a:pt x="113" y="0"/>
                    <a:pt x="107" y="0"/>
                    <a:pt x="101" y="1"/>
                  </a:cubicBezTo>
                  <a:cubicBezTo>
                    <a:pt x="40" y="10"/>
                    <a:pt x="1" y="67"/>
                    <a:pt x="14" y="128"/>
                  </a:cubicBezTo>
                  <a:lnTo>
                    <a:pt x="1752" y="9496"/>
                  </a:lnTo>
                  <a:cubicBezTo>
                    <a:pt x="1761" y="9549"/>
                    <a:pt x="1805" y="9588"/>
                    <a:pt x="1857" y="9588"/>
                  </a:cubicBezTo>
                  <a:cubicBezTo>
                    <a:pt x="1866" y="9588"/>
                    <a:pt x="1870" y="9588"/>
                    <a:pt x="1879" y="9584"/>
                  </a:cubicBezTo>
                  <a:cubicBezTo>
                    <a:pt x="1936" y="9575"/>
                    <a:pt x="1975" y="9518"/>
                    <a:pt x="1966" y="9457"/>
                  </a:cubicBezTo>
                  <a:lnTo>
                    <a:pt x="227" y="88"/>
                  </a:lnTo>
                  <a:cubicBezTo>
                    <a:pt x="216" y="34"/>
                    <a:pt x="169" y="0"/>
                    <a:pt x="118" y="0"/>
                  </a:cubicBezTo>
                  <a:close/>
                </a:path>
              </a:pathLst>
            </a:custGeom>
            <a:solidFill>
              <a:srgbClr val="E91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a:off x="7282657" y="3376986"/>
              <a:ext cx="27069" cy="87820"/>
            </a:xfrm>
            <a:custGeom>
              <a:avLst/>
              <a:gdLst/>
              <a:ahLst/>
              <a:cxnLst/>
              <a:rect l="l" t="t" r="r" b="b"/>
              <a:pathLst>
                <a:path w="1408" h="4568" extrusionOk="0">
                  <a:moveTo>
                    <a:pt x="1147" y="0"/>
                  </a:moveTo>
                  <a:cubicBezTo>
                    <a:pt x="1141" y="0"/>
                    <a:pt x="1135" y="0"/>
                    <a:pt x="1129" y="1"/>
                  </a:cubicBezTo>
                  <a:cubicBezTo>
                    <a:pt x="1068" y="14"/>
                    <a:pt x="1033" y="71"/>
                    <a:pt x="1042" y="128"/>
                  </a:cubicBezTo>
                  <a:cubicBezTo>
                    <a:pt x="1186" y="899"/>
                    <a:pt x="1164" y="1705"/>
                    <a:pt x="968" y="2459"/>
                  </a:cubicBezTo>
                  <a:cubicBezTo>
                    <a:pt x="789" y="3165"/>
                    <a:pt x="475" y="3814"/>
                    <a:pt x="35" y="4394"/>
                  </a:cubicBezTo>
                  <a:cubicBezTo>
                    <a:pt x="0" y="4437"/>
                    <a:pt x="9" y="4507"/>
                    <a:pt x="57" y="4542"/>
                  </a:cubicBezTo>
                  <a:cubicBezTo>
                    <a:pt x="79" y="4559"/>
                    <a:pt x="101" y="4568"/>
                    <a:pt x="122" y="4568"/>
                  </a:cubicBezTo>
                  <a:lnTo>
                    <a:pt x="122" y="4564"/>
                  </a:lnTo>
                  <a:cubicBezTo>
                    <a:pt x="157" y="4564"/>
                    <a:pt x="188" y="4551"/>
                    <a:pt x="210" y="4524"/>
                  </a:cubicBezTo>
                  <a:cubicBezTo>
                    <a:pt x="667" y="3923"/>
                    <a:pt x="994" y="3248"/>
                    <a:pt x="1181" y="2516"/>
                  </a:cubicBezTo>
                  <a:cubicBezTo>
                    <a:pt x="1382" y="1727"/>
                    <a:pt x="1408" y="890"/>
                    <a:pt x="1255" y="88"/>
                  </a:cubicBezTo>
                  <a:cubicBezTo>
                    <a:pt x="1247" y="37"/>
                    <a:pt x="1204" y="0"/>
                    <a:pt x="114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a:off x="7330814" y="3378832"/>
              <a:ext cx="14515" cy="60597"/>
            </a:xfrm>
            <a:custGeom>
              <a:avLst/>
              <a:gdLst/>
              <a:ahLst/>
              <a:cxnLst/>
              <a:rect l="l" t="t" r="r" b="b"/>
              <a:pathLst>
                <a:path w="755" h="3152" extrusionOk="0">
                  <a:moveTo>
                    <a:pt x="588" y="0"/>
                  </a:moveTo>
                  <a:cubicBezTo>
                    <a:pt x="583" y="0"/>
                    <a:pt x="577" y="0"/>
                    <a:pt x="572" y="1"/>
                  </a:cubicBezTo>
                  <a:cubicBezTo>
                    <a:pt x="515" y="10"/>
                    <a:pt x="472" y="67"/>
                    <a:pt x="480" y="123"/>
                  </a:cubicBezTo>
                  <a:cubicBezTo>
                    <a:pt x="528" y="485"/>
                    <a:pt x="537" y="855"/>
                    <a:pt x="506" y="1221"/>
                  </a:cubicBezTo>
                  <a:cubicBezTo>
                    <a:pt x="454" y="1831"/>
                    <a:pt x="293" y="2428"/>
                    <a:pt x="27" y="2995"/>
                  </a:cubicBezTo>
                  <a:cubicBezTo>
                    <a:pt x="1" y="3047"/>
                    <a:pt x="23" y="3112"/>
                    <a:pt x="79" y="3139"/>
                  </a:cubicBezTo>
                  <a:cubicBezTo>
                    <a:pt x="92" y="3147"/>
                    <a:pt x="110" y="3152"/>
                    <a:pt x="123" y="3152"/>
                  </a:cubicBezTo>
                  <a:cubicBezTo>
                    <a:pt x="167" y="3152"/>
                    <a:pt x="206" y="3130"/>
                    <a:pt x="223" y="3091"/>
                  </a:cubicBezTo>
                  <a:cubicBezTo>
                    <a:pt x="502" y="2498"/>
                    <a:pt x="668" y="1879"/>
                    <a:pt x="724" y="1239"/>
                  </a:cubicBezTo>
                  <a:cubicBezTo>
                    <a:pt x="755" y="860"/>
                    <a:pt x="746" y="476"/>
                    <a:pt x="694" y="97"/>
                  </a:cubicBezTo>
                  <a:cubicBezTo>
                    <a:pt x="690" y="41"/>
                    <a:pt x="646" y="0"/>
                    <a:pt x="588"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a:off x="7333159" y="3421395"/>
              <a:ext cx="4633" cy="15938"/>
            </a:xfrm>
            <a:custGeom>
              <a:avLst/>
              <a:gdLst/>
              <a:ahLst/>
              <a:cxnLst/>
              <a:rect l="l" t="t" r="r" b="b"/>
              <a:pathLst>
                <a:path w="241" h="829" extrusionOk="0">
                  <a:moveTo>
                    <a:pt x="241" y="1"/>
                  </a:moveTo>
                  <a:cubicBezTo>
                    <a:pt x="210" y="84"/>
                    <a:pt x="114" y="415"/>
                    <a:pt x="1" y="829"/>
                  </a:cubicBezTo>
                  <a:cubicBezTo>
                    <a:pt x="140" y="498"/>
                    <a:pt x="223" y="201"/>
                    <a:pt x="241"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a:off x="6744680" y="2068839"/>
              <a:ext cx="285760" cy="185156"/>
            </a:xfrm>
            <a:custGeom>
              <a:avLst/>
              <a:gdLst/>
              <a:ahLst/>
              <a:cxnLst/>
              <a:rect l="l" t="t" r="r" b="b"/>
              <a:pathLst>
                <a:path w="14864" h="9631" extrusionOk="0">
                  <a:moveTo>
                    <a:pt x="10419" y="0"/>
                  </a:moveTo>
                  <a:lnTo>
                    <a:pt x="3425" y="3935"/>
                  </a:lnTo>
                  <a:lnTo>
                    <a:pt x="3600" y="5756"/>
                  </a:lnTo>
                  <a:lnTo>
                    <a:pt x="3600" y="5800"/>
                  </a:lnTo>
                  <a:lnTo>
                    <a:pt x="2501" y="5800"/>
                  </a:lnTo>
                  <a:cubicBezTo>
                    <a:pt x="2501" y="5800"/>
                    <a:pt x="0" y="7926"/>
                    <a:pt x="2240" y="9094"/>
                  </a:cubicBezTo>
                  <a:cubicBezTo>
                    <a:pt x="2954" y="9464"/>
                    <a:pt x="3886" y="9631"/>
                    <a:pt x="4928" y="9631"/>
                  </a:cubicBezTo>
                  <a:cubicBezTo>
                    <a:pt x="7180" y="9631"/>
                    <a:pt x="9949" y="8851"/>
                    <a:pt x="12162" y="7648"/>
                  </a:cubicBezTo>
                  <a:cubicBezTo>
                    <a:pt x="13382" y="6985"/>
                    <a:pt x="14254" y="6427"/>
                    <a:pt x="14864" y="5992"/>
                  </a:cubicBezTo>
                  <a:lnTo>
                    <a:pt x="11814" y="5835"/>
                  </a:lnTo>
                  <a:lnTo>
                    <a:pt x="10864" y="1861"/>
                  </a:lnTo>
                  <a:lnTo>
                    <a:pt x="10419" y="0"/>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a:off x="6810524" y="2068839"/>
              <a:ext cx="143015" cy="110909"/>
            </a:xfrm>
            <a:custGeom>
              <a:avLst/>
              <a:gdLst/>
              <a:ahLst/>
              <a:cxnLst/>
              <a:rect l="l" t="t" r="r" b="b"/>
              <a:pathLst>
                <a:path w="7439" h="5769" extrusionOk="0">
                  <a:moveTo>
                    <a:pt x="6994" y="0"/>
                  </a:moveTo>
                  <a:lnTo>
                    <a:pt x="0" y="3935"/>
                  </a:lnTo>
                  <a:lnTo>
                    <a:pt x="175" y="5756"/>
                  </a:lnTo>
                  <a:cubicBezTo>
                    <a:pt x="278" y="5764"/>
                    <a:pt x="384" y="5768"/>
                    <a:pt x="493" y="5768"/>
                  </a:cubicBezTo>
                  <a:cubicBezTo>
                    <a:pt x="1601" y="5768"/>
                    <a:pt x="3003" y="5367"/>
                    <a:pt x="4384" y="4597"/>
                  </a:cubicBezTo>
                  <a:cubicBezTo>
                    <a:pt x="5778" y="3813"/>
                    <a:pt x="6859" y="2811"/>
                    <a:pt x="7439" y="1861"/>
                  </a:cubicBezTo>
                  <a:lnTo>
                    <a:pt x="6994" y="0"/>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a:off x="6622028" y="1651630"/>
              <a:ext cx="429198" cy="356451"/>
            </a:xfrm>
            <a:custGeom>
              <a:avLst/>
              <a:gdLst/>
              <a:ahLst/>
              <a:cxnLst/>
              <a:rect l="l" t="t" r="r" b="b"/>
              <a:pathLst>
                <a:path w="22325" h="18541" extrusionOk="0">
                  <a:moveTo>
                    <a:pt x="4567" y="1"/>
                  </a:moveTo>
                  <a:cubicBezTo>
                    <a:pt x="2549" y="1"/>
                    <a:pt x="408" y="1543"/>
                    <a:pt x="210" y="5706"/>
                  </a:cubicBezTo>
                  <a:cubicBezTo>
                    <a:pt x="1" y="10002"/>
                    <a:pt x="3866" y="12089"/>
                    <a:pt x="3866" y="12089"/>
                  </a:cubicBezTo>
                  <a:lnTo>
                    <a:pt x="3870" y="12089"/>
                  </a:lnTo>
                  <a:cubicBezTo>
                    <a:pt x="4550" y="13201"/>
                    <a:pt x="6284" y="15689"/>
                    <a:pt x="9557" y="17253"/>
                  </a:cubicBezTo>
                  <a:cubicBezTo>
                    <a:pt x="11619" y="18239"/>
                    <a:pt x="13628" y="18540"/>
                    <a:pt x="15318" y="18540"/>
                  </a:cubicBezTo>
                  <a:cubicBezTo>
                    <a:pt x="17460" y="18540"/>
                    <a:pt x="19089" y="18057"/>
                    <a:pt x="19666" y="17872"/>
                  </a:cubicBezTo>
                  <a:cubicBezTo>
                    <a:pt x="19666" y="17872"/>
                    <a:pt x="22220" y="13318"/>
                    <a:pt x="22272" y="10882"/>
                  </a:cubicBezTo>
                  <a:cubicBezTo>
                    <a:pt x="22324" y="8451"/>
                    <a:pt x="19737" y="7466"/>
                    <a:pt x="19736" y="7466"/>
                  </a:cubicBezTo>
                  <a:lnTo>
                    <a:pt x="19736" y="7466"/>
                  </a:lnTo>
                  <a:cubicBezTo>
                    <a:pt x="19736" y="7466"/>
                    <a:pt x="19764" y="7476"/>
                    <a:pt x="19800" y="7476"/>
                  </a:cubicBezTo>
                  <a:cubicBezTo>
                    <a:pt x="19983" y="7476"/>
                    <a:pt x="20378" y="7223"/>
                    <a:pt x="18390" y="4150"/>
                  </a:cubicBezTo>
                  <a:cubicBezTo>
                    <a:pt x="16006" y="472"/>
                    <a:pt x="6838" y="111"/>
                    <a:pt x="4768" y="6"/>
                  </a:cubicBezTo>
                  <a:cubicBezTo>
                    <a:pt x="4701" y="3"/>
                    <a:pt x="4634" y="1"/>
                    <a:pt x="4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a:off x="6689295" y="1804023"/>
              <a:ext cx="320538" cy="343589"/>
            </a:xfrm>
            <a:custGeom>
              <a:avLst/>
              <a:gdLst/>
              <a:ahLst/>
              <a:cxnLst/>
              <a:rect l="l" t="t" r="r" b="b"/>
              <a:pathLst>
                <a:path w="16673" h="17872" extrusionOk="0">
                  <a:moveTo>
                    <a:pt x="1421" y="1"/>
                  </a:moveTo>
                  <a:cubicBezTo>
                    <a:pt x="105" y="3796"/>
                    <a:pt x="1" y="6942"/>
                    <a:pt x="88" y="8886"/>
                  </a:cubicBezTo>
                  <a:cubicBezTo>
                    <a:pt x="105" y="9208"/>
                    <a:pt x="123" y="9566"/>
                    <a:pt x="140" y="9940"/>
                  </a:cubicBezTo>
                  <a:cubicBezTo>
                    <a:pt x="201" y="10899"/>
                    <a:pt x="289" y="12006"/>
                    <a:pt x="506" y="13087"/>
                  </a:cubicBezTo>
                  <a:cubicBezTo>
                    <a:pt x="890" y="15021"/>
                    <a:pt x="1657" y="16873"/>
                    <a:pt x="3239" y="17588"/>
                  </a:cubicBezTo>
                  <a:cubicBezTo>
                    <a:pt x="3727" y="17807"/>
                    <a:pt x="4177" y="17871"/>
                    <a:pt x="4671" y="17871"/>
                  </a:cubicBezTo>
                  <a:cubicBezTo>
                    <a:pt x="4963" y="17871"/>
                    <a:pt x="5270" y="17849"/>
                    <a:pt x="5609" y="17823"/>
                  </a:cubicBezTo>
                  <a:cubicBezTo>
                    <a:pt x="8494" y="17605"/>
                    <a:pt x="13296" y="13775"/>
                    <a:pt x="13296" y="13775"/>
                  </a:cubicBezTo>
                  <a:cubicBezTo>
                    <a:pt x="13657" y="13723"/>
                    <a:pt x="14215" y="13592"/>
                    <a:pt x="14799" y="13226"/>
                  </a:cubicBezTo>
                  <a:cubicBezTo>
                    <a:pt x="15087" y="13052"/>
                    <a:pt x="16185" y="12363"/>
                    <a:pt x="16464" y="11021"/>
                  </a:cubicBezTo>
                  <a:cubicBezTo>
                    <a:pt x="16673" y="10001"/>
                    <a:pt x="16403" y="8598"/>
                    <a:pt x="15435" y="8041"/>
                  </a:cubicBezTo>
                  <a:cubicBezTo>
                    <a:pt x="15061" y="7823"/>
                    <a:pt x="14712" y="7797"/>
                    <a:pt x="14555" y="7797"/>
                  </a:cubicBezTo>
                  <a:cubicBezTo>
                    <a:pt x="13148" y="7797"/>
                    <a:pt x="11936" y="9400"/>
                    <a:pt x="11936" y="9400"/>
                  </a:cubicBezTo>
                  <a:lnTo>
                    <a:pt x="11500" y="5905"/>
                  </a:lnTo>
                  <a:cubicBezTo>
                    <a:pt x="11500" y="5905"/>
                    <a:pt x="8128" y="4982"/>
                    <a:pt x="6393" y="1500"/>
                  </a:cubicBezTo>
                  <a:cubicBezTo>
                    <a:pt x="6393" y="1500"/>
                    <a:pt x="6205" y="1525"/>
                    <a:pt x="5883" y="1525"/>
                  </a:cubicBezTo>
                  <a:cubicBezTo>
                    <a:pt x="5011" y="1525"/>
                    <a:pt x="3162" y="1344"/>
                    <a:pt x="1421"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a:off x="6737894" y="1964278"/>
              <a:ext cx="35874" cy="73920"/>
            </a:xfrm>
            <a:custGeom>
              <a:avLst/>
              <a:gdLst/>
              <a:ahLst/>
              <a:cxnLst/>
              <a:rect l="l" t="t" r="r" b="b"/>
              <a:pathLst>
                <a:path w="1866" h="3845" extrusionOk="0">
                  <a:moveTo>
                    <a:pt x="454" y="1"/>
                  </a:moveTo>
                  <a:cubicBezTo>
                    <a:pt x="396" y="1"/>
                    <a:pt x="348" y="43"/>
                    <a:pt x="340" y="97"/>
                  </a:cubicBezTo>
                  <a:cubicBezTo>
                    <a:pt x="305" y="415"/>
                    <a:pt x="0" y="3199"/>
                    <a:pt x="480" y="3735"/>
                  </a:cubicBezTo>
                  <a:cubicBezTo>
                    <a:pt x="558" y="3827"/>
                    <a:pt x="645" y="3844"/>
                    <a:pt x="706" y="3844"/>
                  </a:cubicBezTo>
                  <a:cubicBezTo>
                    <a:pt x="1399" y="3844"/>
                    <a:pt x="1783" y="3631"/>
                    <a:pt x="1796" y="3622"/>
                  </a:cubicBezTo>
                  <a:cubicBezTo>
                    <a:pt x="1848" y="3592"/>
                    <a:pt x="1865" y="3526"/>
                    <a:pt x="1839" y="3474"/>
                  </a:cubicBezTo>
                  <a:cubicBezTo>
                    <a:pt x="1819" y="3439"/>
                    <a:pt x="1781" y="3420"/>
                    <a:pt x="1744" y="3420"/>
                  </a:cubicBezTo>
                  <a:cubicBezTo>
                    <a:pt x="1725" y="3420"/>
                    <a:pt x="1707" y="3424"/>
                    <a:pt x="1691" y="3435"/>
                  </a:cubicBezTo>
                  <a:cubicBezTo>
                    <a:pt x="1687" y="3435"/>
                    <a:pt x="1338" y="3626"/>
                    <a:pt x="706" y="3626"/>
                  </a:cubicBezTo>
                  <a:cubicBezTo>
                    <a:pt x="693" y="3626"/>
                    <a:pt x="667" y="3622"/>
                    <a:pt x="641" y="3592"/>
                  </a:cubicBezTo>
                  <a:cubicBezTo>
                    <a:pt x="327" y="3239"/>
                    <a:pt x="419" y="1326"/>
                    <a:pt x="558" y="123"/>
                  </a:cubicBezTo>
                  <a:cubicBezTo>
                    <a:pt x="562" y="62"/>
                    <a:pt x="519" y="10"/>
                    <a:pt x="462" y="1"/>
                  </a:cubicBezTo>
                  <a:cubicBezTo>
                    <a:pt x="459" y="1"/>
                    <a:pt x="457" y="1"/>
                    <a:pt x="454"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a:off x="6789243" y="1949110"/>
              <a:ext cx="14592" cy="17303"/>
            </a:xfrm>
            <a:custGeom>
              <a:avLst/>
              <a:gdLst/>
              <a:ahLst/>
              <a:cxnLst/>
              <a:rect l="l" t="t" r="r" b="b"/>
              <a:pathLst>
                <a:path w="759" h="900" extrusionOk="0">
                  <a:moveTo>
                    <a:pt x="362" y="0"/>
                  </a:moveTo>
                  <a:cubicBezTo>
                    <a:pt x="353" y="0"/>
                    <a:pt x="345" y="0"/>
                    <a:pt x="336" y="1"/>
                  </a:cubicBezTo>
                  <a:cubicBezTo>
                    <a:pt x="140" y="23"/>
                    <a:pt x="0" y="241"/>
                    <a:pt x="27" y="485"/>
                  </a:cubicBezTo>
                  <a:cubicBezTo>
                    <a:pt x="52" y="722"/>
                    <a:pt x="216" y="900"/>
                    <a:pt x="402" y="900"/>
                  </a:cubicBezTo>
                  <a:cubicBezTo>
                    <a:pt x="410" y="900"/>
                    <a:pt x="419" y="900"/>
                    <a:pt x="427" y="899"/>
                  </a:cubicBezTo>
                  <a:cubicBezTo>
                    <a:pt x="624" y="877"/>
                    <a:pt x="759" y="659"/>
                    <a:pt x="737" y="411"/>
                  </a:cubicBezTo>
                  <a:cubicBezTo>
                    <a:pt x="712" y="178"/>
                    <a:pt x="548"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a:off x="6708327" y="1949110"/>
              <a:ext cx="14669" cy="17303"/>
            </a:xfrm>
            <a:custGeom>
              <a:avLst/>
              <a:gdLst/>
              <a:ahLst/>
              <a:cxnLst/>
              <a:rect l="l" t="t" r="r" b="b"/>
              <a:pathLst>
                <a:path w="763" h="900" extrusionOk="0">
                  <a:moveTo>
                    <a:pt x="361" y="0"/>
                  </a:moveTo>
                  <a:cubicBezTo>
                    <a:pt x="353" y="0"/>
                    <a:pt x="344" y="0"/>
                    <a:pt x="336" y="1"/>
                  </a:cubicBezTo>
                  <a:cubicBezTo>
                    <a:pt x="140" y="23"/>
                    <a:pt x="0" y="241"/>
                    <a:pt x="26" y="485"/>
                  </a:cubicBezTo>
                  <a:cubicBezTo>
                    <a:pt x="51" y="722"/>
                    <a:pt x="216" y="900"/>
                    <a:pt x="401" y="900"/>
                  </a:cubicBezTo>
                  <a:cubicBezTo>
                    <a:pt x="410" y="900"/>
                    <a:pt x="418" y="900"/>
                    <a:pt x="427" y="899"/>
                  </a:cubicBezTo>
                  <a:cubicBezTo>
                    <a:pt x="623" y="877"/>
                    <a:pt x="763" y="659"/>
                    <a:pt x="736" y="411"/>
                  </a:cubicBezTo>
                  <a:cubicBezTo>
                    <a:pt x="712" y="178"/>
                    <a:pt x="547" y="0"/>
                    <a:pt x="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a:off x="6782379" y="1922388"/>
              <a:ext cx="43737" cy="15957"/>
            </a:xfrm>
            <a:custGeom>
              <a:avLst/>
              <a:gdLst/>
              <a:ahLst/>
              <a:cxnLst/>
              <a:rect l="l" t="t" r="r" b="b"/>
              <a:pathLst>
                <a:path w="2275" h="830" extrusionOk="0">
                  <a:moveTo>
                    <a:pt x="2036" y="0"/>
                  </a:moveTo>
                  <a:cubicBezTo>
                    <a:pt x="2020" y="0"/>
                    <a:pt x="2004" y="2"/>
                    <a:pt x="1987" y="5"/>
                  </a:cubicBezTo>
                  <a:lnTo>
                    <a:pt x="192" y="398"/>
                  </a:lnTo>
                  <a:cubicBezTo>
                    <a:pt x="74" y="424"/>
                    <a:pt x="0" y="541"/>
                    <a:pt x="26" y="659"/>
                  </a:cubicBezTo>
                  <a:cubicBezTo>
                    <a:pt x="48" y="759"/>
                    <a:pt x="140" y="829"/>
                    <a:pt x="240" y="829"/>
                  </a:cubicBezTo>
                  <a:cubicBezTo>
                    <a:pt x="253" y="829"/>
                    <a:pt x="270" y="829"/>
                    <a:pt x="283" y="825"/>
                  </a:cubicBezTo>
                  <a:lnTo>
                    <a:pt x="2083" y="433"/>
                  </a:lnTo>
                  <a:cubicBezTo>
                    <a:pt x="2201" y="406"/>
                    <a:pt x="2275" y="289"/>
                    <a:pt x="2249" y="171"/>
                  </a:cubicBezTo>
                  <a:cubicBezTo>
                    <a:pt x="2226" y="69"/>
                    <a:pt x="2138" y="0"/>
                    <a:pt x="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a:off x="6689968" y="1919331"/>
              <a:ext cx="40988" cy="19340"/>
            </a:xfrm>
            <a:custGeom>
              <a:avLst/>
              <a:gdLst/>
              <a:ahLst/>
              <a:cxnLst/>
              <a:rect l="l" t="t" r="r" b="b"/>
              <a:pathLst>
                <a:path w="2132" h="1006" extrusionOk="0">
                  <a:moveTo>
                    <a:pt x="248" y="0"/>
                  </a:moveTo>
                  <a:cubicBezTo>
                    <a:pt x="157" y="0"/>
                    <a:pt x="71" y="57"/>
                    <a:pt x="40" y="147"/>
                  </a:cubicBezTo>
                  <a:cubicBezTo>
                    <a:pt x="1" y="260"/>
                    <a:pt x="62" y="387"/>
                    <a:pt x="175" y="426"/>
                  </a:cubicBezTo>
                  <a:lnTo>
                    <a:pt x="1814" y="992"/>
                  </a:lnTo>
                  <a:cubicBezTo>
                    <a:pt x="1839" y="1001"/>
                    <a:pt x="1860" y="1005"/>
                    <a:pt x="1885" y="1005"/>
                  </a:cubicBezTo>
                  <a:lnTo>
                    <a:pt x="1885" y="1005"/>
                  </a:lnTo>
                  <a:cubicBezTo>
                    <a:pt x="1976" y="1005"/>
                    <a:pt x="2062" y="948"/>
                    <a:pt x="2092" y="857"/>
                  </a:cubicBezTo>
                  <a:cubicBezTo>
                    <a:pt x="2132" y="744"/>
                    <a:pt x="2071" y="622"/>
                    <a:pt x="1957" y="583"/>
                  </a:cubicBezTo>
                  <a:lnTo>
                    <a:pt x="319" y="12"/>
                  </a:lnTo>
                  <a:cubicBezTo>
                    <a:pt x="296" y="4"/>
                    <a:pt x="272" y="0"/>
                    <a:pt x="248" y="0"/>
                  </a:cubicBezTo>
                  <a:close/>
                  <a:moveTo>
                    <a:pt x="1885" y="1005"/>
                  </a:moveTo>
                  <a:cubicBezTo>
                    <a:pt x="1885" y="1005"/>
                    <a:pt x="1884" y="1005"/>
                    <a:pt x="1883" y="1005"/>
                  </a:cubicBezTo>
                  <a:lnTo>
                    <a:pt x="1888" y="1005"/>
                  </a:lnTo>
                  <a:cubicBezTo>
                    <a:pt x="1887" y="1005"/>
                    <a:pt x="1886" y="1005"/>
                    <a:pt x="1885" y="10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a:off x="6810274" y="1975582"/>
              <a:ext cx="66269" cy="68499"/>
            </a:xfrm>
            <a:custGeom>
              <a:avLst/>
              <a:gdLst/>
              <a:ahLst/>
              <a:cxnLst/>
              <a:rect l="l" t="t" r="r" b="b"/>
              <a:pathLst>
                <a:path w="3447" h="3563" extrusionOk="0">
                  <a:moveTo>
                    <a:pt x="1743" y="0"/>
                  </a:moveTo>
                  <a:cubicBezTo>
                    <a:pt x="890" y="0"/>
                    <a:pt x="158" y="709"/>
                    <a:pt x="83" y="1648"/>
                  </a:cubicBezTo>
                  <a:cubicBezTo>
                    <a:pt x="0" y="2629"/>
                    <a:pt x="671" y="3483"/>
                    <a:pt x="1578" y="3557"/>
                  </a:cubicBezTo>
                  <a:cubicBezTo>
                    <a:pt x="1620" y="3560"/>
                    <a:pt x="1662" y="3562"/>
                    <a:pt x="1704" y="3562"/>
                  </a:cubicBezTo>
                  <a:cubicBezTo>
                    <a:pt x="2561" y="3562"/>
                    <a:pt x="3290" y="2849"/>
                    <a:pt x="3369" y="1914"/>
                  </a:cubicBezTo>
                  <a:cubicBezTo>
                    <a:pt x="3447" y="934"/>
                    <a:pt x="2776" y="80"/>
                    <a:pt x="1870" y="6"/>
                  </a:cubicBezTo>
                  <a:cubicBezTo>
                    <a:pt x="1827" y="2"/>
                    <a:pt x="1785" y="0"/>
                    <a:pt x="1743"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a:off x="6691986" y="1995114"/>
              <a:ext cx="22724" cy="60501"/>
            </a:xfrm>
            <a:custGeom>
              <a:avLst/>
              <a:gdLst/>
              <a:ahLst/>
              <a:cxnLst/>
              <a:rect l="l" t="t" r="r" b="b"/>
              <a:pathLst>
                <a:path w="1182" h="3147" extrusionOk="0">
                  <a:moveTo>
                    <a:pt x="0" y="0"/>
                  </a:moveTo>
                  <a:cubicBezTo>
                    <a:pt x="61" y="959"/>
                    <a:pt x="149" y="2066"/>
                    <a:pt x="366" y="3147"/>
                  </a:cubicBezTo>
                  <a:cubicBezTo>
                    <a:pt x="780" y="2859"/>
                    <a:pt x="1064" y="2371"/>
                    <a:pt x="1107" y="1813"/>
                  </a:cubicBezTo>
                  <a:cubicBezTo>
                    <a:pt x="1181" y="977"/>
                    <a:pt x="698" y="236"/>
                    <a:pt x="0"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a:off x="6753889" y="2067840"/>
              <a:ext cx="42430" cy="27992"/>
            </a:xfrm>
            <a:custGeom>
              <a:avLst/>
              <a:gdLst/>
              <a:ahLst/>
              <a:cxnLst/>
              <a:rect l="l" t="t" r="r" b="b"/>
              <a:pathLst>
                <a:path w="2207" h="1456" extrusionOk="0">
                  <a:moveTo>
                    <a:pt x="516" y="1"/>
                  </a:moveTo>
                  <a:cubicBezTo>
                    <a:pt x="394" y="1"/>
                    <a:pt x="292" y="27"/>
                    <a:pt x="223" y="87"/>
                  </a:cubicBezTo>
                  <a:cubicBezTo>
                    <a:pt x="1" y="283"/>
                    <a:pt x="105" y="854"/>
                    <a:pt x="401" y="1163"/>
                  </a:cubicBezTo>
                  <a:cubicBezTo>
                    <a:pt x="601" y="1375"/>
                    <a:pt x="877" y="1455"/>
                    <a:pt x="1152" y="1455"/>
                  </a:cubicBezTo>
                  <a:cubicBezTo>
                    <a:pt x="1634" y="1455"/>
                    <a:pt x="2108" y="1209"/>
                    <a:pt x="2144" y="998"/>
                  </a:cubicBezTo>
                  <a:cubicBezTo>
                    <a:pt x="2206" y="642"/>
                    <a:pt x="1119" y="1"/>
                    <a:pt x="5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24"/>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25"/>
          <p:cNvSpPr/>
          <p:nvPr/>
        </p:nvSpPr>
        <p:spPr>
          <a:xfrm>
            <a:off x="715100" y="1539625"/>
            <a:ext cx="7713900" cy="2758200"/>
          </a:xfrm>
          <a:prstGeom prst="roundRect">
            <a:avLst>
              <a:gd name="adj" fmla="val 8456"/>
            </a:avLst>
          </a:prstGeom>
          <a:solidFill>
            <a:schemeClr val="accent5"/>
          </a:solidFill>
          <a:ln>
            <a:noFill/>
          </a:ln>
          <a:effectLst>
            <a:outerShdw blurRad="57150" dist="38100" dir="324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25"/>
          <p:cNvGrpSpPr/>
          <p:nvPr/>
        </p:nvGrpSpPr>
        <p:grpSpPr>
          <a:xfrm>
            <a:off x="952550" y="1707325"/>
            <a:ext cx="7238400" cy="2422300"/>
            <a:chOff x="952550" y="1707325"/>
            <a:chExt cx="7238400" cy="2422300"/>
          </a:xfrm>
        </p:grpSpPr>
        <p:cxnSp>
          <p:nvCxnSpPr>
            <p:cNvPr id="1496" name="Google Shape;1496;p25"/>
            <p:cNvCxnSpPr/>
            <p:nvPr/>
          </p:nvCxnSpPr>
          <p:spPr>
            <a:xfrm>
              <a:off x="952550" y="194947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497" name="Google Shape;1497;p25"/>
            <p:cNvCxnSpPr/>
            <p:nvPr/>
          </p:nvCxnSpPr>
          <p:spPr>
            <a:xfrm>
              <a:off x="952550" y="21915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498" name="Google Shape;1498;p25"/>
            <p:cNvCxnSpPr/>
            <p:nvPr/>
          </p:nvCxnSpPr>
          <p:spPr>
            <a:xfrm>
              <a:off x="952550" y="24336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499" name="Google Shape;1499;p25"/>
            <p:cNvCxnSpPr/>
            <p:nvPr/>
          </p:nvCxnSpPr>
          <p:spPr>
            <a:xfrm>
              <a:off x="952550" y="2676050"/>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0" name="Google Shape;1500;p25"/>
            <p:cNvCxnSpPr/>
            <p:nvPr/>
          </p:nvCxnSpPr>
          <p:spPr>
            <a:xfrm>
              <a:off x="952550" y="29178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1" name="Google Shape;1501;p25"/>
            <p:cNvCxnSpPr/>
            <p:nvPr/>
          </p:nvCxnSpPr>
          <p:spPr>
            <a:xfrm>
              <a:off x="952550" y="316057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2" name="Google Shape;1502;p25"/>
            <p:cNvCxnSpPr/>
            <p:nvPr/>
          </p:nvCxnSpPr>
          <p:spPr>
            <a:xfrm>
              <a:off x="952550" y="34033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3" name="Google Shape;1503;p25"/>
            <p:cNvCxnSpPr/>
            <p:nvPr/>
          </p:nvCxnSpPr>
          <p:spPr>
            <a:xfrm>
              <a:off x="952550" y="3645100"/>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4" name="Google Shape;1504;p25"/>
            <p:cNvCxnSpPr/>
            <p:nvPr/>
          </p:nvCxnSpPr>
          <p:spPr>
            <a:xfrm>
              <a:off x="952550" y="38888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5" name="Google Shape;1505;p25"/>
            <p:cNvCxnSpPr/>
            <p:nvPr/>
          </p:nvCxnSpPr>
          <p:spPr>
            <a:xfrm>
              <a:off x="952550" y="41296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506" name="Google Shape;1506;p25"/>
            <p:cNvCxnSpPr/>
            <p:nvPr/>
          </p:nvCxnSpPr>
          <p:spPr>
            <a:xfrm>
              <a:off x="952550" y="1707325"/>
              <a:ext cx="7238400" cy="0"/>
            </a:xfrm>
            <a:prstGeom prst="straightConnector1">
              <a:avLst/>
            </a:prstGeom>
            <a:noFill/>
            <a:ln w="9525" cap="flat" cmpd="sng">
              <a:solidFill>
                <a:schemeClr val="lt2"/>
              </a:solidFill>
              <a:prstDash val="solid"/>
              <a:round/>
              <a:headEnd type="none" w="med" len="med"/>
              <a:tailEnd type="none" w="med" len="med"/>
            </a:ln>
          </p:spPr>
        </p:cxnSp>
      </p:grpSp>
      <p:grpSp>
        <p:nvGrpSpPr>
          <p:cNvPr id="1507" name="Google Shape;1507;p25"/>
          <p:cNvGrpSpPr/>
          <p:nvPr/>
        </p:nvGrpSpPr>
        <p:grpSpPr>
          <a:xfrm>
            <a:off x="7764162" y="946915"/>
            <a:ext cx="839452" cy="813754"/>
            <a:chOff x="-3476625" y="-2105025"/>
            <a:chExt cx="933450" cy="904875"/>
          </a:xfrm>
        </p:grpSpPr>
        <p:sp>
          <p:nvSpPr>
            <p:cNvPr id="1508" name="Google Shape;1508;p25"/>
            <p:cNvSpPr/>
            <p:nvPr/>
          </p:nvSpPr>
          <p:spPr>
            <a:xfrm>
              <a:off x="-34766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31908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9051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6193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34766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31908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9051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6193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34766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31908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9051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6193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34766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31908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9051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6193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4" name="Google Shape;1524;p25"/>
          <p:cNvSpPr txBox="1">
            <a:spLocks noGrp="1"/>
          </p:cNvSpPr>
          <p:nvPr>
            <p:ph type="title"/>
          </p:nvPr>
        </p:nvSpPr>
        <p:spPr>
          <a:xfrm>
            <a:off x="1284725" y="419100"/>
            <a:ext cx="7713900" cy="662400"/>
          </a:xfrm>
          <a:prstGeom prst="rect">
            <a:avLst/>
          </a:prstGeom>
          <a:ln>
            <a:noFill/>
          </a:ln>
        </p:spPr>
        <p:txBody>
          <a:bodyPr spcFirstLastPara="1" wrap="square" lIns="36000" tIns="36000" rIns="36000" bIns="36000" anchor="t" anchorCtr="0">
            <a:noAutofit/>
          </a:bodyPr>
          <a:lstStyle/>
          <a:p>
            <a:pPr marL="0" lvl="0" indent="0" algn="l" rtl="0">
              <a:spcBef>
                <a:spcPts val="0"/>
              </a:spcBef>
              <a:spcAft>
                <a:spcPts val="0"/>
              </a:spcAft>
              <a:buNone/>
            </a:pPr>
            <a:r>
              <a:rPr lang="en"/>
              <a:t>Introduction - What is Cyberbullying?</a:t>
            </a:r>
            <a:endParaRPr/>
          </a:p>
        </p:txBody>
      </p:sp>
      <p:sp>
        <p:nvSpPr>
          <p:cNvPr id="1525" name="Google Shape;1525;p25"/>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txBox="1"/>
          <p:nvPr/>
        </p:nvSpPr>
        <p:spPr>
          <a:xfrm>
            <a:off x="952550" y="1707325"/>
            <a:ext cx="7239000" cy="2422800"/>
          </a:xfrm>
          <a:prstGeom prst="rect">
            <a:avLst/>
          </a:prstGeom>
          <a:noFill/>
          <a:ln>
            <a:noFill/>
          </a:ln>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 b="1">
                <a:solidFill>
                  <a:schemeClr val="dk1"/>
                </a:solidFill>
                <a:latin typeface="Red Hat Text"/>
                <a:ea typeface="Red Hat Text"/>
                <a:cs typeface="Red Hat Text"/>
                <a:sym typeface="Red Hat Text"/>
              </a:rPr>
              <a:t>Cyberbullying is a form of bullying that takes place online or through electronic devices such as smartphones, tablets, or computers. It involves the use of technology to harass, humiliate, or intimidate another person, usually with the intent of causing harm or embarrassment. The victims of cyberbullying can experience significant emotional distress and may suffer from low self-esteem, depression, and anxiety. Cyberbullying is a serious issue that can have long-lasting effects, and it is important to raise awareness about the issue and take steps to prevent it.</a:t>
            </a:r>
            <a:endParaRPr b="1">
              <a:solidFill>
                <a:schemeClr val="dk1"/>
              </a:solidFill>
              <a:latin typeface="Red Hat Text"/>
              <a:ea typeface="Red Hat Text"/>
              <a:cs typeface="Red Hat Text"/>
              <a:sym typeface="Red Hat Text"/>
            </a:endParaRPr>
          </a:p>
        </p:txBody>
      </p:sp>
      <p:sp>
        <p:nvSpPr>
          <p:cNvPr id="1527" name="Google Shape;1527;p25"/>
          <p:cNvSpPr txBox="1">
            <a:spLocks noGrp="1"/>
          </p:cNvSpPr>
          <p:nvPr>
            <p:ph type="title" idx="4294967295"/>
          </p:nvPr>
        </p:nvSpPr>
        <p:spPr>
          <a:xfrm>
            <a:off x="0" y="419100"/>
            <a:ext cx="3044100" cy="10026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26"/>
          <p:cNvSpPr txBox="1">
            <a:spLocks noGrp="1"/>
          </p:cNvSpPr>
          <p:nvPr>
            <p:ph type="title"/>
          </p:nvPr>
        </p:nvSpPr>
        <p:spPr>
          <a:xfrm>
            <a:off x="1430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2200"/>
              <a:t>About Dataset</a:t>
            </a:r>
            <a:endParaRPr sz="2200"/>
          </a:p>
        </p:txBody>
      </p:sp>
      <p:sp>
        <p:nvSpPr>
          <p:cNvPr id="1533" name="Google Shape;1533;p26"/>
          <p:cNvSpPr txBox="1">
            <a:spLocks noGrp="1"/>
          </p:cNvSpPr>
          <p:nvPr>
            <p:ph type="body" idx="1"/>
          </p:nvPr>
        </p:nvSpPr>
        <p:spPr>
          <a:xfrm>
            <a:off x="715100" y="1066900"/>
            <a:ext cx="7713900" cy="35415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1450" b="1">
                <a:solidFill>
                  <a:srgbClr val="3C4043"/>
                </a:solidFill>
                <a:latin typeface="Arial"/>
                <a:ea typeface="Arial"/>
                <a:cs typeface="Arial"/>
                <a:sym typeface="Arial"/>
              </a:rPr>
              <a:t>The statistics of cyberbullying are outright alarming: 36.5% of middle and high school students have felt cyberbullied and 87% have observed cyberbullying, with effects ranging from decreased academic performance to depression to suicidal thoughts.</a:t>
            </a:r>
            <a:endParaRPr sz="1450" b="1">
              <a:solidFill>
                <a:srgbClr val="3C4043"/>
              </a:solidFill>
              <a:latin typeface="Arial"/>
              <a:ea typeface="Arial"/>
              <a:cs typeface="Arial"/>
              <a:sym typeface="Arial"/>
            </a:endParaRPr>
          </a:p>
          <a:p>
            <a:pPr marL="0" lvl="0" indent="0" algn="l" rtl="0">
              <a:spcBef>
                <a:spcPts val="0"/>
              </a:spcBef>
              <a:spcAft>
                <a:spcPts val="0"/>
              </a:spcAft>
              <a:buNone/>
            </a:pPr>
            <a:r>
              <a:rPr lang="en" sz="1450" b="1">
                <a:solidFill>
                  <a:srgbClr val="3C4043"/>
                </a:solidFill>
                <a:latin typeface="Arial"/>
                <a:ea typeface="Arial"/>
                <a:cs typeface="Arial"/>
                <a:sym typeface="Arial"/>
              </a:rPr>
              <a:t>In light of all of this, this dataset contains more than 47000 tweets labelled according to the class of cyberbullying:</a:t>
            </a:r>
            <a:endParaRPr sz="1450" b="1">
              <a:solidFill>
                <a:srgbClr val="3C4043"/>
              </a:solidFill>
              <a:latin typeface="Arial"/>
              <a:ea typeface="Arial"/>
              <a:cs typeface="Arial"/>
              <a:sym typeface="Arial"/>
            </a:endParaRPr>
          </a:p>
          <a:p>
            <a:pPr marL="533400" lvl="0" indent="-320675" algn="l" rtl="0">
              <a:spcBef>
                <a:spcPts val="1500"/>
              </a:spcBef>
              <a:spcAft>
                <a:spcPts val="0"/>
              </a:spcAft>
              <a:buClr>
                <a:srgbClr val="3C4043"/>
              </a:buClr>
              <a:buSzPts val="1450"/>
              <a:buFont typeface="Arial"/>
              <a:buChar char="●"/>
            </a:pPr>
            <a:r>
              <a:rPr lang="en" sz="1450" b="1">
                <a:solidFill>
                  <a:srgbClr val="3C4043"/>
                </a:solidFill>
                <a:latin typeface="Arial"/>
                <a:ea typeface="Arial"/>
                <a:cs typeface="Arial"/>
                <a:sym typeface="Arial"/>
              </a:rPr>
              <a:t>Age;</a:t>
            </a:r>
            <a:endParaRPr sz="1450" b="1">
              <a:solidFill>
                <a:srgbClr val="3C4043"/>
              </a:solidFill>
              <a:latin typeface="Arial"/>
              <a:ea typeface="Arial"/>
              <a:cs typeface="Arial"/>
              <a:sym typeface="Arial"/>
            </a:endParaRPr>
          </a:p>
          <a:p>
            <a:pPr marL="533400" lvl="0" indent="-320675" algn="l" rtl="0">
              <a:spcBef>
                <a:spcPts val="0"/>
              </a:spcBef>
              <a:spcAft>
                <a:spcPts val="0"/>
              </a:spcAft>
              <a:buClr>
                <a:srgbClr val="3C4043"/>
              </a:buClr>
              <a:buSzPts val="1450"/>
              <a:buFont typeface="Arial"/>
              <a:buChar char="●"/>
            </a:pPr>
            <a:r>
              <a:rPr lang="en" sz="1450" b="1">
                <a:solidFill>
                  <a:srgbClr val="3C4043"/>
                </a:solidFill>
                <a:latin typeface="Arial"/>
                <a:ea typeface="Arial"/>
                <a:cs typeface="Arial"/>
                <a:sym typeface="Arial"/>
              </a:rPr>
              <a:t>Ethnicity;</a:t>
            </a:r>
            <a:endParaRPr sz="1450" b="1">
              <a:solidFill>
                <a:srgbClr val="3C4043"/>
              </a:solidFill>
              <a:latin typeface="Arial"/>
              <a:ea typeface="Arial"/>
              <a:cs typeface="Arial"/>
              <a:sym typeface="Arial"/>
            </a:endParaRPr>
          </a:p>
          <a:p>
            <a:pPr marL="533400" lvl="0" indent="-320675" algn="l" rtl="0">
              <a:spcBef>
                <a:spcPts val="0"/>
              </a:spcBef>
              <a:spcAft>
                <a:spcPts val="0"/>
              </a:spcAft>
              <a:buClr>
                <a:srgbClr val="3C4043"/>
              </a:buClr>
              <a:buSzPts val="1450"/>
              <a:buFont typeface="Arial"/>
              <a:buChar char="●"/>
            </a:pPr>
            <a:r>
              <a:rPr lang="en" sz="1450" b="1">
                <a:solidFill>
                  <a:srgbClr val="3C4043"/>
                </a:solidFill>
                <a:latin typeface="Arial"/>
                <a:ea typeface="Arial"/>
                <a:cs typeface="Arial"/>
                <a:sym typeface="Arial"/>
              </a:rPr>
              <a:t>Gender;</a:t>
            </a:r>
            <a:endParaRPr sz="1450" b="1">
              <a:solidFill>
                <a:srgbClr val="3C4043"/>
              </a:solidFill>
              <a:latin typeface="Arial"/>
              <a:ea typeface="Arial"/>
              <a:cs typeface="Arial"/>
              <a:sym typeface="Arial"/>
            </a:endParaRPr>
          </a:p>
          <a:p>
            <a:pPr marL="533400" lvl="0" indent="-320675" algn="l" rtl="0">
              <a:spcBef>
                <a:spcPts val="0"/>
              </a:spcBef>
              <a:spcAft>
                <a:spcPts val="0"/>
              </a:spcAft>
              <a:buClr>
                <a:srgbClr val="3C4043"/>
              </a:buClr>
              <a:buSzPts val="1450"/>
              <a:buFont typeface="Arial"/>
              <a:buChar char="●"/>
            </a:pPr>
            <a:r>
              <a:rPr lang="en" sz="1450" b="1">
                <a:solidFill>
                  <a:srgbClr val="3C4043"/>
                </a:solidFill>
                <a:latin typeface="Arial"/>
                <a:ea typeface="Arial"/>
                <a:cs typeface="Arial"/>
                <a:sym typeface="Arial"/>
              </a:rPr>
              <a:t>Religion;</a:t>
            </a:r>
            <a:endParaRPr sz="1450" b="1">
              <a:solidFill>
                <a:srgbClr val="3C4043"/>
              </a:solidFill>
              <a:latin typeface="Arial"/>
              <a:ea typeface="Arial"/>
              <a:cs typeface="Arial"/>
              <a:sym typeface="Arial"/>
            </a:endParaRPr>
          </a:p>
          <a:p>
            <a:pPr marL="533400" lvl="0" indent="-320675" algn="l" rtl="0">
              <a:spcBef>
                <a:spcPts val="0"/>
              </a:spcBef>
              <a:spcAft>
                <a:spcPts val="0"/>
              </a:spcAft>
              <a:buClr>
                <a:srgbClr val="3C4043"/>
              </a:buClr>
              <a:buSzPts val="1450"/>
              <a:buFont typeface="Arial"/>
              <a:buChar char="●"/>
            </a:pPr>
            <a:r>
              <a:rPr lang="en" sz="1450" b="1">
                <a:solidFill>
                  <a:srgbClr val="3C4043"/>
                </a:solidFill>
                <a:latin typeface="Arial"/>
                <a:ea typeface="Arial"/>
                <a:cs typeface="Arial"/>
                <a:sym typeface="Arial"/>
              </a:rPr>
              <a:t>Other type of cyberbullying;</a:t>
            </a:r>
            <a:endParaRPr sz="1450" b="1">
              <a:solidFill>
                <a:srgbClr val="3C4043"/>
              </a:solidFill>
              <a:latin typeface="Arial"/>
              <a:ea typeface="Arial"/>
              <a:cs typeface="Arial"/>
              <a:sym typeface="Arial"/>
            </a:endParaRPr>
          </a:p>
          <a:p>
            <a:pPr marL="533400" lvl="0" indent="-320675" algn="l" rtl="0">
              <a:spcBef>
                <a:spcPts val="0"/>
              </a:spcBef>
              <a:spcAft>
                <a:spcPts val="0"/>
              </a:spcAft>
              <a:buClr>
                <a:srgbClr val="3C4043"/>
              </a:buClr>
              <a:buSzPts val="1450"/>
              <a:buFont typeface="Arial"/>
              <a:buChar char="●"/>
            </a:pPr>
            <a:r>
              <a:rPr lang="en" sz="1450" b="1">
                <a:solidFill>
                  <a:srgbClr val="3C4043"/>
                </a:solidFill>
                <a:latin typeface="Arial"/>
                <a:ea typeface="Arial"/>
                <a:cs typeface="Arial"/>
                <a:sym typeface="Arial"/>
              </a:rPr>
              <a:t>Not cyberbullying</a:t>
            </a:r>
            <a:endParaRPr sz="1450" b="1">
              <a:solidFill>
                <a:srgbClr val="3C4043"/>
              </a:solidFill>
              <a:latin typeface="Arial"/>
              <a:ea typeface="Arial"/>
              <a:cs typeface="Arial"/>
              <a:sym typeface="Arial"/>
            </a:endParaRPr>
          </a:p>
          <a:p>
            <a:pPr marL="0" lvl="0" indent="0" algn="l" rtl="0">
              <a:spcBef>
                <a:spcPts val="1200"/>
              </a:spcBef>
              <a:spcAft>
                <a:spcPts val="0"/>
              </a:spcAft>
              <a:buNone/>
            </a:pPr>
            <a:r>
              <a:rPr lang="en" sz="1450" b="1">
                <a:solidFill>
                  <a:srgbClr val="3C4043"/>
                </a:solidFill>
                <a:latin typeface="Arial"/>
                <a:ea typeface="Arial"/>
                <a:cs typeface="Arial"/>
                <a:sym typeface="Arial"/>
              </a:rPr>
              <a:t>The data has been balanced in order to contain ~8000 of each class.</a:t>
            </a:r>
            <a:endParaRPr sz="1450" b="1">
              <a:solidFill>
                <a:srgbClr val="3C4043"/>
              </a:solidFill>
              <a:latin typeface="Arial"/>
              <a:ea typeface="Arial"/>
              <a:cs typeface="Arial"/>
              <a:sym typeface="Arial"/>
            </a:endParaRPr>
          </a:p>
          <a:p>
            <a:pPr marL="0" lvl="0" indent="0" algn="l" rtl="0">
              <a:spcBef>
                <a:spcPts val="0"/>
              </a:spcBef>
              <a:spcAft>
                <a:spcPts val="0"/>
              </a:spcAft>
              <a:buNone/>
            </a:pPr>
            <a:endParaRPr sz="1800" b="1"/>
          </a:p>
        </p:txBody>
      </p:sp>
      <p:sp>
        <p:nvSpPr>
          <p:cNvPr id="1534" name="Google Shape;1534;p26"/>
          <p:cNvSpPr/>
          <p:nvPr/>
        </p:nvSpPr>
        <p:spPr>
          <a:xfrm>
            <a:off x="7850643" y="3346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7850643" y="24269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6"/>
          <p:cNvSpPr txBox="1">
            <a:spLocks noGrp="1"/>
          </p:cNvSpPr>
          <p:nvPr>
            <p:ph type="title" idx="4294967295"/>
          </p:nvPr>
        </p:nvSpPr>
        <p:spPr>
          <a:xfrm>
            <a:off x="260000" y="419100"/>
            <a:ext cx="3044100" cy="10026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2800"/>
              <a:t>・03・</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grpSp>
        <p:nvGrpSpPr>
          <p:cNvPr id="1542" name="Google Shape;1542;p27"/>
          <p:cNvGrpSpPr/>
          <p:nvPr/>
        </p:nvGrpSpPr>
        <p:grpSpPr>
          <a:xfrm>
            <a:off x="325874" y="2341765"/>
            <a:ext cx="839452" cy="813754"/>
            <a:chOff x="-3476625" y="-2105025"/>
            <a:chExt cx="933450" cy="904875"/>
          </a:xfrm>
        </p:grpSpPr>
        <p:sp>
          <p:nvSpPr>
            <p:cNvPr id="1543" name="Google Shape;1543;p27"/>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7"/>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7"/>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7"/>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7"/>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7"/>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7"/>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7"/>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7"/>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7"/>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7"/>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7"/>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7"/>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7"/>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7"/>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7"/>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27"/>
          <p:cNvSpPr/>
          <p:nvPr/>
        </p:nvSpPr>
        <p:spPr>
          <a:xfrm>
            <a:off x="715050" y="527625"/>
            <a:ext cx="7713900" cy="419400"/>
          </a:xfrm>
          <a:prstGeom prst="roundRect">
            <a:avLst>
              <a:gd name="adj" fmla="val 32076"/>
            </a:avLst>
          </a:prstGeom>
          <a:solidFill>
            <a:schemeClr val="dk1"/>
          </a:solid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sz="2200">
                <a:solidFill>
                  <a:schemeClr val="accent5"/>
                </a:solidFill>
                <a:latin typeface="Akshar SemiBold"/>
                <a:ea typeface="Akshar SemiBold"/>
                <a:cs typeface="Akshar SemiBold"/>
                <a:sym typeface="Akshar SemiBold"/>
              </a:rPr>
              <a:t>METHODOLOGY</a:t>
            </a:r>
            <a:endParaRPr sz="2200">
              <a:solidFill>
                <a:schemeClr val="accent5"/>
              </a:solidFill>
              <a:latin typeface="Akshar SemiBold"/>
              <a:ea typeface="Akshar SemiBold"/>
              <a:cs typeface="Akshar SemiBold"/>
              <a:sym typeface="Akshar SemiBold"/>
            </a:endParaRPr>
          </a:p>
        </p:txBody>
      </p:sp>
      <p:sp>
        <p:nvSpPr>
          <p:cNvPr id="1560" name="Google Shape;1560;p27"/>
          <p:cNvSpPr/>
          <p:nvPr/>
        </p:nvSpPr>
        <p:spPr>
          <a:xfrm>
            <a:off x="715025" y="2423800"/>
            <a:ext cx="1871100" cy="2254500"/>
          </a:xfrm>
          <a:prstGeom prst="roundRect">
            <a:avLst>
              <a:gd name="adj" fmla="val 7751"/>
            </a:avLst>
          </a:prstGeom>
          <a:solidFill>
            <a:schemeClr val="accent5"/>
          </a:solidFill>
          <a:ln>
            <a:noFill/>
          </a:ln>
          <a:effectLst>
            <a:outerShdw blurRad="57150" dist="38100" dir="3240000" algn="bl" rotWithShape="0">
              <a:schemeClr val="dk1">
                <a:alpha val="26000"/>
              </a:schemeClr>
            </a:outerShdw>
          </a:effectLst>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 sz="1100">
                <a:solidFill>
                  <a:schemeClr val="dk1"/>
                </a:solidFill>
                <a:latin typeface="Red Hat Text"/>
                <a:ea typeface="Red Hat Text"/>
                <a:cs typeface="Red Hat Text"/>
                <a:sym typeface="Red Hat Text"/>
              </a:rPr>
              <a:t>This project involved analyzing tweets. By understanding the words involved in the tweet, we are going to predict whether a tweet is a cyberbullying tweet or not and if it is a cyberbullying tweet then predicting nature of the cyberbullying.</a:t>
            </a:r>
            <a:endParaRPr sz="1100">
              <a:solidFill>
                <a:schemeClr val="dk1"/>
              </a:solidFill>
              <a:latin typeface="Red Hat Text"/>
              <a:ea typeface="Red Hat Text"/>
              <a:cs typeface="Red Hat Text"/>
              <a:sym typeface="Red Hat Text"/>
            </a:endParaRPr>
          </a:p>
        </p:txBody>
      </p:sp>
      <p:sp>
        <p:nvSpPr>
          <p:cNvPr id="1561" name="Google Shape;1561;p27"/>
          <p:cNvSpPr/>
          <p:nvPr/>
        </p:nvSpPr>
        <p:spPr>
          <a:xfrm>
            <a:off x="716400" y="1582875"/>
            <a:ext cx="1871100" cy="591000"/>
          </a:xfrm>
          <a:prstGeom prst="roundRect">
            <a:avLst>
              <a:gd name="adj" fmla="val 23409"/>
            </a:avLst>
          </a:prstGeom>
          <a:solidFill>
            <a:schemeClr val="dk1"/>
          </a:solid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a:solidFill>
                  <a:schemeClr val="accent5"/>
                </a:solidFill>
                <a:latin typeface="Akshar SemiBold"/>
                <a:ea typeface="Akshar SemiBold"/>
                <a:cs typeface="Akshar SemiBold"/>
                <a:sym typeface="Akshar SemiBold"/>
              </a:rPr>
              <a:t>Problem Definition</a:t>
            </a:r>
            <a:endParaRPr>
              <a:solidFill>
                <a:schemeClr val="accent5"/>
              </a:solidFill>
              <a:latin typeface="Akshar SemiBold"/>
              <a:ea typeface="Akshar SemiBold"/>
              <a:cs typeface="Akshar SemiBold"/>
              <a:sym typeface="Akshar SemiBold"/>
            </a:endParaRPr>
          </a:p>
        </p:txBody>
      </p:sp>
      <p:cxnSp>
        <p:nvCxnSpPr>
          <p:cNvPr id="1562" name="Google Shape;1562;p27"/>
          <p:cNvCxnSpPr>
            <a:stCxn id="1560" idx="0"/>
            <a:endCxn id="1561" idx="2"/>
          </p:cNvCxnSpPr>
          <p:nvPr/>
        </p:nvCxnSpPr>
        <p:spPr>
          <a:xfrm rot="10800000" flipH="1">
            <a:off x="1650575" y="2173900"/>
            <a:ext cx="1500" cy="249900"/>
          </a:xfrm>
          <a:prstGeom prst="straightConnector1">
            <a:avLst/>
          </a:prstGeom>
          <a:noFill/>
          <a:ln w="9525" cap="flat" cmpd="sng">
            <a:solidFill>
              <a:schemeClr val="dk1"/>
            </a:solidFill>
            <a:prstDash val="solid"/>
            <a:round/>
            <a:headEnd type="none" w="med" len="med"/>
            <a:tailEnd type="none" w="med" len="med"/>
          </a:ln>
        </p:spPr>
      </p:cxnSp>
      <p:sp>
        <p:nvSpPr>
          <p:cNvPr id="1563" name="Google Shape;1563;p27"/>
          <p:cNvSpPr/>
          <p:nvPr/>
        </p:nvSpPr>
        <p:spPr>
          <a:xfrm>
            <a:off x="2662650" y="2423800"/>
            <a:ext cx="1871100" cy="2301300"/>
          </a:xfrm>
          <a:prstGeom prst="roundRect">
            <a:avLst>
              <a:gd name="adj" fmla="val 7628"/>
            </a:avLst>
          </a:prstGeom>
          <a:solidFill>
            <a:schemeClr val="accent5"/>
          </a:solidFill>
          <a:ln>
            <a:noFill/>
          </a:ln>
          <a:effectLst>
            <a:outerShdw blurRad="57150" dist="38100" dir="3240000" algn="bl" rotWithShape="0">
              <a:schemeClr val="dk1">
                <a:alpha val="26000"/>
              </a:schemeClr>
            </a:outerShdw>
          </a:effectLst>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 sz="1100">
                <a:solidFill>
                  <a:schemeClr val="dk1"/>
                </a:solidFill>
                <a:latin typeface="Red Hat Text"/>
                <a:ea typeface="Red Hat Text"/>
                <a:cs typeface="Red Hat Text"/>
                <a:sym typeface="Red Hat Text"/>
              </a:rPr>
              <a:t>Clean and preprocess data to remove any irrelevant information, such as URLs, usernames. Convert the text to lowercase and remove stop words. Perform other text preprocessing techniques, such as stemming and lemmatization, to reduce the dimensionality of the data.</a:t>
            </a:r>
            <a:endParaRPr sz="1100">
              <a:solidFill>
                <a:schemeClr val="dk1"/>
              </a:solidFill>
              <a:latin typeface="Red Hat Text"/>
              <a:ea typeface="Red Hat Text"/>
              <a:cs typeface="Red Hat Text"/>
              <a:sym typeface="Red Hat Text"/>
            </a:endParaRPr>
          </a:p>
        </p:txBody>
      </p:sp>
      <p:sp>
        <p:nvSpPr>
          <p:cNvPr id="1564" name="Google Shape;1564;p27"/>
          <p:cNvSpPr/>
          <p:nvPr/>
        </p:nvSpPr>
        <p:spPr>
          <a:xfrm>
            <a:off x="2662642" y="1582875"/>
            <a:ext cx="1871100" cy="591000"/>
          </a:xfrm>
          <a:prstGeom prst="roundRect">
            <a:avLst>
              <a:gd name="adj" fmla="val 23409"/>
            </a:avLst>
          </a:prstGeom>
          <a:solidFill>
            <a:schemeClr val="dk1"/>
          </a:solid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a:solidFill>
                  <a:schemeClr val="accent5"/>
                </a:solidFill>
                <a:latin typeface="Akshar SemiBold"/>
                <a:ea typeface="Akshar SemiBold"/>
                <a:cs typeface="Akshar SemiBold"/>
                <a:sym typeface="Akshar SemiBold"/>
              </a:rPr>
              <a:t>Data Collection/ Preprocessing</a:t>
            </a:r>
            <a:endParaRPr>
              <a:solidFill>
                <a:schemeClr val="accent5"/>
              </a:solidFill>
              <a:latin typeface="Akshar SemiBold"/>
              <a:ea typeface="Akshar SemiBold"/>
              <a:cs typeface="Akshar SemiBold"/>
              <a:sym typeface="Akshar SemiBold"/>
            </a:endParaRPr>
          </a:p>
        </p:txBody>
      </p:sp>
      <p:cxnSp>
        <p:nvCxnSpPr>
          <p:cNvPr id="1565" name="Google Shape;1565;p27"/>
          <p:cNvCxnSpPr>
            <a:stCxn id="1563" idx="0"/>
            <a:endCxn id="1564" idx="2"/>
          </p:cNvCxnSpPr>
          <p:nvPr/>
        </p:nvCxnSpPr>
        <p:spPr>
          <a:xfrm rot="10800000">
            <a:off x="3598200" y="2173900"/>
            <a:ext cx="0" cy="249900"/>
          </a:xfrm>
          <a:prstGeom prst="straightConnector1">
            <a:avLst/>
          </a:prstGeom>
          <a:noFill/>
          <a:ln w="9525" cap="flat" cmpd="sng">
            <a:solidFill>
              <a:schemeClr val="dk1"/>
            </a:solidFill>
            <a:prstDash val="solid"/>
            <a:round/>
            <a:headEnd type="none" w="med" len="med"/>
            <a:tailEnd type="none" w="med" len="med"/>
          </a:ln>
        </p:spPr>
      </p:cxnSp>
      <p:sp>
        <p:nvSpPr>
          <p:cNvPr id="1566" name="Google Shape;1566;p27"/>
          <p:cNvSpPr/>
          <p:nvPr/>
        </p:nvSpPr>
        <p:spPr>
          <a:xfrm>
            <a:off x="4610250" y="2302725"/>
            <a:ext cx="1871100" cy="2375700"/>
          </a:xfrm>
          <a:prstGeom prst="roundRect">
            <a:avLst>
              <a:gd name="adj" fmla="val 7546"/>
            </a:avLst>
          </a:prstGeom>
          <a:solidFill>
            <a:schemeClr val="accent5"/>
          </a:solidFill>
          <a:ln>
            <a:noFill/>
          </a:ln>
          <a:effectLst>
            <a:outerShdw blurRad="57150" dist="38100" dir="3240000" algn="bl" rotWithShape="0">
              <a:schemeClr val="dk1">
                <a:alpha val="26000"/>
              </a:schemeClr>
            </a:outerShdw>
          </a:effectLst>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 sz="1100">
                <a:solidFill>
                  <a:schemeClr val="dk1"/>
                </a:solidFill>
                <a:latin typeface="Red Hat Text"/>
                <a:ea typeface="Red Hat Text"/>
                <a:cs typeface="Red Hat Text"/>
                <a:sym typeface="Red Hat Text"/>
              </a:rPr>
              <a:t>Extract relevant features from the preprocessed data, such as word frequency, sentiment analysis, and the use of emojis and hashtags. Use techniques such as Bag-of-Words or TF-IDF to represent the text data as numerical vectors that can be used as input to a machine learning model.</a:t>
            </a:r>
            <a:endParaRPr sz="1100">
              <a:solidFill>
                <a:schemeClr val="dk1"/>
              </a:solidFill>
              <a:latin typeface="Red Hat Text"/>
              <a:ea typeface="Red Hat Text"/>
              <a:cs typeface="Red Hat Text"/>
              <a:sym typeface="Red Hat Text"/>
            </a:endParaRPr>
          </a:p>
        </p:txBody>
      </p:sp>
      <p:sp>
        <p:nvSpPr>
          <p:cNvPr id="1567" name="Google Shape;1567;p27"/>
          <p:cNvSpPr/>
          <p:nvPr/>
        </p:nvSpPr>
        <p:spPr>
          <a:xfrm>
            <a:off x="4608908" y="1582875"/>
            <a:ext cx="1871100" cy="591000"/>
          </a:xfrm>
          <a:prstGeom prst="roundRect">
            <a:avLst>
              <a:gd name="adj" fmla="val 23409"/>
            </a:avLst>
          </a:prstGeom>
          <a:solidFill>
            <a:schemeClr val="dk1"/>
          </a:solid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a:solidFill>
                  <a:schemeClr val="accent5"/>
                </a:solidFill>
                <a:latin typeface="Akshar SemiBold"/>
                <a:ea typeface="Akshar SemiBold"/>
                <a:cs typeface="Akshar SemiBold"/>
                <a:sym typeface="Akshar SemiBold"/>
              </a:rPr>
              <a:t>Feature Extraction</a:t>
            </a:r>
            <a:endParaRPr>
              <a:solidFill>
                <a:schemeClr val="accent5"/>
              </a:solidFill>
              <a:latin typeface="Akshar SemiBold"/>
              <a:ea typeface="Akshar SemiBold"/>
              <a:cs typeface="Akshar SemiBold"/>
              <a:sym typeface="Akshar SemiBold"/>
            </a:endParaRPr>
          </a:p>
        </p:txBody>
      </p:sp>
      <p:cxnSp>
        <p:nvCxnSpPr>
          <p:cNvPr id="1568" name="Google Shape;1568;p27"/>
          <p:cNvCxnSpPr>
            <a:stCxn id="1566" idx="0"/>
            <a:endCxn id="1567" idx="2"/>
          </p:cNvCxnSpPr>
          <p:nvPr/>
        </p:nvCxnSpPr>
        <p:spPr>
          <a:xfrm rot="10800000">
            <a:off x="5544600" y="2174025"/>
            <a:ext cx="1200" cy="128700"/>
          </a:xfrm>
          <a:prstGeom prst="straightConnector1">
            <a:avLst/>
          </a:prstGeom>
          <a:noFill/>
          <a:ln w="9525" cap="flat" cmpd="sng">
            <a:solidFill>
              <a:schemeClr val="dk1"/>
            </a:solidFill>
            <a:prstDash val="solid"/>
            <a:round/>
            <a:headEnd type="none" w="med" len="med"/>
            <a:tailEnd type="none" w="med" len="med"/>
          </a:ln>
        </p:spPr>
      </p:cxnSp>
      <p:sp>
        <p:nvSpPr>
          <p:cNvPr id="1569" name="Google Shape;1569;p27"/>
          <p:cNvSpPr/>
          <p:nvPr/>
        </p:nvSpPr>
        <p:spPr>
          <a:xfrm>
            <a:off x="6557875" y="2423925"/>
            <a:ext cx="1918500" cy="2254500"/>
          </a:xfrm>
          <a:prstGeom prst="roundRect">
            <a:avLst>
              <a:gd name="adj" fmla="val 7606"/>
            </a:avLst>
          </a:prstGeom>
          <a:solidFill>
            <a:schemeClr val="accent5"/>
          </a:solidFill>
          <a:ln>
            <a:noFill/>
          </a:ln>
          <a:effectLst>
            <a:outerShdw blurRad="57150" dist="38100" dir="3240000" algn="bl" rotWithShape="0">
              <a:schemeClr val="dk1">
                <a:alpha val="26000"/>
              </a:schemeClr>
            </a:outerShdw>
          </a:effectLst>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 sz="1100">
                <a:solidFill>
                  <a:schemeClr val="dk1"/>
                </a:solidFill>
                <a:latin typeface="Red Hat Text"/>
                <a:ea typeface="Red Hat Text"/>
                <a:cs typeface="Red Hat Text"/>
                <a:sym typeface="Red Hat Text"/>
              </a:rPr>
              <a:t>Select an appropriate machine learning algorithm, such as Logistic Regression, Random Forest, or Support Vector Machines, to train a classification model on the extracted features.Evaluate the performance of the trained model using metrics such as accuracy, precision, recall, and F1-score.</a:t>
            </a:r>
            <a:endParaRPr sz="1100">
              <a:solidFill>
                <a:schemeClr val="dk1"/>
              </a:solidFill>
              <a:latin typeface="Red Hat Text"/>
              <a:ea typeface="Red Hat Text"/>
              <a:cs typeface="Red Hat Text"/>
              <a:sym typeface="Red Hat Text"/>
            </a:endParaRPr>
          </a:p>
        </p:txBody>
      </p:sp>
      <p:sp>
        <p:nvSpPr>
          <p:cNvPr id="1570" name="Google Shape;1570;p27"/>
          <p:cNvSpPr/>
          <p:nvPr/>
        </p:nvSpPr>
        <p:spPr>
          <a:xfrm>
            <a:off x="6581575" y="1582875"/>
            <a:ext cx="1871100" cy="591000"/>
          </a:xfrm>
          <a:prstGeom prst="roundRect">
            <a:avLst>
              <a:gd name="adj" fmla="val 23409"/>
            </a:avLst>
          </a:prstGeom>
          <a:solidFill>
            <a:schemeClr val="dk1"/>
          </a:solidFill>
          <a:ln>
            <a:noFill/>
          </a:ln>
        </p:spPr>
        <p:txBody>
          <a:bodyPr spcFirstLastPara="1" wrap="square" lIns="36000" tIns="36000" rIns="36000" bIns="36000" anchor="ctr" anchorCtr="0">
            <a:noAutofit/>
          </a:bodyPr>
          <a:lstStyle/>
          <a:p>
            <a:pPr marL="0" lvl="0" indent="0" algn="ctr" rtl="0">
              <a:spcBef>
                <a:spcPts val="0"/>
              </a:spcBef>
              <a:spcAft>
                <a:spcPts val="0"/>
              </a:spcAft>
              <a:buNone/>
            </a:pPr>
            <a:r>
              <a:rPr lang="en">
                <a:solidFill>
                  <a:schemeClr val="accent5"/>
                </a:solidFill>
                <a:latin typeface="Akshar SemiBold"/>
                <a:ea typeface="Akshar SemiBold"/>
                <a:cs typeface="Akshar SemiBold"/>
                <a:sym typeface="Akshar SemiBold"/>
              </a:rPr>
              <a:t>Model Selection/Evaluation</a:t>
            </a:r>
            <a:endParaRPr>
              <a:solidFill>
                <a:schemeClr val="accent5"/>
              </a:solidFill>
              <a:latin typeface="Akshar SemiBold"/>
              <a:ea typeface="Akshar SemiBold"/>
              <a:cs typeface="Akshar SemiBold"/>
              <a:sym typeface="Akshar SemiBold"/>
            </a:endParaRPr>
          </a:p>
        </p:txBody>
      </p:sp>
      <p:cxnSp>
        <p:nvCxnSpPr>
          <p:cNvPr id="1571" name="Google Shape;1571;p27"/>
          <p:cNvCxnSpPr>
            <a:stCxn id="1569" idx="0"/>
            <a:endCxn id="1570" idx="2"/>
          </p:cNvCxnSpPr>
          <p:nvPr/>
        </p:nvCxnSpPr>
        <p:spPr>
          <a:xfrm rot="10800000">
            <a:off x="7517125" y="2173725"/>
            <a:ext cx="0" cy="250200"/>
          </a:xfrm>
          <a:prstGeom prst="straightConnector1">
            <a:avLst/>
          </a:prstGeom>
          <a:noFill/>
          <a:ln w="9525" cap="flat" cmpd="sng">
            <a:solidFill>
              <a:schemeClr val="dk1"/>
            </a:solidFill>
            <a:prstDash val="solid"/>
            <a:round/>
            <a:headEnd type="none" w="med" len="med"/>
            <a:tailEnd type="none" w="med" len="med"/>
          </a:ln>
        </p:spPr>
      </p:cxnSp>
      <p:cxnSp>
        <p:nvCxnSpPr>
          <p:cNvPr id="1572" name="Google Shape;1572;p27"/>
          <p:cNvCxnSpPr>
            <a:stCxn id="1559" idx="2"/>
            <a:endCxn id="1561" idx="0"/>
          </p:cNvCxnSpPr>
          <p:nvPr/>
        </p:nvCxnSpPr>
        <p:spPr>
          <a:xfrm rot="5400000">
            <a:off x="2793900" y="-195075"/>
            <a:ext cx="636000" cy="2920200"/>
          </a:xfrm>
          <a:prstGeom prst="bentConnector3">
            <a:avLst>
              <a:gd name="adj1" fmla="val 49988"/>
            </a:avLst>
          </a:prstGeom>
          <a:noFill/>
          <a:ln w="9525" cap="flat" cmpd="sng">
            <a:solidFill>
              <a:schemeClr val="dk1"/>
            </a:solidFill>
            <a:prstDash val="solid"/>
            <a:round/>
            <a:headEnd type="none" w="med" len="med"/>
            <a:tailEnd type="none" w="med" len="med"/>
          </a:ln>
        </p:spPr>
      </p:cxnSp>
      <p:cxnSp>
        <p:nvCxnSpPr>
          <p:cNvPr id="1573" name="Google Shape;1573;p27"/>
          <p:cNvCxnSpPr>
            <a:stCxn id="1559" idx="2"/>
            <a:endCxn id="1564" idx="0"/>
          </p:cNvCxnSpPr>
          <p:nvPr/>
        </p:nvCxnSpPr>
        <p:spPr>
          <a:xfrm rot="5400000">
            <a:off x="3767100" y="778125"/>
            <a:ext cx="636000" cy="973800"/>
          </a:xfrm>
          <a:prstGeom prst="bentConnector3">
            <a:avLst>
              <a:gd name="adj1" fmla="val 49988"/>
            </a:avLst>
          </a:prstGeom>
          <a:noFill/>
          <a:ln w="9525" cap="flat" cmpd="sng">
            <a:solidFill>
              <a:schemeClr val="dk1"/>
            </a:solidFill>
            <a:prstDash val="solid"/>
            <a:round/>
            <a:headEnd type="none" w="med" len="med"/>
            <a:tailEnd type="none" w="med" len="med"/>
          </a:ln>
        </p:spPr>
      </p:cxnSp>
      <p:cxnSp>
        <p:nvCxnSpPr>
          <p:cNvPr id="1574" name="Google Shape;1574;p27"/>
          <p:cNvCxnSpPr>
            <a:stCxn id="1559" idx="2"/>
            <a:endCxn id="1567" idx="0"/>
          </p:cNvCxnSpPr>
          <p:nvPr/>
        </p:nvCxnSpPr>
        <p:spPr>
          <a:xfrm rot="-5400000" flipH="1">
            <a:off x="4740300" y="778725"/>
            <a:ext cx="636000" cy="972600"/>
          </a:xfrm>
          <a:prstGeom prst="bentConnector3">
            <a:avLst>
              <a:gd name="adj1" fmla="val 49988"/>
            </a:avLst>
          </a:prstGeom>
          <a:noFill/>
          <a:ln w="9525" cap="flat" cmpd="sng">
            <a:solidFill>
              <a:schemeClr val="dk1"/>
            </a:solidFill>
            <a:prstDash val="solid"/>
            <a:round/>
            <a:headEnd type="none" w="med" len="med"/>
            <a:tailEnd type="none" w="med" len="med"/>
          </a:ln>
        </p:spPr>
      </p:cxnSp>
      <p:cxnSp>
        <p:nvCxnSpPr>
          <p:cNvPr id="1575" name="Google Shape;1575;p27"/>
          <p:cNvCxnSpPr>
            <a:stCxn id="1559" idx="2"/>
            <a:endCxn id="1570" idx="0"/>
          </p:cNvCxnSpPr>
          <p:nvPr/>
        </p:nvCxnSpPr>
        <p:spPr>
          <a:xfrm rot="-5400000" flipH="1">
            <a:off x="5726550" y="-207525"/>
            <a:ext cx="636000" cy="2945100"/>
          </a:xfrm>
          <a:prstGeom prst="bentConnector3">
            <a:avLst>
              <a:gd name="adj1" fmla="val 49988"/>
            </a:avLst>
          </a:prstGeom>
          <a:noFill/>
          <a:ln w="9525" cap="flat" cmpd="sng">
            <a:solidFill>
              <a:schemeClr val="dk1"/>
            </a:solidFill>
            <a:prstDash val="solid"/>
            <a:round/>
            <a:headEnd type="none" w="med" len="med"/>
            <a:tailEnd type="none" w="med" len="med"/>
          </a:ln>
        </p:spPr>
      </p:cxnSp>
      <p:sp>
        <p:nvSpPr>
          <p:cNvPr id="1576" name="Google Shape;1576;p27"/>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28"/>
          <p:cNvSpPr txBox="1">
            <a:spLocks noGrp="1"/>
          </p:cNvSpPr>
          <p:nvPr>
            <p:ph type="title"/>
          </p:nvPr>
        </p:nvSpPr>
        <p:spPr>
          <a:xfrm>
            <a:off x="715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Models Compared</a:t>
            </a:r>
            <a:endParaRPr/>
          </a:p>
        </p:txBody>
      </p:sp>
      <p:sp>
        <p:nvSpPr>
          <p:cNvPr id="1582" name="Google Shape;1582;p28"/>
          <p:cNvSpPr txBox="1">
            <a:spLocks noGrp="1"/>
          </p:cNvSpPr>
          <p:nvPr>
            <p:ph type="body" idx="1"/>
          </p:nvPr>
        </p:nvSpPr>
        <p:spPr>
          <a:xfrm>
            <a:off x="834125" y="1160900"/>
            <a:ext cx="7594800" cy="3447600"/>
          </a:xfrm>
          <a:prstGeom prst="rect">
            <a:avLst/>
          </a:prstGeom>
        </p:spPr>
        <p:txBody>
          <a:bodyPr spcFirstLastPara="1" wrap="square" lIns="36000" tIns="36000" rIns="36000" bIns="36000" anchor="t" anchorCtr="0">
            <a:noAutofit/>
          </a:bodyPr>
          <a:lstStyle/>
          <a:p>
            <a:pPr marL="457200" lvl="0" indent="-342900" algn="l" rtl="0">
              <a:spcBef>
                <a:spcPts val="0"/>
              </a:spcBef>
              <a:spcAft>
                <a:spcPts val="0"/>
              </a:spcAft>
              <a:buSzPts val="1800"/>
              <a:buAutoNum type="arabicPeriod"/>
            </a:pPr>
            <a:r>
              <a:rPr lang="en" sz="1800"/>
              <a:t>Logistic Regression- Accuracy=0.8228272280708214</a:t>
            </a:r>
            <a:endParaRPr sz="1800"/>
          </a:p>
          <a:p>
            <a:pPr marL="457200" lvl="0" indent="-342900" algn="l" rtl="0">
              <a:spcBef>
                <a:spcPts val="0"/>
              </a:spcBef>
              <a:spcAft>
                <a:spcPts val="0"/>
              </a:spcAft>
              <a:buSzPts val="1800"/>
              <a:buAutoNum type="arabicPeriod"/>
            </a:pPr>
            <a:r>
              <a:rPr lang="en" sz="1800"/>
              <a:t>Support Vector Classifier - Accuracy=0.8220066371295554</a:t>
            </a:r>
            <a:endParaRPr sz="1800"/>
          </a:p>
          <a:p>
            <a:pPr marL="457200" lvl="0" indent="-342900" algn="l" rtl="0">
              <a:spcBef>
                <a:spcPts val="0"/>
              </a:spcBef>
              <a:spcAft>
                <a:spcPts val="0"/>
              </a:spcAft>
              <a:buSzPts val="1800"/>
              <a:buAutoNum type="arabicPeriod"/>
            </a:pPr>
            <a:r>
              <a:rPr lang="en" sz="1800"/>
              <a:t>Naive Bayes Classifier- Accuracy= 0.6708019945279682</a:t>
            </a:r>
            <a:endParaRPr sz="1800"/>
          </a:p>
          <a:p>
            <a:pPr marL="457200" lvl="0" indent="-342900" algn="l" rtl="0">
              <a:spcBef>
                <a:spcPts val="0"/>
              </a:spcBef>
              <a:spcAft>
                <a:spcPts val="0"/>
              </a:spcAft>
              <a:buSzPts val="1800"/>
              <a:buAutoNum type="arabicPeriod"/>
            </a:pPr>
            <a:r>
              <a:rPr lang="en" sz="1800"/>
              <a:t>Decison Tree Classifier- Accuracy= 0.8087938020774486</a:t>
            </a:r>
            <a:endParaRPr sz="1800"/>
          </a:p>
          <a:p>
            <a:pPr marL="457200" lvl="0" indent="-342900" algn="l" rtl="0">
              <a:spcBef>
                <a:spcPts val="0"/>
              </a:spcBef>
              <a:spcAft>
                <a:spcPts val="0"/>
              </a:spcAft>
              <a:buSzPts val="1800"/>
              <a:buAutoNum type="arabicPeriod"/>
            </a:pPr>
            <a:r>
              <a:rPr lang="en" sz="1800"/>
              <a:t>RandomForest Classifier- Accuracy= 0.8299577325897154</a:t>
            </a:r>
            <a:endParaRPr sz="1800"/>
          </a:p>
          <a:p>
            <a:pPr marL="457200" lvl="0" indent="-342900" algn="l" rtl="0">
              <a:spcBef>
                <a:spcPts val="0"/>
              </a:spcBef>
              <a:spcAft>
                <a:spcPts val="0"/>
              </a:spcAft>
              <a:buSzPts val="1800"/>
              <a:buAutoNum type="arabicPeriod"/>
            </a:pPr>
            <a:r>
              <a:rPr lang="en" sz="1800"/>
              <a:t>Adaboost Classifier- Accuracy= 0.760119208505768 </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By trying different models we can see logistic regression, svm and random forest classifier performed similarly, so among these we will go with svm model as it is more generalised and light </a:t>
            </a:r>
            <a:endParaRPr sz="1800"/>
          </a:p>
        </p:txBody>
      </p:sp>
      <p:sp>
        <p:nvSpPr>
          <p:cNvPr id="1583" name="Google Shape;1583;p28"/>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588" name="Google Shape;1588;p29"/>
          <p:cNvSpPr txBox="1">
            <a:spLocks noGrp="1"/>
          </p:cNvSpPr>
          <p:nvPr>
            <p:ph type="title"/>
          </p:nvPr>
        </p:nvSpPr>
        <p:spPr>
          <a:xfrm>
            <a:off x="715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Model Evaluation</a:t>
            </a:r>
            <a:endParaRPr/>
          </a:p>
        </p:txBody>
      </p:sp>
      <p:sp>
        <p:nvSpPr>
          <p:cNvPr id="1589" name="Google Shape;1589;p29"/>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a:hlinkClick r:id="rId3" action="ppaction://hlinksldjump"/>
          </p:cNvPr>
          <p:cNvSpPr txBox="1"/>
          <p:nvPr/>
        </p:nvSpPr>
        <p:spPr>
          <a:xfrm>
            <a:off x="71510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1" name="Google Shape;1591;p29">
            <a:hlinkClick r:id="" action="ppaction://noaction"/>
          </p:cNvPr>
          <p:cNvSpPr txBox="1"/>
          <p:nvPr/>
        </p:nvSpPr>
        <p:spPr>
          <a:xfrm>
            <a:off x="328635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2" name="Google Shape;1592;p29">
            <a:hlinkClick r:id="rId4" action="ppaction://hlinksldjump"/>
          </p:cNvPr>
          <p:cNvSpPr txBox="1"/>
          <p:nvPr/>
        </p:nvSpPr>
        <p:spPr>
          <a:xfrm>
            <a:off x="5857633"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3" name="Google Shape;1593;p29"/>
          <p:cNvSpPr/>
          <p:nvPr/>
        </p:nvSpPr>
        <p:spPr>
          <a:xfrm>
            <a:off x="7850643" y="3346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9"/>
          <p:cNvSpPr/>
          <p:nvPr/>
        </p:nvSpPr>
        <p:spPr>
          <a:xfrm>
            <a:off x="7850643" y="24269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5" name="Google Shape;1595;p29"/>
          <p:cNvPicPr preferRelativeResize="0"/>
          <p:nvPr/>
        </p:nvPicPr>
        <p:blipFill rotWithShape="1">
          <a:blip r:embed="rId5">
            <a:alphaModFix/>
          </a:blip>
          <a:srcRect r="38699" b="5979"/>
          <a:stretch/>
        </p:blipFill>
        <p:spPr>
          <a:xfrm>
            <a:off x="1117525" y="1392750"/>
            <a:ext cx="6027925" cy="295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grpSp>
        <p:nvGrpSpPr>
          <p:cNvPr id="1600" name="Google Shape;1600;p30"/>
          <p:cNvGrpSpPr/>
          <p:nvPr/>
        </p:nvGrpSpPr>
        <p:grpSpPr>
          <a:xfrm>
            <a:off x="7764162" y="642115"/>
            <a:ext cx="839452" cy="813754"/>
            <a:chOff x="-3476625" y="-2105025"/>
            <a:chExt cx="933450" cy="904875"/>
          </a:xfrm>
        </p:grpSpPr>
        <p:sp>
          <p:nvSpPr>
            <p:cNvPr id="1601" name="Google Shape;1601;p30"/>
            <p:cNvSpPr/>
            <p:nvPr/>
          </p:nvSpPr>
          <p:spPr>
            <a:xfrm>
              <a:off x="-34766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31908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29051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26193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34766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31908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29051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26193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a:off x="-34766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a:off x="-31908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29051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a:off x="-26193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a:off x="-34766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a:off x="-31908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29051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26193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30"/>
          <p:cNvSpPr txBox="1">
            <a:spLocks noGrp="1"/>
          </p:cNvSpPr>
          <p:nvPr>
            <p:ph type="title"/>
          </p:nvPr>
        </p:nvSpPr>
        <p:spPr>
          <a:xfrm>
            <a:off x="715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Applications:-</a:t>
            </a:r>
            <a:endParaRPr/>
          </a:p>
        </p:txBody>
      </p:sp>
      <p:sp>
        <p:nvSpPr>
          <p:cNvPr id="1618" name="Google Shape;1618;p30"/>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0">
            <a:hlinkClick r:id="rId3" action="ppaction://hlinksldjump"/>
          </p:cNvPr>
          <p:cNvSpPr txBox="1"/>
          <p:nvPr/>
        </p:nvSpPr>
        <p:spPr>
          <a:xfrm>
            <a:off x="71510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0" name="Google Shape;1620;p30">
            <a:hlinkClick r:id="" action="ppaction://noaction"/>
          </p:cNvPr>
          <p:cNvSpPr txBox="1"/>
          <p:nvPr/>
        </p:nvSpPr>
        <p:spPr>
          <a:xfrm>
            <a:off x="3286350"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1" name="Google Shape;1621;p30">
            <a:hlinkClick r:id="rId4" action="ppaction://hlinksldjump"/>
          </p:cNvPr>
          <p:cNvSpPr txBox="1"/>
          <p:nvPr/>
        </p:nvSpPr>
        <p:spPr>
          <a:xfrm>
            <a:off x="5857633" y="36600"/>
            <a:ext cx="2571300" cy="34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2" name="Google Shape;1622;p30"/>
          <p:cNvSpPr/>
          <p:nvPr/>
        </p:nvSpPr>
        <p:spPr>
          <a:xfrm>
            <a:off x="715050" y="1234825"/>
            <a:ext cx="7713900" cy="3063000"/>
          </a:xfrm>
          <a:prstGeom prst="roundRect">
            <a:avLst>
              <a:gd name="adj" fmla="val 7604"/>
            </a:avLst>
          </a:prstGeom>
          <a:solidFill>
            <a:schemeClr val="accent5"/>
          </a:solidFill>
          <a:ln>
            <a:noFill/>
          </a:ln>
          <a:effectLst>
            <a:outerShdw blurRad="57150" dist="38100" dir="324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txBox="1"/>
          <p:nvPr/>
        </p:nvSpPr>
        <p:spPr>
          <a:xfrm>
            <a:off x="952500" y="1433275"/>
            <a:ext cx="7239000" cy="2666100"/>
          </a:xfrm>
          <a:prstGeom prst="rect">
            <a:avLst/>
          </a:prstGeom>
          <a:noFill/>
          <a:ln>
            <a:noFill/>
          </a:ln>
        </p:spPr>
        <p:txBody>
          <a:bodyPr spcFirstLastPara="1" wrap="square" lIns="36000" tIns="36000" rIns="36000" bIns="36000" anchor="t" anchorCtr="0">
            <a:noAutofit/>
          </a:bodyPr>
          <a:lstStyle/>
          <a:p>
            <a:pPr marL="457200" lvl="0" indent="-317500" algn="l" rtl="0">
              <a:lnSpc>
                <a:spcPct val="115000"/>
              </a:lnSpc>
              <a:spcBef>
                <a:spcPts val="0"/>
              </a:spcBef>
              <a:spcAft>
                <a:spcPts val="0"/>
              </a:spcAft>
              <a:buClr>
                <a:schemeClr val="dk1"/>
              </a:buClr>
              <a:buSzPts val="1400"/>
              <a:buFont typeface="Red Hat Text"/>
              <a:buAutoNum type="arabicParenR"/>
            </a:pPr>
            <a:r>
              <a:rPr lang="en" b="1">
                <a:solidFill>
                  <a:schemeClr val="dk1"/>
                </a:solidFill>
                <a:latin typeface="Red Hat Text"/>
                <a:ea typeface="Red Hat Text"/>
                <a:cs typeface="Red Hat Text"/>
                <a:sym typeface="Red Hat Text"/>
              </a:rPr>
              <a:t>Online Safety</a:t>
            </a:r>
            <a:r>
              <a:rPr lang="en">
                <a:solidFill>
                  <a:schemeClr val="dk1"/>
                </a:solidFill>
                <a:latin typeface="Red Hat Text"/>
                <a:ea typeface="Red Hat Text"/>
                <a:cs typeface="Red Hat Text"/>
                <a:sym typeface="Red Hat Text"/>
              </a:rPr>
              <a:t>: The project can be used to identify cyberbullying tweets on social media platforms and alert users to potentially harmful content. </a:t>
            </a:r>
            <a:endParaRPr>
              <a:solidFill>
                <a:schemeClr val="dk1"/>
              </a:solidFill>
              <a:latin typeface="Red Hat Text"/>
              <a:ea typeface="Red Hat Text"/>
              <a:cs typeface="Red Hat Text"/>
              <a:sym typeface="Red Hat Text"/>
            </a:endParaRPr>
          </a:p>
          <a:p>
            <a:pPr marL="457200" lvl="0" indent="-317500" algn="l" rtl="0">
              <a:lnSpc>
                <a:spcPct val="115000"/>
              </a:lnSpc>
              <a:spcBef>
                <a:spcPts val="0"/>
              </a:spcBef>
              <a:spcAft>
                <a:spcPts val="0"/>
              </a:spcAft>
              <a:buClr>
                <a:schemeClr val="dk1"/>
              </a:buClr>
              <a:buSzPts val="1400"/>
              <a:buFont typeface="Red Hat Text"/>
              <a:buAutoNum type="arabicParenR"/>
            </a:pPr>
            <a:r>
              <a:rPr lang="en" b="1">
                <a:solidFill>
                  <a:schemeClr val="dk1"/>
                </a:solidFill>
                <a:latin typeface="Red Hat Text"/>
                <a:ea typeface="Red Hat Text"/>
                <a:cs typeface="Red Hat Text"/>
                <a:sym typeface="Red Hat Text"/>
              </a:rPr>
              <a:t>Law Enforcement</a:t>
            </a:r>
            <a:r>
              <a:rPr lang="en">
                <a:solidFill>
                  <a:schemeClr val="dk1"/>
                </a:solidFill>
                <a:latin typeface="Red Hat Text"/>
                <a:ea typeface="Red Hat Text"/>
                <a:cs typeface="Red Hat Text"/>
                <a:sym typeface="Red Hat Text"/>
              </a:rPr>
              <a:t>: Law enforcement agencies can use this technology to track cyberbullying cases and prosecute offenders.</a:t>
            </a:r>
            <a:endParaRPr>
              <a:solidFill>
                <a:schemeClr val="dk1"/>
              </a:solidFill>
              <a:latin typeface="Red Hat Text"/>
              <a:ea typeface="Red Hat Text"/>
              <a:cs typeface="Red Hat Text"/>
              <a:sym typeface="Red Hat Text"/>
            </a:endParaRPr>
          </a:p>
          <a:p>
            <a:pPr marL="457200" lvl="0" indent="-317500" algn="l" rtl="0">
              <a:lnSpc>
                <a:spcPct val="115000"/>
              </a:lnSpc>
              <a:spcBef>
                <a:spcPts val="0"/>
              </a:spcBef>
              <a:spcAft>
                <a:spcPts val="0"/>
              </a:spcAft>
              <a:buClr>
                <a:schemeClr val="dk1"/>
              </a:buClr>
              <a:buSzPts val="1400"/>
              <a:buFont typeface="Red Hat Text"/>
              <a:buAutoNum type="arabicParenR"/>
            </a:pPr>
            <a:r>
              <a:rPr lang="en" b="1">
                <a:solidFill>
                  <a:schemeClr val="dk1"/>
                </a:solidFill>
                <a:latin typeface="Red Hat Text"/>
                <a:ea typeface="Red Hat Text"/>
                <a:cs typeface="Red Hat Text"/>
                <a:sym typeface="Red Hat Text"/>
              </a:rPr>
              <a:t>Educational Institutions</a:t>
            </a:r>
            <a:r>
              <a:rPr lang="en">
                <a:solidFill>
                  <a:schemeClr val="dk1"/>
                </a:solidFill>
                <a:latin typeface="Red Hat Text"/>
                <a:ea typeface="Red Hat Text"/>
                <a:cs typeface="Red Hat Text"/>
                <a:sym typeface="Red Hat Text"/>
              </a:rPr>
              <a:t>: Educational institutions can use this technology to monitor student behavior on social media platforms and identify cases of cyberbullying.</a:t>
            </a:r>
            <a:endParaRPr>
              <a:solidFill>
                <a:schemeClr val="dk1"/>
              </a:solidFill>
              <a:latin typeface="Red Hat Text"/>
              <a:ea typeface="Red Hat Text"/>
              <a:cs typeface="Red Hat Text"/>
              <a:sym typeface="Red Hat Text"/>
            </a:endParaRPr>
          </a:p>
          <a:p>
            <a:pPr marL="457200" lvl="0" indent="-317500" algn="l" rtl="0">
              <a:lnSpc>
                <a:spcPct val="115000"/>
              </a:lnSpc>
              <a:spcBef>
                <a:spcPts val="0"/>
              </a:spcBef>
              <a:spcAft>
                <a:spcPts val="0"/>
              </a:spcAft>
              <a:buClr>
                <a:schemeClr val="dk1"/>
              </a:buClr>
              <a:buSzPts val="1400"/>
              <a:buFont typeface="Red Hat Text"/>
              <a:buAutoNum type="arabicParenR"/>
            </a:pPr>
            <a:r>
              <a:rPr lang="en" b="1">
                <a:solidFill>
                  <a:schemeClr val="dk1"/>
                </a:solidFill>
                <a:latin typeface="Red Hat Text"/>
                <a:ea typeface="Red Hat Text"/>
                <a:cs typeface="Red Hat Text"/>
                <a:sym typeface="Red Hat Text"/>
              </a:rPr>
              <a:t>Social Media Platforms</a:t>
            </a:r>
            <a:r>
              <a:rPr lang="en">
                <a:solidFill>
                  <a:schemeClr val="dk1"/>
                </a:solidFill>
                <a:latin typeface="Red Hat Text"/>
                <a:ea typeface="Red Hat Text"/>
                <a:cs typeface="Red Hat Text"/>
                <a:sym typeface="Red Hat Text"/>
              </a:rPr>
              <a:t>: Social media platforms can use this technology to automatically flag and remove cyberbullying content from their platforms.</a:t>
            </a:r>
            <a:endParaRPr>
              <a:solidFill>
                <a:schemeClr val="dk1"/>
              </a:solidFill>
              <a:latin typeface="Red Hat Text"/>
              <a:ea typeface="Red Hat Text"/>
              <a:cs typeface="Red Hat Text"/>
              <a:sym typeface="Red Hat Text"/>
            </a:endParaRPr>
          </a:p>
          <a:p>
            <a:pPr marL="457200" lvl="0" indent="-317500" algn="l" rtl="0">
              <a:lnSpc>
                <a:spcPct val="115000"/>
              </a:lnSpc>
              <a:spcBef>
                <a:spcPts val="0"/>
              </a:spcBef>
              <a:spcAft>
                <a:spcPts val="0"/>
              </a:spcAft>
              <a:buClr>
                <a:schemeClr val="dk1"/>
              </a:buClr>
              <a:buSzPts val="1400"/>
              <a:buFont typeface="Red Hat Text"/>
              <a:buAutoNum type="arabicParenR"/>
            </a:pPr>
            <a:r>
              <a:rPr lang="en" b="1">
                <a:solidFill>
                  <a:schemeClr val="dk1"/>
                </a:solidFill>
                <a:latin typeface="Red Hat Text"/>
                <a:ea typeface="Red Hat Text"/>
                <a:cs typeface="Red Hat Text"/>
                <a:sym typeface="Red Hat Text"/>
              </a:rPr>
              <a:t>Mental Health Support</a:t>
            </a:r>
            <a:r>
              <a:rPr lang="en">
                <a:solidFill>
                  <a:schemeClr val="dk1"/>
                </a:solidFill>
                <a:latin typeface="Red Hat Text"/>
                <a:ea typeface="Red Hat Text"/>
                <a:cs typeface="Red Hat Text"/>
                <a:sym typeface="Red Hat Text"/>
              </a:rPr>
              <a:t>: The project can be used to identify individuals who may be at risk of experiencing mental health issues due to cyberbullying.</a:t>
            </a:r>
            <a:endParaRPr>
              <a:solidFill>
                <a:schemeClr val="dk1"/>
              </a:solidFill>
              <a:latin typeface="Red Hat Text"/>
              <a:ea typeface="Red Hat Text"/>
              <a:cs typeface="Red Hat Text"/>
              <a:sym typeface="Red Hat Text"/>
            </a:endParaRPr>
          </a:p>
        </p:txBody>
      </p:sp>
      <p:grpSp>
        <p:nvGrpSpPr>
          <p:cNvPr id="1624" name="Google Shape;1624;p30"/>
          <p:cNvGrpSpPr/>
          <p:nvPr/>
        </p:nvGrpSpPr>
        <p:grpSpPr>
          <a:xfrm>
            <a:off x="952800" y="1433313"/>
            <a:ext cx="7238400" cy="2666025"/>
            <a:chOff x="952550" y="1402525"/>
            <a:chExt cx="7238400" cy="2666025"/>
          </a:xfrm>
        </p:grpSpPr>
        <p:cxnSp>
          <p:nvCxnSpPr>
            <p:cNvPr id="1625" name="Google Shape;1625;p30"/>
            <p:cNvCxnSpPr/>
            <p:nvPr/>
          </p:nvCxnSpPr>
          <p:spPr>
            <a:xfrm>
              <a:off x="952550" y="164467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26" name="Google Shape;1626;p30"/>
            <p:cNvCxnSpPr/>
            <p:nvPr/>
          </p:nvCxnSpPr>
          <p:spPr>
            <a:xfrm>
              <a:off x="952550" y="18867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27" name="Google Shape;1627;p30"/>
            <p:cNvCxnSpPr/>
            <p:nvPr/>
          </p:nvCxnSpPr>
          <p:spPr>
            <a:xfrm>
              <a:off x="952550" y="21288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28" name="Google Shape;1628;p30"/>
            <p:cNvCxnSpPr/>
            <p:nvPr/>
          </p:nvCxnSpPr>
          <p:spPr>
            <a:xfrm>
              <a:off x="952550" y="2371250"/>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29" name="Google Shape;1629;p30"/>
            <p:cNvCxnSpPr/>
            <p:nvPr/>
          </p:nvCxnSpPr>
          <p:spPr>
            <a:xfrm>
              <a:off x="952550" y="26130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0" name="Google Shape;1630;p30"/>
            <p:cNvCxnSpPr/>
            <p:nvPr/>
          </p:nvCxnSpPr>
          <p:spPr>
            <a:xfrm>
              <a:off x="952550" y="285577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1" name="Google Shape;1631;p30"/>
            <p:cNvCxnSpPr/>
            <p:nvPr/>
          </p:nvCxnSpPr>
          <p:spPr>
            <a:xfrm>
              <a:off x="952550" y="30985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2" name="Google Shape;1632;p30"/>
            <p:cNvCxnSpPr/>
            <p:nvPr/>
          </p:nvCxnSpPr>
          <p:spPr>
            <a:xfrm>
              <a:off x="952550" y="3340300"/>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3" name="Google Shape;1633;p30"/>
            <p:cNvCxnSpPr/>
            <p:nvPr/>
          </p:nvCxnSpPr>
          <p:spPr>
            <a:xfrm>
              <a:off x="952550" y="35840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4" name="Google Shape;1634;p30"/>
            <p:cNvCxnSpPr/>
            <p:nvPr/>
          </p:nvCxnSpPr>
          <p:spPr>
            <a:xfrm>
              <a:off x="952550" y="38248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5" name="Google Shape;1635;p30"/>
            <p:cNvCxnSpPr/>
            <p:nvPr/>
          </p:nvCxnSpPr>
          <p:spPr>
            <a:xfrm>
              <a:off x="952550" y="1402525"/>
              <a:ext cx="7238400" cy="0"/>
            </a:xfrm>
            <a:prstGeom prst="straightConnector1">
              <a:avLst/>
            </a:prstGeom>
            <a:noFill/>
            <a:ln w="9525" cap="flat" cmpd="sng">
              <a:solidFill>
                <a:schemeClr val="lt2"/>
              </a:solidFill>
              <a:prstDash val="solid"/>
              <a:round/>
              <a:headEnd type="none" w="med" len="med"/>
              <a:tailEnd type="none" w="med" len="med"/>
            </a:ln>
          </p:spPr>
        </p:cxnSp>
        <p:cxnSp>
          <p:nvCxnSpPr>
            <p:cNvPr id="1636" name="Google Shape;1636;p30"/>
            <p:cNvCxnSpPr/>
            <p:nvPr/>
          </p:nvCxnSpPr>
          <p:spPr>
            <a:xfrm>
              <a:off x="952550" y="4068550"/>
              <a:ext cx="72384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
</file>

<file path=ppt/theme/theme1.xml><?xml version="1.0" encoding="utf-8"?>
<a:theme xmlns:a="http://schemas.openxmlformats.org/drawingml/2006/main" name="Stop Bullying! by Slidesgo">
  <a:themeElements>
    <a:clrScheme name="Simple Light">
      <a:dk1>
        <a:srgbClr val="22346F"/>
      </a:dk1>
      <a:lt1>
        <a:srgbClr val="D8EFFE"/>
      </a:lt1>
      <a:dk2>
        <a:srgbClr val="B6D4FF"/>
      </a:dk2>
      <a:lt2>
        <a:srgbClr val="659DF3"/>
      </a:lt2>
      <a:accent1>
        <a:srgbClr val="587DF7"/>
      </a:accent1>
      <a:accent2>
        <a:srgbClr val="171C51"/>
      </a:accent2>
      <a:accent3>
        <a:srgbClr val="BB6DFF"/>
      </a:accent3>
      <a:accent4>
        <a:srgbClr val="FF3898"/>
      </a:accent4>
      <a:accent5>
        <a:srgbClr val="FFFFFF"/>
      </a:accent5>
      <a:accent6>
        <a:srgbClr val="FFFFFF"/>
      </a:accent6>
      <a:hlink>
        <a:srgbClr val="2234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Akshar</vt:lpstr>
      <vt:lpstr>Bebas Neue</vt:lpstr>
      <vt:lpstr>Arial</vt:lpstr>
      <vt:lpstr>Red Hat Text</vt:lpstr>
      <vt:lpstr>Akshar SemiBold</vt:lpstr>
      <vt:lpstr>Times New Roman</vt:lpstr>
      <vt:lpstr>Stop Bullying! by Slidesgo</vt:lpstr>
      <vt:lpstr>Cyberbullying Tweet Recognition</vt:lpstr>
      <vt:lpstr>01</vt:lpstr>
      <vt:lpstr>Objective:- The objective of this project is to create a ML model that can automatically flag potentially harmful tweets as well as break down the patterns of hatred</vt:lpstr>
      <vt:lpstr>Introduction - What is Cyberbullying?</vt:lpstr>
      <vt:lpstr>About Dataset</vt:lpstr>
      <vt:lpstr>PowerPoint Presentation</vt:lpstr>
      <vt:lpstr>Models Compared</vt:lpstr>
      <vt:lpstr>Model Evaluation</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Tweet Recognition</dc:title>
  <cp:lastModifiedBy>yash gaikwad</cp:lastModifiedBy>
  <cp:revision>1</cp:revision>
  <dcterms:modified xsi:type="dcterms:W3CDTF">2023-08-19T11:30:36Z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2023-08-19T11:30:35Z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347309fb-af29-462e-8b00-8a4bcb4383ef</vt:lpwstr>
  </property>
  <property fmtid="{D5CDD505-2E9C-101B-9397-08002B2CF9AE}" pid="7" name="MSIP_Label_defa4170-0d19-0005-0004-bc88714345d2_ActionId">
    <vt:lpwstr>104fc403-d402-4282-b699-c2258192a171</vt:lpwstr>
  </property>
  <property fmtid="{D5CDD505-2E9C-101B-9397-08002B2CF9AE}" pid="8" name="MSIP_Label_defa4170-0d19-0005-0004-bc88714345d2_ContentBits">
    <vt:lpwstr>0</vt:lpwstr>
  </property>
</Properties>
</file>