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BC02-9F9A-4507-A550-7E77F1699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F1DCC-BE21-47FC-A7D5-F2FA6C4E7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C9C66-CA9E-4B32-AF1A-F2C236F3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C2F5-9121-4182-BDE3-C4DDA3352FE7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0BE92-9514-4895-86C3-BB180C2E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BC7A6-A5AB-402E-9872-DBF42D73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C581-2CE7-4AF1-9BD2-CF61776BE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23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D57F-B6A0-4E8E-AE8A-C470022E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9B145-45C2-4A30-89BE-B1B2E03CB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313FE-AA69-48ED-8E98-627168B9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C2F5-9121-4182-BDE3-C4DDA3352FE7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E21F4-1D93-4EFC-9DC3-6CF2F27E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1A01D-E9F6-4866-B393-2D794B5C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C581-2CE7-4AF1-9BD2-CF61776BE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009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8540A-4B97-4668-B3E9-A5C80964E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FF77F-1B7B-47D5-B8AF-4E92E8ADC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32791-A614-432B-AF1A-AA91D3F9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C2F5-9121-4182-BDE3-C4DDA3352FE7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54277-18A3-488E-A5E5-A7C6C2EE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B656D-7E1F-4F47-BAF7-75FE74BD2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C581-2CE7-4AF1-9BD2-CF61776BE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82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3C63A-2F44-4123-8EF3-D51CE304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7ADC7-07AD-4B09-BB96-0EEF2BC2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2AB7-C85A-4569-B4CD-E5CAE982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C2F5-9121-4182-BDE3-C4DDA3352FE7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FCFDA-3FB9-4CA8-9EBF-B66FE168F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8E0BF-3CDB-47E7-84E1-08C274DA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C581-2CE7-4AF1-9BD2-CF61776BE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75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17C0-2058-4AB2-A7F4-5F43755B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4653-E982-4FA7-B1CB-3AB44C3F5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7060F-EEFA-496A-AF4F-DACA2D08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C2F5-9121-4182-BDE3-C4DDA3352FE7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47343-DC58-485D-8F2C-868BC206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8CE76-E699-4EB4-858E-E8979C7E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C581-2CE7-4AF1-9BD2-CF61776BE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01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B52D-0CDA-488C-875A-16AA383F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9ECAF-EC7E-4C45-934B-79257784E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B91F3-19F2-457F-A595-3C980A839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E4BF3-EA48-4E53-9684-02BB0C47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C2F5-9121-4182-BDE3-C4DDA3352FE7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F7DCB-0CE3-4844-AF3C-4646F0E16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1F51F-C0AF-461D-A090-682580A8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C581-2CE7-4AF1-9BD2-CF61776BE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7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AD21-D7B6-4303-9917-EBABDF851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BC555-DD43-4ADF-9F07-82BDA04D9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C48AC-E19D-469C-8241-5E6E505F7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B94D87-DE87-4931-B65B-14A4BD566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81884-E793-45EB-8099-18D41A555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EA9A75-3BC0-450F-BF8E-7949A88A4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C2F5-9121-4182-BDE3-C4DDA3352FE7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6EE4B-966E-4A55-A10C-5E66014ED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4FBA1-ABEB-4A50-84EC-38DDA5D5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C581-2CE7-4AF1-9BD2-CF61776BE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60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F089-737A-4E20-94B2-2C4C6111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E4198-5222-4B5B-B0D0-A6AE8E11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C2F5-9121-4182-BDE3-C4DDA3352FE7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71186-C6F7-48C2-A52B-8113BD77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53AC6-61E8-4A8E-AEF5-0BB77A5E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C581-2CE7-4AF1-9BD2-CF61776BE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62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8113CC-1964-49FC-9DD4-AB5EA21D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C2F5-9121-4182-BDE3-C4DDA3352FE7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262EEF-C7BA-41FD-8B19-099F6082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5250C-1E99-4438-AC04-EBCE1D62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C581-2CE7-4AF1-9BD2-CF61776BE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89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BA8FE-617D-4953-B604-B4455C84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6638-5D26-4296-BA3A-5E244A832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A6B91-7B83-4DED-9F33-4FD191B4C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A4734-FB52-43DD-83D7-94935D53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C2F5-9121-4182-BDE3-C4DDA3352FE7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1BEC4-608D-46B4-88F8-C48BCC99C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A4E50-7079-463D-9946-CFF23B047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C581-2CE7-4AF1-9BD2-CF61776BE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92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D49C-4F09-4E0B-80EF-C59EE69A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A24190-7A4A-40BA-88E9-1B3269C24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B6404-6A9A-4AE6-BC3F-4735A6DFE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BDC83-5B92-470A-9FE5-18BE6F3A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C2F5-9121-4182-BDE3-C4DDA3352FE7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CB938-1B27-445B-A9A2-11422E8D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84A16-36CA-4458-BB19-B02C4F2C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C581-2CE7-4AF1-9BD2-CF61776BE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55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53310F-6666-4D9F-B87E-936E8CB7F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DFE97-F6BB-433B-B009-A06B87F26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D50BB-0881-4C45-8779-96428233B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2F5-9121-4182-BDE3-C4DDA3352FE7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8AB16-2EF2-4F93-AC05-7507FE2C1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4E565-2FFA-4AD5-8165-5C79E0CF1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AC581-2CE7-4AF1-9BD2-CF61776BE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58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A1E6-4855-4877-B4F1-E8C274383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700" y="2171699"/>
            <a:ext cx="9780270" cy="178403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Infrastructure and AD-HOC Network.</a:t>
            </a:r>
            <a:endParaRPr lang="en-IN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85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EBE998-F393-42F1-9D2D-64E3B6B7C7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31" r="9669"/>
          <a:stretch/>
        </p:blipFill>
        <p:spPr>
          <a:xfrm>
            <a:off x="404038" y="1638245"/>
            <a:ext cx="7166344" cy="37483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AAD648F-8840-4C4F-BC03-8A81E05FA760}"/>
              </a:ext>
            </a:extLst>
          </p:cNvPr>
          <p:cNvSpPr/>
          <p:nvPr/>
        </p:nvSpPr>
        <p:spPr>
          <a:xfrm>
            <a:off x="1639186" y="548712"/>
            <a:ext cx="82437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+mj-ea"/>
                <a:cs typeface="+mj-cs"/>
              </a:rPr>
              <a:t>Infrastructure Network</a:t>
            </a:r>
            <a:endParaRPr lang="en-IN" sz="4000" dirty="0">
              <a:solidFill>
                <a:schemeClr val="accent1">
                  <a:lumMod val="20000"/>
                  <a:lumOff val="80000"/>
                </a:schemeClr>
              </a:solidFill>
              <a:latin typeface="Georgia" panose="02040502050405020303" pitchFamily="18" charset="0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936440-EDBF-4390-9E05-56CB8F5DE19E}"/>
              </a:ext>
            </a:extLst>
          </p:cNvPr>
          <p:cNvSpPr/>
          <p:nvPr/>
        </p:nvSpPr>
        <p:spPr>
          <a:xfrm>
            <a:off x="7719237" y="1431030"/>
            <a:ext cx="43274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Access points are directly connected with each other.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wireless nodes cannot be directly connected to each other and they can’t directly communicate with each other as well.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communication between wireless node and access point is possible.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point acts as a bridge between two wired or wireless networks.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infrastructure based wireless network is simple.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 access control mechanism is implemented in access point so that collision won’t happen.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83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6818B0-7E95-4B6C-9350-F4583F99B1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62" r="19705"/>
          <a:stretch/>
        </p:blipFill>
        <p:spPr>
          <a:xfrm>
            <a:off x="488370" y="2020187"/>
            <a:ext cx="7233331" cy="281762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645FE51-FF39-4A6C-B810-7053FAACDC2B}"/>
              </a:ext>
            </a:extLst>
          </p:cNvPr>
          <p:cNvSpPr/>
          <p:nvPr/>
        </p:nvSpPr>
        <p:spPr>
          <a:xfrm>
            <a:off x="3666124" y="918461"/>
            <a:ext cx="45833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+mj-ea"/>
                <a:cs typeface="+mj-cs"/>
              </a:rPr>
              <a:t>AD-HOC</a:t>
            </a: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+mj-ea"/>
                <a:cs typeface="+mj-cs"/>
              </a:rPr>
              <a:t>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+mj-ea"/>
                <a:cs typeface="+mj-cs"/>
              </a:rPr>
              <a:t>Network</a:t>
            </a:r>
            <a:endParaRPr lang="en-IN" sz="4400" dirty="0">
              <a:solidFill>
                <a:schemeClr val="accent1">
                  <a:lumMod val="20000"/>
                  <a:lumOff val="80000"/>
                </a:schemeClr>
              </a:solidFill>
              <a:latin typeface="Georgia" panose="02040502050405020303" pitchFamily="18" charset="0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7FB325-A59F-4C21-9383-7C2B450E3635}"/>
              </a:ext>
            </a:extLst>
          </p:cNvPr>
          <p:cNvSpPr/>
          <p:nvPr/>
        </p:nvSpPr>
        <p:spPr>
          <a:xfrm>
            <a:off x="7832651" y="2020187"/>
            <a:ext cx="41608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is not required.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node can communicate directly with other node in a network.</a:t>
            </a:r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access point is required.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odes can’t communicate with each other if they are not in network or range.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AD-HOC network the complexity of each node is higher.</a:t>
            </a:r>
          </a:p>
        </p:txBody>
      </p:sp>
    </p:spTree>
    <p:extLst>
      <p:ext uri="{BB962C8B-B14F-4D97-AF65-F5344CB8AC3E}">
        <p14:creationId xmlns:p14="http://schemas.microsoft.com/office/powerpoint/2010/main" val="58612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12B0FB-D63E-41D7-A3F2-00445F38B546}"/>
              </a:ext>
            </a:extLst>
          </p:cNvPr>
          <p:cNvSpPr/>
          <p:nvPr/>
        </p:nvSpPr>
        <p:spPr>
          <a:xfrm>
            <a:off x="4262395" y="2752844"/>
            <a:ext cx="35269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THANK YOU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448752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141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Georgia</vt:lpstr>
      <vt:lpstr>Times New Roman</vt:lpstr>
      <vt:lpstr>Wingdings</vt:lpstr>
      <vt:lpstr>Office Theme</vt:lpstr>
      <vt:lpstr>Infrastructure and AD-HOC Network.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and AD-HOC Network.</dc:title>
  <dc:creator>STUDENT</dc:creator>
  <cp:lastModifiedBy>STUDENT</cp:lastModifiedBy>
  <cp:revision>5</cp:revision>
  <dcterms:created xsi:type="dcterms:W3CDTF">2024-03-05T06:01:45Z</dcterms:created>
  <dcterms:modified xsi:type="dcterms:W3CDTF">2024-03-11T05:13:57Z</dcterms:modified>
</cp:coreProperties>
</file>