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Solanki" userId="7f57278e2f7f1857" providerId="LiveId" clId="{BB1EC5C9-1793-47D2-8306-2F9C5FF480BE}"/>
    <pc:docChg chg="undo custSel modSld">
      <pc:chgData name="Yash Solanki" userId="7f57278e2f7f1857" providerId="LiveId" clId="{BB1EC5C9-1793-47D2-8306-2F9C5FF480BE}" dt="2025-07-08T21:49:34.211" v="296" actId="14100"/>
      <pc:docMkLst>
        <pc:docMk/>
      </pc:docMkLst>
      <pc:sldChg chg="addSp delSp modSp mod">
        <pc:chgData name="Yash Solanki" userId="7f57278e2f7f1857" providerId="LiveId" clId="{BB1EC5C9-1793-47D2-8306-2F9C5FF480BE}" dt="2025-07-08T21:49:34.211" v="296" actId="14100"/>
        <pc:sldMkLst>
          <pc:docMk/>
          <pc:sldMk cId="52335208" sldId="256"/>
        </pc:sldMkLst>
        <pc:spChg chg="add mod">
          <ac:chgData name="Yash Solanki" userId="7f57278e2f7f1857" providerId="LiveId" clId="{BB1EC5C9-1793-47D2-8306-2F9C5FF480BE}" dt="2025-07-08T21:38:48.234" v="156" actId="1076"/>
          <ac:spMkLst>
            <pc:docMk/>
            <pc:sldMk cId="52335208" sldId="256"/>
            <ac:spMk id="2" creationId="{C7DD7E20-BB3E-E412-3099-E3C9884472A7}"/>
          </ac:spMkLst>
        </pc:spChg>
        <pc:spChg chg="add mod">
          <ac:chgData name="Yash Solanki" userId="7f57278e2f7f1857" providerId="LiveId" clId="{BB1EC5C9-1793-47D2-8306-2F9C5FF480BE}" dt="2025-07-08T21:29:19.999" v="32" actId="1076"/>
          <ac:spMkLst>
            <pc:docMk/>
            <pc:sldMk cId="52335208" sldId="256"/>
            <ac:spMk id="3" creationId="{F40E7201-4658-BB3F-2F8A-0259D7CEBFD3}"/>
          </ac:spMkLst>
        </pc:spChg>
        <pc:spChg chg="add mod">
          <ac:chgData name="Yash Solanki" userId="7f57278e2f7f1857" providerId="LiveId" clId="{BB1EC5C9-1793-47D2-8306-2F9C5FF480BE}" dt="2025-07-08T21:30:12.087" v="42" actId="1076"/>
          <ac:spMkLst>
            <pc:docMk/>
            <pc:sldMk cId="52335208" sldId="256"/>
            <ac:spMk id="14" creationId="{2A03A037-ACF9-B8B2-9A4F-10BA1684ED95}"/>
          </ac:spMkLst>
        </pc:spChg>
        <pc:spChg chg="mod">
          <ac:chgData name="Yash Solanki" userId="7f57278e2f7f1857" providerId="LiveId" clId="{BB1EC5C9-1793-47D2-8306-2F9C5FF480BE}" dt="2025-07-08T21:44:35.761" v="224" actId="1076"/>
          <ac:spMkLst>
            <pc:docMk/>
            <pc:sldMk cId="52335208" sldId="256"/>
            <ac:spMk id="21" creationId="{A459A4ED-424B-CB61-8C6E-08D8399D0258}"/>
          </ac:spMkLst>
        </pc:spChg>
        <pc:spChg chg="add mod">
          <ac:chgData name="Yash Solanki" userId="7f57278e2f7f1857" providerId="LiveId" clId="{BB1EC5C9-1793-47D2-8306-2F9C5FF480BE}" dt="2025-07-08T21:33:02.931" v="93" actId="207"/>
          <ac:spMkLst>
            <pc:docMk/>
            <pc:sldMk cId="52335208" sldId="256"/>
            <ac:spMk id="22" creationId="{B6590983-3F51-5E37-8E1D-D2BA08D59849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28" creationId="{D541BEA5-3AD6-4BB8-0D7A-E18D7352924B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30" creationId="{0B689424-64F5-8C7A-CBEA-667E46DE487E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31" creationId="{92DE75F4-14C3-96A6-8A3F-B523927D2609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33" creationId="{E63A42EA-E248-7B0E-5A91-70C16F635E85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34" creationId="{B2F53C56-87D6-E0D5-0612-871CEA63865C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35" creationId="{8427C881-7662-926C-705E-F4E2253D547A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40" creationId="{C1BAD3FC-9996-CB81-529E-C14BFFA08254}"/>
          </ac:spMkLst>
        </pc:spChg>
        <pc:spChg chg="add mod">
          <ac:chgData name="Yash Solanki" userId="7f57278e2f7f1857" providerId="LiveId" clId="{BB1EC5C9-1793-47D2-8306-2F9C5FF480BE}" dt="2025-07-08T21:36:36.060" v="152" actId="1076"/>
          <ac:spMkLst>
            <pc:docMk/>
            <pc:sldMk cId="52335208" sldId="256"/>
            <ac:spMk id="47" creationId="{4A8C9534-7A7F-ABFC-ADEF-CFA046C22331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48" creationId="{55A91399-23F4-0BB2-0FC7-EE4C0D11617C}"/>
          </ac:spMkLst>
        </pc:spChg>
        <pc:spChg chg="add mod">
          <ac:chgData name="Yash Solanki" userId="7f57278e2f7f1857" providerId="LiveId" clId="{BB1EC5C9-1793-47D2-8306-2F9C5FF480BE}" dt="2025-07-08T21:46:56.119" v="241" actId="1076"/>
          <ac:spMkLst>
            <pc:docMk/>
            <pc:sldMk cId="52335208" sldId="256"/>
            <ac:spMk id="50" creationId="{4DF8A354-E2C7-4A80-6796-FD9F633042B4}"/>
          </ac:spMkLst>
        </pc:spChg>
        <pc:spChg chg="add mod">
          <ac:chgData name="Yash Solanki" userId="7f57278e2f7f1857" providerId="LiveId" clId="{BB1EC5C9-1793-47D2-8306-2F9C5FF480BE}" dt="2025-07-08T21:39:37.808" v="168"/>
          <ac:spMkLst>
            <pc:docMk/>
            <pc:sldMk cId="52335208" sldId="256"/>
            <ac:spMk id="54" creationId="{53C39BE8-D124-2148-C78E-498666606CC9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56" creationId="{F6EBF8C1-E855-F074-AC68-EFFADB8F4342}"/>
          </ac:spMkLst>
        </pc:spChg>
        <pc:spChg chg="add mod">
          <ac:chgData name="Yash Solanki" userId="7f57278e2f7f1857" providerId="LiveId" clId="{BB1EC5C9-1793-47D2-8306-2F9C5FF480BE}" dt="2025-07-08T21:49:34.211" v="296" actId="14100"/>
          <ac:spMkLst>
            <pc:docMk/>
            <pc:sldMk cId="52335208" sldId="256"/>
            <ac:spMk id="59" creationId="{EF61A8C9-FA25-2142-5657-6E89FF10CD95}"/>
          </ac:spMkLst>
        </pc:spChg>
        <pc:spChg chg="mod">
          <ac:chgData name="Yash Solanki" userId="7f57278e2f7f1857" providerId="LiveId" clId="{BB1EC5C9-1793-47D2-8306-2F9C5FF480BE}" dt="2025-07-08T21:36:30.886" v="151" actId="1076"/>
          <ac:spMkLst>
            <pc:docMk/>
            <pc:sldMk cId="52335208" sldId="256"/>
            <ac:spMk id="61" creationId="{B8DC3250-E551-A5DF-5278-DCFDA55D34AD}"/>
          </ac:spMkLst>
        </pc:spChg>
        <pc:spChg chg="add del mod ord">
          <ac:chgData name="Yash Solanki" userId="7f57278e2f7f1857" providerId="LiveId" clId="{BB1EC5C9-1793-47D2-8306-2F9C5FF480BE}" dt="2025-07-08T21:44:11.285" v="220" actId="11529"/>
          <ac:spMkLst>
            <pc:docMk/>
            <pc:sldMk cId="52335208" sldId="256"/>
            <ac:spMk id="62" creationId="{42F370E5-4350-FA26-96E1-502E10316D4D}"/>
          </ac:spMkLst>
        </pc:spChg>
        <pc:spChg chg="add mod">
          <ac:chgData name="Yash Solanki" userId="7f57278e2f7f1857" providerId="LiveId" clId="{BB1EC5C9-1793-47D2-8306-2F9C5FF480BE}" dt="2025-07-08T21:46:53.850" v="240" actId="1076"/>
          <ac:spMkLst>
            <pc:docMk/>
            <pc:sldMk cId="52335208" sldId="256"/>
            <ac:spMk id="72" creationId="{72572902-A729-5C05-817C-4B43201369DC}"/>
          </ac:spMkLst>
        </pc:spChg>
        <pc:spChg chg="add mod">
          <ac:chgData name="Yash Solanki" userId="7f57278e2f7f1857" providerId="LiveId" clId="{BB1EC5C9-1793-47D2-8306-2F9C5FF480BE}" dt="2025-07-08T21:47:13.876" v="244" actId="14100"/>
          <ac:spMkLst>
            <pc:docMk/>
            <pc:sldMk cId="52335208" sldId="256"/>
            <ac:spMk id="78" creationId="{E74604E7-51F0-65EA-575B-1EA9CFCC8608}"/>
          </ac:spMkLst>
        </pc:spChg>
        <pc:spChg chg="mod">
          <ac:chgData name="Yash Solanki" userId="7f57278e2f7f1857" providerId="LiveId" clId="{BB1EC5C9-1793-47D2-8306-2F9C5FF480BE}" dt="2025-07-08T21:47:19.086" v="245" actId="14100"/>
          <ac:spMkLst>
            <pc:docMk/>
            <pc:sldMk cId="52335208" sldId="256"/>
            <ac:spMk id="112" creationId="{8235E8EE-0803-28AC-A656-CB2CDDAF128C}"/>
          </ac:spMkLst>
        </pc:spChg>
        <pc:spChg chg="mod">
          <ac:chgData name="Yash Solanki" userId="7f57278e2f7f1857" providerId="LiveId" clId="{BB1EC5C9-1793-47D2-8306-2F9C5FF480BE}" dt="2025-07-08T21:26:23.226" v="1" actId="207"/>
          <ac:spMkLst>
            <pc:docMk/>
            <pc:sldMk cId="52335208" sldId="256"/>
            <ac:spMk id="126" creationId="{F9E260AE-DC01-A2FE-5F31-546258B0CC56}"/>
          </ac:spMkLst>
        </pc:spChg>
        <pc:spChg chg="mod">
          <ac:chgData name="Yash Solanki" userId="7f57278e2f7f1857" providerId="LiveId" clId="{BB1EC5C9-1793-47D2-8306-2F9C5FF480BE}" dt="2025-07-08T21:26:19.786" v="0" actId="207"/>
          <ac:spMkLst>
            <pc:docMk/>
            <pc:sldMk cId="52335208" sldId="256"/>
            <ac:spMk id="127" creationId="{A2FA1B15-709F-F9BF-01D5-0F49BD2819C6}"/>
          </ac:spMkLst>
        </pc:spChg>
        <pc:picChg chg="mod">
          <ac:chgData name="Yash Solanki" userId="7f57278e2f7f1857" providerId="LiveId" clId="{BB1EC5C9-1793-47D2-8306-2F9C5FF480BE}" dt="2025-07-08T21:44:32.429" v="223" actId="1076"/>
          <ac:picMkLst>
            <pc:docMk/>
            <pc:sldMk cId="52335208" sldId="256"/>
            <ac:picMk id="20" creationId="{4354E676-9837-B668-BDFE-59944D8EB122}"/>
          </ac:picMkLst>
        </pc:picChg>
        <pc:cxnChg chg="add del mod">
          <ac:chgData name="Yash Solanki" userId="7f57278e2f7f1857" providerId="LiveId" clId="{BB1EC5C9-1793-47D2-8306-2F9C5FF480BE}" dt="2025-07-08T21:28:42.633" v="29" actId="11529"/>
          <ac:cxnSpMkLst>
            <pc:docMk/>
            <pc:sldMk cId="52335208" sldId="256"/>
            <ac:cxnSpMk id="8" creationId="{5F4A7CFB-01E8-B783-A2D9-D90A0699308D}"/>
          </ac:cxnSpMkLst>
        </pc:cxnChg>
        <pc:cxnChg chg="add mod">
          <ac:chgData name="Yash Solanki" userId="7f57278e2f7f1857" providerId="LiveId" clId="{BB1EC5C9-1793-47D2-8306-2F9C5FF480BE}" dt="2025-07-08T21:36:41.507" v="153" actId="14100"/>
          <ac:cxnSpMkLst>
            <pc:docMk/>
            <pc:sldMk cId="52335208" sldId="256"/>
            <ac:cxnSpMk id="12" creationId="{EB6386C2-A71A-EF24-BB33-6A09013F7936}"/>
          </ac:cxnSpMkLst>
        </pc:cxnChg>
        <pc:cxnChg chg="add mod">
          <ac:chgData name="Yash Solanki" userId="7f57278e2f7f1857" providerId="LiveId" clId="{BB1EC5C9-1793-47D2-8306-2F9C5FF480BE}" dt="2025-07-08T21:31:41.161" v="45" actId="13822"/>
          <ac:cxnSpMkLst>
            <pc:docMk/>
            <pc:sldMk cId="52335208" sldId="256"/>
            <ac:cxnSpMk id="17" creationId="{17499072-4A14-8AB0-A23D-31B24552B612}"/>
          </ac:cxnSpMkLst>
        </pc:cxnChg>
        <pc:cxnChg chg="add del mod">
          <ac:chgData name="Yash Solanki" userId="7f57278e2f7f1857" providerId="LiveId" clId="{BB1EC5C9-1793-47D2-8306-2F9C5FF480BE}" dt="2025-07-08T21:34:00.786" v="99" actId="11529"/>
          <ac:cxnSpMkLst>
            <pc:docMk/>
            <pc:sldMk cId="52335208" sldId="256"/>
            <ac:cxnSpMk id="24" creationId="{1E21526F-AB2A-140D-DF55-32359A78C103}"/>
          </ac:cxnSpMkLst>
        </pc:cxnChg>
        <pc:cxnChg chg="mod">
          <ac:chgData name="Yash Solanki" userId="7f57278e2f7f1857" providerId="LiveId" clId="{BB1EC5C9-1793-47D2-8306-2F9C5FF480BE}" dt="2025-07-08T21:44:40.384" v="225" actId="14100"/>
          <ac:cxnSpMkLst>
            <pc:docMk/>
            <pc:sldMk cId="52335208" sldId="256"/>
            <ac:cxnSpMk id="25" creationId="{44DF1646-FB7E-12B7-4E04-33479A2D3D77}"/>
          </ac:cxnSpMkLst>
        </pc:cxnChg>
        <pc:cxnChg chg="add mod">
          <ac:chgData name="Yash Solanki" userId="7f57278e2f7f1857" providerId="LiveId" clId="{BB1EC5C9-1793-47D2-8306-2F9C5FF480BE}" dt="2025-07-08T21:35:18.374" v="107" actId="14100"/>
          <ac:cxnSpMkLst>
            <pc:docMk/>
            <pc:sldMk cId="52335208" sldId="256"/>
            <ac:cxnSpMk id="37" creationId="{FEEDB6A8-38A9-8D84-4020-953D6516C816}"/>
          </ac:cxnSpMkLst>
        </pc:cxnChg>
        <pc:cxnChg chg="add mod">
          <ac:chgData name="Yash Solanki" userId="7f57278e2f7f1857" providerId="LiveId" clId="{BB1EC5C9-1793-47D2-8306-2F9C5FF480BE}" dt="2025-07-08T21:35:05.293" v="106" actId="14100"/>
          <ac:cxnSpMkLst>
            <pc:docMk/>
            <pc:sldMk cId="52335208" sldId="256"/>
            <ac:cxnSpMk id="44" creationId="{D07FADF3-CA3F-C2CE-B2AD-8674BFE99054}"/>
          </ac:cxnSpMkLst>
        </pc:cxnChg>
        <pc:cxnChg chg="add mod">
          <ac:chgData name="Yash Solanki" userId="7f57278e2f7f1857" providerId="LiveId" clId="{BB1EC5C9-1793-47D2-8306-2F9C5FF480BE}" dt="2025-07-08T21:46:56.119" v="241" actId="1076"/>
          <ac:cxnSpMkLst>
            <pc:docMk/>
            <pc:sldMk cId="52335208" sldId="256"/>
            <ac:cxnSpMk id="52" creationId="{491E796F-C7C7-19C1-215F-F7F98EBD8136}"/>
          </ac:cxnSpMkLst>
        </pc:cxnChg>
        <pc:cxnChg chg="add del mod">
          <ac:chgData name="Yash Solanki" userId="7f57278e2f7f1857" providerId="LiveId" clId="{BB1EC5C9-1793-47D2-8306-2F9C5FF480BE}" dt="2025-07-08T21:45:18.532" v="234" actId="11529"/>
          <ac:cxnSpMkLst>
            <pc:docMk/>
            <pc:sldMk cId="52335208" sldId="256"/>
            <ac:cxnSpMk id="74" creationId="{C87F6947-08CB-9AFF-4BD0-1E2E80B1E03C}"/>
          </ac:cxnSpMkLst>
        </pc:cxnChg>
        <pc:cxnChg chg="add mod">
          <ac:chgData name="Yash Solanki" userId="7f57278e2f7f1857" providerId="LiveId" clId="{BB1EC5C9-1793-47D2-8306-2F9C5FF480BE}" dt="2025-07-08T21:47:07.711" v="243" actId="14100"/>
          <ac:cxnSpMkLst>
            <pc:docMk/>
            <pc:sldMk cId="52335208" sldId="256"/>
            <ac:cxnSpMk id="76" creationId="{1397AAF7-448A-85DD-D210-F51D232BE5C0}"/>
          </ac:cxnSpMkLst>
        </pc:cxnChg>
        <pc:cxnChg chg="mod">
          <ac:chgData name="Yash Solanki" userId="7f57278e2f7f1857" providerId="LiveId" clId="{BB1EC5C9-1793-47D2-8306-2F9C5FF480BE}" dt="2025-07-08T21:31:49.520" v="46" actId="13822"/>
          <ac:cxnSpMkLst>
            <pc:docMk/>
            <pc:sldMk cId="52335208" sldId="256"/>
            <ac:cxnSpMk id="117" creationId="{32708B80-D005-8CA8-3096-AB71CAA40B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F7F5F-AE72-4972-A677-44F710DAD41E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B9E1-261A-474C-A5D6-3B9E592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1143000"/>
            <a:ext cx="5759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CB9E1-261A-474C-A5D6-3B9E592AD0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7286-326F-4DB0-BE28-FCA5144A4066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C40D-B3AB-4EA1-A2E5-D60D100C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235E8EE-0803-28AC-A656-CB2CDDAF128C}"/>
              </a:ext>
            </a:extLst>
          </p:cNvPr>
          <p:cNvSpPr/>
          <p:nvPr/>
        </p:nvSpPr>
        <p:spPr>
          <a:xfrm>
            <a:off x="5634108" y="0"/>
            <a:ext cx="6862692" cy="685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B200A2-E749-02C9-A09F-F445FCFBA46A}"/>
              </a:ext>
            </a:extLst>
          </p:cNvPr>
          <p:cNvGrpSpPr/>
          <p:nvPr/>
        </p:nvGrpSpPr>
        <p:grpSpPr>
          <a:xfrm>
            <a:off x="934065" y="95735"/>
            <a:ext cx="3460955" cy="2155853"/>
            <a:chOff x="609600" y="577515"/>
            <a:chExt cx="3460955" cy="21558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B81A68-BA36-AC07-382C-54E2629067BA}"/>
                </a:ext>
              </a:extLst>
            </p:cNvPr>
            <p:cNvSpPr/>
            <p:nvPr/>
          </p:nvSpPr>
          <p:spPr>
            <a:xfrm>
              <a:off x="609600" y="577515"/>
              <a:ext cx="3460955" cy="21558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7F811377-55EF-1CA0-FAA8-03B4920DC45A}"/>
                </a:ext>
              </a:extLst>
            </p:cNvPr>
            <p:cNvSpPr txBox="1"/>
            <p:nvPr/>
          </p:nvSpPr>
          <p:spPr>
            <a:xfrm>
              <a:off x="1742874" y="665190"/>
              <a:ext cx="118364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600" b="1" dirty="0">
                  <a:latin typeface="Calibri"/>
                  <a:cs typeface="Calibri"/>
                </a:rPr>
                <a:t>Streamlit</a:t>
              </a:r>
              <a:r>
                <a:rPr sz="1600" b="1" spc="-65" dirty="0">
                  <a:latin typeface="Calibri"/>
                  <a:cs typeface="Calibri"/>
                </a:rPr>
                <a:t> </a:t>
              </a:r>
              <a:r>
                <a:rPr sz="1600" b="1" spc="-25" dirty="0">
                  <a:latin typeface="Calibri"/>
                  <a:cs typeface="Calibri"/>
                </a:rPr>
                <a:t>App</a:t>
              </a:r>
              <a:endParaRPr sz="1600" dirty="0">
                <a:latin typeface="Calibri"/>
                <a:cs typeface="Calibri"/>
              </a:endParaRPr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F1DB6664-8C5C-9C5F-DBE1-57DFFBE73D5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494" y="633910"/>
              <a:ext cx="596366" cy="30052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52644-C9E0-7056-5BA6-1CDA034372B8}"/>
                </a:ext>
              </a:extLst>
            </p:cNvPr>
            <p:cNvSpPr/>
            <p:nvPr/>
          </p:nvSpPr>
          <p:spPr>
            <a:xfrm>
              <a:off x="786580" y="1081548"/>
              <a:ext cx="1278194" cy="5112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Query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E63CBF-030F-A25C-70AB-2C59887E5B0D}"/>
                </a:ext>
              </a:extLst>
            </p:cNvPr>
            <p:cNvSpPr/>
            <p:nvPr/>
          </p:nvSpPr>
          <p:spPr>
            <a:xfrm>
              <a:off x="810012" y="1887428"/>
              <a:ext cx="1254762" cy="6587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 Response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3A6318-24FC-A67E-5965-4ED09BA8CCBF}"/>
                </a:ext>
              </a:extLst>
            </p:cNvPr>
            <p:cNvSpPr/>
            <p:nvPr/>
          </p:nvSpPr>
          <p:spPr>
            <a:xfrm>
              <a:off x="3067665" y="1199535"/>
              <a:ext cx="914400" cy="10520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Agent Client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71083A-45E0-5366-6936-420B83E31DC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064774" y="1337187"/>
              <a:ext cx="1002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F3C0E2-151A-B409-A52F-C5FB6E7C65A8}"/>
                </a:ext>
              </a:extLst>
            </p:cNvPr>
            <p:cNvCxnSpPr/>
            <p:nvPr/>
          </p:nvCxnSpPr>
          <p:spPr>
            <a:xfrm flipH="1">
              <a:off x="2064774" y="2094271"/>
              <a:ext cx="1002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object 5">
            <a:extLst>
              <a:ext uri="{FF2B5EF4-FFF2-40B4-BE49-F238E27FC236}">
                <a16:creationId xmlns:a16="http://schemas.microsoft.com/office/drawing/2014/main" id="{4354E676-9837-B668-BDFE-59944D8EB12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703" y="3778386"/>
            <a:ext cx="909548" cy="90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59A4ED-424B-CB61-8C6E-08D8399D0258}"/>
              </a:ext>
            </a:extLst>
          </p:cNvPr>
          <p:cNvSpPr txBox="1"/>
          <p:nvPr/>
        </p:nvSpPr>
        <p:spPr>
          <a:xfrm>
            <a:off x="282356" y="474348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User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DF1646-FB7E-12B7-4E04-33479A2D3D77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rot="5400000" flipH="1" flipV="1">
            <a:off x="966611" y="2080456"/>
            <a:ext cx="1526799" cy="1869065"/>
          </a:xfrm>
          <a:prstGeom prst="bentConnector3">
            <a:avLst>
              <a:gd name="adj1" fmla="val 757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41BEA5-3AD6-4BB8-0D7A-E18D7352924B}"/>
              </a:ext>
            </a:extLst>
          </p:cNvPr>
          <p:cNvSpPr/>
          <p:nvPr/>
        </p:nvSpPr>
        <p:spPr>
          <a:xfrm>
            <a:off x="1636433" y="3078480"/>
            <a:ext cx="3094597" cy="3779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03E6C-BAF5-DB78-8701-4EE49CF517C9}"/>
              </a:ext>
            </a:extLst>
          </p:cNvPr>
          <p:cNvSpPr txBox="1"/>
          <p:nvPr/>
        </p:nvSpPr>
        <p:spPr>
          <a:xfrm>
            <a:off x="2521033" y="3065862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RAG Pipeline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689424-64F5-8C7A-CBEA-667E46DE487E}"/>
              </a:ext>
            </a:extLst>
          </p:cNvPr>
          <p:cNvSpPr/>
          <p:nvPr/>
        </p:nvSpPr>
        <p:spPr>
          <a:xfrm>
            <a:off x="1712530" y="3385400"/>
            <a:ext cx="2939845" cy="980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DE75F4-14C3-96A6-8A3F-B523927D2609}"/>
              </a:ext>
            </a:extLst>
          </p:cNvPr>
          <p:cNvSpPr/>
          <p:nvPr/>
        </p:nvSpPr>
        <p:spPr>
          <a:xfrm>
            <a:off x="1722164" y="3506279"/>
            <a:ext cx="737419" cy="6180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Profile Query Handler</a:t>
            </a:r>
            <a:endParaRPr lang="en-US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2B12E43-8D5D-34FF-984A-CF061C2E3FAE}"/>
              </a:ext>
            </a:extLst>
          </p:cNvPr>
          <p:cNvSpPr/>
          <p:nvPr/>
        </p:nvSpPr>
        <p:spPr>
          <a:xfrm>
            <a:off x="2758341" y="3506279"/>
            <a:ext cx="871435" cy="6180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Payments Query Handler</a:t>
            </a:r>
            <a:endParaRPr lang="en-US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3A42EA-E248-7B0E-5A91-70C16F635E85}"/>
              </a:ext>
            </a:extLst>
          </p:cNvPr>
          <p:cNvSpPr/>
          <p:nvPr/>
        </p:nvSpPr>
        <p:spPr>
          <a:xfrm>
            <a:off x="3885298" y="3495828"/>
            <a:ext cx="737419" cy="6180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KYC Query Handler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53C56-87D6-E0D5-0612-871CEA63865C}"/>
              </a:ext>
            </a:extLst>
          </p:cNvPr>
          <p:cNvSpPr txBox="1"/>
          <p:nvPr/>
        </p:nvSpPr>
        <p:spPr>
          <a:xfrm>
            <a:off x="2561473" y="4113075"/>
            <a:ext cx="1323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Query Handlers</a:t>
            </a:r>
            <a:endParaRPr lang="en-US" sz="1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27C881-7662-926C-705E-F4E2253D547A}"/>
              </a:ext>
            </a:extLst>
          </p:cNvPr>
          <p:cNvSpPr/>
          <p:nvPr/>
        </p:nvSpPr>
        <p:spPr>
          <a:xfrm>
            <a:off x="1722164" y="5003358"/>
            <a:ext cx="2939845" cy="8585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object 60">
            <a:extLst>
              <a:ext uri="{FF2B5EF4-FFF2-40B4-BE49-F238E27FC236}">
                <a16:creationId xmlns:a16="http://schemas.microsoft.com/office/drawing/2014/main" id="{383DD936-DF9D-C728-C9B2-FB3D9EABEC6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1592" y="6159464"/>
            <a:ext cx="400989" cy="400989"/>
          </a:xfrm>
          <a:prstGeom prst="rect">
            <a:avLst/>
          </a:prstGeom>
        </p:spPr>
      </p:pic>
      <p:sp>
        <p:nvSpPr>
          <p:cNvPr id="38" name="object 62">
            <a:extLst>
              <a:ext uri="{FF2B5EF4-FFF2-40B4-BE49-F238E27FC236}">
                <a16:creationId xmlns:a16="http://schemas.microsoft.com/office/drawing/2014/main" id="{C109C25F-ACB2-63DB-87ED-F775FE41DD7F}"/>
              </a:ext>
            </a:extLst>
          </p:cNvPr>
          <p:cNvSpPr txBox="1"/>
          <p:nvPr/>
        </p:nvSpPr>
        <p:spPr>
          <a:xfrm>
            <a:off x="2325006" y="6605086"/>
            <a:ext cx="17837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Policy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Documents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Storage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0" name="object 63">
            <a:extLst>
              <a:ext uri="{FF2B5EF4-FFF2-40B4-BE49-F238E27FC236}">
                <a16:creationId xmlns:a16="http://schemas.microsoft.com/office/drawing/2014/main" id="{C1BAD3FC-9996-CB81-529E-C14BFFA08254}"/>
              </a:ext>
            </a:extLst>
          </p:cNvPr>
          <p:cNvSpPr txBox="1"/>
          <p:nvPr/>
        </p:nvSpPr>
        <p:spPr>
          <a:xfrm>
            <a:off x="3291573" y="5858509"/>
            <a:ext cx="59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900" i="1" spc="-10" dirty="0">
                <a:latin typeface="Calibri"/>
                <a:cs typeface="Calibri"/>
              </a:rPr>
              <a:t>Vector</a:t>
            </a:r>
            <a:r>
              <a:rPr sz="900" i="1" spc="500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Embeddings</a:t>
            </a:r>
            <a:endParaRPr sz="900" dirty="0">
              <a:latin typeface="Calibri"/>
              <a:cs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C23325-5586-F254-634C-349500826DF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192086" y="5861916"/>
            <a:ext cx="0" cy="267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bject 87">
            <a:extLst>
              <a:ext uri="{FF2B5EF4-FFF2-40B4-BE49-F238E27FC236}">
                <a16:creationId xmlns:a16="http://schemas.microsoft.com/office/drawing/2014/main" id="{55A91399-23F4-0BB2-0FC7-EE4C0D11617C}"/>
              </a:ext>
            </a:extLst>
          </p:cNvPr>
          <p:cNvSpPr txBox="1"/>
          <p:nvPr/>
        </p:nvSpPr>
        <p:spPr>
          <a:xfrm>
            <a:off x="2110371" y="4394084"/>
            <a:ext cx="656357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Similarity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Search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(on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embedded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user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query)</a:t>
            </a:r>
            <a:endParaRPr sz="900" dirty="0">
              <a:latin typeface="Calibri"/>
              <a:cs typeface="Calibri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7BE6E9-A0D6-8C9E-9D9E-058ED1E2392A}"/>
              </a:ext>
            </a:extLst>
          </p:cNvPr>
          <p:cNvCxnSpPr/>
          <p:nvPr/>
        </p:nvCxnSpPr>
        <p:spPr>
          <a:xfrm flipV="1">
            <a:off x="2020278" y="4355698"/>
            <a:ext cx="0" cy="612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44FC64-23C1-6B58-DBC7-21FC3992E51A}"/>
              </a:ext>
            </a:extLst>
          </p:cNvPr>
          <p:cNvCxnSpPr/>
          <p:nvPr/>
        </p:nvCxnSpPr>
        <p:spPr>
          <a:xfrm>
            <a:off x="4186814" y="4365682"/>
            <a:ext cx="0" cy="631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bject 88">
            <a:extLst>
              <a:ext uri="{FF2B5EF4-FFF2-40B4-BE49-F238E27FC236}">
                <a16:creationId xmlns:a16="http://schemas.microsoft.com/office/drawing/2014/main" id="{F6EBF8C1-E855-F074-AC68-EFFADB8F4342}"/>
              </a:ext>
            </a:extLst>
          </p:cNvPr>
          <p:cNvSpPr txBox="1"/>
          <p:nvPr/>
        </p:nvSpPr>
        <p:spPr>
          <a:xfrm>
            <a:off x="3713740" y="4464933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Retrieved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Context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978BBF0C-0251-E1E1-ADEF-96FF224F0462}"/>
              </a:ext>
            </a:extLst>
          </p:cNvPr>
          <p:cNvSpPr/>
          <p:nvPr/>
        </p:nvSpPr>
        <p:spPr>
          <a:xfrm>
            <a:off x="1845588" y="5056914"/>
            <a:ext cx="613995" cy="5398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Profile DB</a:t>
            </a:r>
            <a:endParaRPr lang="en-US" sz="1200" dirty="0"/>
          </a:p>
        </p:txBody>
      </p:sp>
      <p:sp>
        <p:nvSpPr>
          <p:cNvPr id="58" name="object 70">
            <a:extLst>
              <a:ext uri="{FF2B5EF4-FFF2-40B4-BE49-F238E27FC236}">
                <a16:creationId xmlns:a16="http://schemas.microsoft.com/office/drawing/2014/main" id="{4B9D3A68-D2E6-8E49-EEB6-1F46DD4832EB}"/>
              </a:ext>
            </a:extLst>
          </p:cNvPr>
          <p:cNvSpPr txBox="1"/>
          <p:nvPr/>
        </p:nvSpPr>
        <p:spPr>
          <a:xfrm>
            <a:off x="2128010" y="5629096"/>
            <a:ext cx="21907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Persistent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Vector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Database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5C2034B0-7625-C7AE-6DFE-10B64620E18E}"/>
              </a:ext>
            </a:extLst>
          </p:cNvPr>
          <p:cNvSpPr/>
          <p:nvPr/>
        </p:nvSpPr>
        <p:spPr>
          <a:xfrm>
            <a:off x="2749959" y="5075048"/>
            <a:ext cx="822086" cy="5398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Payments DB</a:t>
            </a:r>
            <a:endParaRPr lang="en-US" sz="1200" dirty="0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B8DC3250-E551-A5DF-5278-DCFDA55D34AD}"/>
              </a:ext>
            </a:extLst>
          </p:cNvPr>
          <p:cNvSpPr/>
          <p:nvPr/>
        </p:nvSpPr>
        <p:spPr>
          <a:xfrm>
            <a:off x="3940903" y="5071334"/>
            <a:ext cx="603118" cy="5398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KYC DB</a:t>
            </a:r>
            <a:endParaRPr lang="en-US" sz="1200" dirty="0"/>
          </a:p>
        </p:txBody>
      </p:sp>
      <p:pic>
        <p:nvPicPr>
          <p:cNvPr id="68" name="object 22">
            <a:extLst>
              <a:ext uri="{FF2B5EF4-FFF2-40B4-BE49-F238E27FC236}">
                <a16:creationId xmlns:a16="http://schemas.microsoft.com/office/drawing/2014/main" id="{7F78418F-A5CA-9DC7-0736-E3219651761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8179" y="166066"/>
            <a:ext cx="1123086" cy="55168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6CB1F73-7E27-A2D6-C0B3-57305D6C1E9D}"/>
              </a:ext>
            </a:extLst>
          </p:cNvPr>
          <p:cNvSpPr txBox="1"/>
          <p:nvPr/>
        </p:nvSpPr>
        <p:spPr>
          <a:xfrm>
            <a:off x="8304323" y="226718"/>
            <a:ext cx="194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b="1" dirty="0">
                <a:latin typeface="Calibri"/>
                <a:cs typeface="Calibri"/>
              </a:rPr>
              <a:t>Langgraph Agent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CB39F94-1B3B-6B3C-0F1C-1CDCED09065D}"/>
              </a:ext>
            </a:extLst>
          </p:cNvPr>
          <p:cNvSpPr/>
          <p:nvPr/>
        </p:nvSpPr>
        <p:spPr>
          <a:xfrm>
            <a:off x="5712342" y="855406"/>
            <a:ext cx="6708258" cy="3779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F2788182-591A-9BAA-706B-52E418B4AC34}"/>
              </a:ext>
            </a:extLst>
          </p:cNvPr>
          <p:cNvSpPr txBox="1"/>
          <p:nvPr/>
        </p:nvSpPr>
        <p:spPr>
          <a:xfrm>
            <a:off x="8270319" y="898003"/>
            <a:ext cx="16795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FAC4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0">
              <a:spcBef>
                <a:spcPts val="480"/>
              </a:spcBef>
            </a:pPr>
            <a:r>
              <a:rPr spc="-10" dirty="0">
                <a:latin typeface="Calibri"/>
                <a:cs typeface="Calibri"/>
              </a:rPr>
              <a:t>Welcome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Agent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5" name="object 26">
            <a:extLst>
              <a:ext uri="{FF2B5EF4-FFF2-40B4-BE49-F238E27FC236}">
                <a16:creationId xmlns:a16="http://schemas.microsoft.com/office/drawing/2014/main" id="{9B8078D8-AAA2-DD45-8E1E-162DE1F064E8}"/>
              </a:ext>
            </a:extLst>
          </p:cNvPr>
          <p:cNvSpPr txBox="1"/>
          <p:nvPr/>
        </p:nvSpPr>
        <p:spPr>
          <a:xfrm>
            <a:off x="8270318" y="2099341"/>
            <a:ext cx="16795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FAC4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0" algn="ctr">
              <a:spcBef>
                <a:spcPts val="480"/>
              </a:spcBef>
            </a:pPr>
            <a:r>
              <a:rPr lang="en-GB" spc="-10" dirty="0">
                <a:latin typeface="Calibri"/>
                <a:cs typeface="Calibri"/>
              </a:rPr>
              <a:t>Supervisor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6" name="object 38">
            <a:extLst>
              <a:ext uri="{FF2B5EF4-FFF2-40B4-BE49-F238E27FC236}">
                <a16:creationId xmlns:a16="http://schemas.microsoft.com/office/drawing/2014/main" id="{FA6A98D2-D9DF-BD81-02D3-AADDA5B8947D}"/>
              </a:ext>
            </a:extLst>
          </p:cNvPr>
          <p:cNvSpPr txBox="1"/>
          <p:nvPr/>
        </p:nvSpPr>
        <p:spPr>
          <a:xfrm>
            <a:off x="9231362" y="1386082"/>
            <a:ext cx="170433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endParaRPr sz="900" dirty="0">
              <a:latin typeface="Calibri"/>
              <a:cs typeface="Calibri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2708B80-D005-8CA8-3096-AB71CAA40B4F}"/>
              </a:ext>
            </a:extLst>
          </p:cNvPr>
          <p:cNvCxnSpPr>
            <a:stCxn id="114" idx="2"/>
            <a:endCxn id="115" idx="0"/>
          </p:cNvCxnSpPr>
          <p:nvPr/>
        </p:nvCxnSpPr>
        <p:spPr>
          <a:xfrm rot="5400000">
            <a:off x="8678714" y="1667950"/>
            <a:ext cx="86278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object 26">
            <a:extLst>
              <a:ext uri="{FF2B5EF4-FFF2-40B4-BE49-F238E27FC236}">
                <a16:creationId xmlns:a16="http://schemas.microsoft.com/office/drawing/2014/main" id="{B62B7C49-0BF9-887A-CBEB-5443DFD9B4D1}"/>
              </a:ext>
            </a:extLst>
          </p:cNvPr>
          <p:cNvSpPr txBox="1"/>
          <p:nvPr/>
        </p:nvSpPr>
        <p:spPr>
          <a:xfrm>
            <a:off x="5990691" y="2563135"/>
            <a:ext cx="16795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FAC4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0" algn="ctr">
              <a:spcBef>
                <a:spcPts val="480"/>
              </a:spcBef>
            </a:pPr>
            <a:r>
              <a:rPr lang="en-GB" spc="-10" dirty="0">
                <a:latin typeface="Calibri"/>
                <a:cs typeface="Calibri"/>
              </a:rPr>
              <a:t>Update Agent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9" name="object 26">
            <a:extLst>
              <a:ext uri="{FF2B5EF4-FFF2-40B4-BE49-F238E27FC236}">
                <a16:creationId xmlns:a16="http://schemas.microsoft.com/office/drawing/2014/main" id="{52F400EC-F886-DB91-FA6C-992CA5F7C4AA}"/>
              </a:ext>
            </a:extLst>
          </p:cNvPr>
          <p:cNvSpPr txBox="1"/>
          <p:nvPr/>
        </p:nvSpPr>
        <p:spPr>
          <a:xfrm>
            <a:off x="10486491" y="2559967"/>
            <a:ext cx="16795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FAC4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0" algn="ctr">
              <a:spcBef>
                <a:spcPts val="480"/>
              </a:spcBef>
            </a:pPr>
            <a:r>
              <a:rPr lang="en-GB" spc="-10" dirty="0">
                <a:latin typeface="Calibri"/>
                <a:cs typeface="Calibri"/>
              </a:rPr>
              <a:t>Summary Agent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0" name="object 26">
            <a:extLst>
              <a:ext uri="{FF2B5EF4-FFF2-40B4-BE49-F238E27FC236}">
                <a16:creationId xmlns:a16="http://schemas.microsoft.com/office/drawing/2014/main" id="{C3585F4D-D3F5-B2DA-5123-6839F947D715}"/>
              </a:ext>
            </a:extLst>
          </p:cNvPr>
          <p:cNvSpPr txBox="1"/>
          <p:nvPr/>
        </p:nvSpPr>
        <p:spPr>
          <a:xfrm>
            <a:off x="10486491" y="3490376"/>
            <a:ext cx="1679575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FAC4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0" algn="ctr">
              <a:spcBef>
                <a:spcPts val="480"/>
              </a:spcBef>
            </a:pPr>
            <a:r>
              <a:rPr lang="en-GB" spc="-10" dirty="0">
                <a:latin typeface="Calibri"/>
                <a:cs typeface="Calibri"/>
              </a:rPr>
              <a:t>Loan Management Agent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1" name="object 26">
            <a:extLst>
              <a:ext uri="{FF2B5EF4-FFF2-40B4-BE49-F238E27FC236}">
                <a16:creationId xmlns:a16="http://schemas.microsoft.com/office/drawing/2014/main" id="{F61A276D-5F28-F30A-CE88-CD62735A67AB}"/>
              </a:ext>
            </a:extLst>
          </p:cNvPr>
          <p:cNvSpPr txBox="1"/>
          <p:nvPr/>
        </p:nvSpPr>
        <p:spPr>
          <a:xfrm>
            <a:off x="5990691" y="3598098"/>
            <a:ext cx="16795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FAC4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0" algn="ctr">
              <a:spcBef>
                <a:spcPts val="480"/>
              </a:spcBef>
            </a:pPr>
            <a:r>
              <a:rPr lang="en-GB" spc="-10" dirty="0">
                <a:latin typeface="Calibri"/>
                <a:cs typeface="Calibri"/>
              </a:rPr>
              <a:t>Query Agent</a:t>
            </a:r>
            <a:endParaRPr dirty="0">
              <a:latin typeface="Calibri"/>
              <a:cs typeface="Calibri"/>
            </a:endParaRP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0E9D969-EEA7-E3EA-BFB1-8D80E251F5CD}"/>
              </a:ext>
            </a:extLst>
          </p:cNvPr>
          <p:cNvCxnSpPr>
            <a:cxnSpLocks/>
            <a:stCxn id="115" idx="3"/>
            <a:endCxn id="119" idx="0"/>
          </p:cNvCxnSpPr>
          <p:nvPr/>
        </p:nvCxnSpPr>
        <p:spPr>
          <a:xfrm>
            <a:off x="9949892" y="2268619"/>
            <a:ext cx="1376386" cy="2913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3485F2A-F0E6-98BB-2A95-11DF47BC6BAA}"/>
              </a:ext>
            </a:extLst>
          </p:cNvPr>
          <p:cNvCxnSpPr>
            <a:cxnSpLocks/>
            <a:stCxn id="115" idx="1"/>
            <a:endCxn id="118" idx="0"/>
          </p:cNvCxnSpPr>
          <p:nvPr/>
        </p:nvCxnSpPr>
        <p:spPr>
          <a:xfrm rot="10800000" flipV="1">
            <a:off x="6830480" y="2268618"/>
            <a:ext cx="1439839" cy="2945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DC96223-0F5F-81AC-7BA0-2283D1220C7C}"/>
              </a:ext>
            </a:extLst>
          </p:cNvPr>
          <p:cNvCxnSpPr>
            <a:stCxn id="115" idx="2"/>
            <a:endCxn id="121" idx="3"/>
          </p:cNvCxnSpPr>
          <p:nvPr/>
        </p:nvCxnSpPr>
        <p:spPr>
          <a:xfrm rot="5400000">
            <a:off x="7725445" y="2382715"/>
            <a:ext cx="1329480" cy="14398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5098F0B-5E9E-EF50-BA8B-2140E89619A2}"/>
              </a:ext>
            </a:extLst>
          </p:cNvPr>
          <p:cNvCxnSpPr>
            <a:stCxn id="115" idx="2"/>
            <a:endCxn id="120" idx="1"/>
          </p:cNvCxnSpPr>
          <p:nvPr/>
        </p:nvCxnSpPr>
        <p:spPr>
          <a:xfrm rot="16200000" flipH="1">
            <a:off x="9048920" y="2499081"/>
            <a:ext cx="1498757" cy="1376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9E260AE-DC01-A2FE-5F31-546258B0CC56}"/>
              </a:ext>
            </a:extLst>
          </p:cNvPr>
          <p:cNvSpPr/>
          <p:nvPr/>
        </p:nvSpPr>
        <p:spPr>
          <a:xfrm>
            <a:off x="8414158" y="2664359"/>
            <a:ext cx="1435504" cy="61927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106045" indent="25400">
              <a:spcBef>
                <a:spcPts val="100"/>
              </a:spcBef>
            </a:pPr>
            <a:r>
              <a:rPr lang="en-GB" sz="1000" dirty="0">
                <a:cs typeface="Calibri"/>
              </a:rPr>
              <a:t>Specialized</a:t>
            </a:r>
            <a:r>
              <a:rPr lang="en-GB" sz="1000" spc="-30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agents</a:t>
            </a:r>
            <a:r>
              <a:rPr lang="en-GB" sz="1000" spc="-40" dirty="0">
                <a:cs typeface="Calibri"/>
              </a:rPr>
              <a:t> </a:t>
            </a:r>
            <a:r>
              <a:rPr lang="en-GB" sz="1000" spc="-25" dirty="0">
                <a:cs typeface="Calibri"/>
              </a:rPr>
              <a:t>are</a:t>
            </a:r>
            <a:r>
              <a:rPr lang="en-GB" sz="1000" spc="500" dirty="0">
                <a:cs typeface="Calibri"/>
              </a:rPr>
              <a:t> </a:t>
            </a:r>
            <a:r>
              <a:rPr lang="en-GB" sz="1000" spc="-10" dirty="0">
                <a:cs typeface="Calibri"/>
              </a:rPr>
              <a:t>coordinated</a:t>
            </a:r>
            <a:r>
              <a:rPr lang="en-GB" sz="1000" spc="10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by</a:t>
            </a:r>
            <a:r>
              <a:rPr lang="en-GB" sz="1000" spc="25" dirty="0">
                <a:cs typeface="Calibri"/>
              </a:rPr>
              <a:t> </a:t>
            </a:r>
            <a:r>
              <a:rPr lang="en-GB" sz="1000" spc="-50" dirty="0">
                <a:cs typeface="Calibri"/>
              </a:rPr>
              <a:t>a</a:t>
            </a:r>
            <a:endParaRPr lang="en-GB" sz="1000" dirty="0">
              <a:cs typeface="Calibri"/>
            </a:endParaRPr>
          </a:p>
          <a:p>
            <a:pPr marL="12700"/>
            <a:r>
              <a:rPr lang="en-GB" sz="1000" dirty="0">
                <a:cs typeface="Calibri"/>
              </a:rPr>
              <a:t>central</a:t>
            </a:r>
            <a:r>
              <a:rPr lang="en-GB" sz="1000" spc="-50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supervisor</a:t>
            </a:r>
            <a:r>
              <a:rPr lang="en-GB" sz="1000" spc="-15" dirty="0">
                <a:cs typeface="Calibri"/>
              </a:rPr>
              <a:t> </a:t>
            </a:r>
            <a:r>
              <a:rPr lang="en-GB" sz="1000" spc="-10" dirty="0">
                <a:cs typeface="Calibri"/>
              </a:rPr>
              <a:t>agent</a:t>
            </a:r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2FA1B15-709F-F9BF-01D5-0F49BD2819C6}"/>
              </a:ext>
            </a:extLst>
          </p:cNvPr>
          <p:cNvSpPr/>
          <p:nvPr/>
        </p:nvSpPr>
        <p:spPr>
          <a:xfrm>
            <a:off x="9231361" y="1387962"/>
            <a:ext cx="1435504" cy="61927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>
              <a:spcBef>
                <a:spcPts val="100"/>
              </a:spcBef>
            </a:pPr>
            <a:r>
              <a:rPr lang="en-GB" sz="1000" dirty="0">
                <a:cs typeface="Calibri"/>
              </a:rPr>
              <a:t>If</a:t>
            </a:r>
            <a:r>
              <a:rPr lang="en-GB" sz="1000" spc="-35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customer</a:t>
            </a:r>
            <a:r>
              <a:rPr lang="en-GB" sz="1000" spc="-10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is</a:t>
            </a:r>
            <a:r>
              <a:rPr lang="en-GB" sz="1000" spc="-25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validated</a:t>
            </a:r>
            <a:r>
              <a:rPr lang="en-GB" sz="1000" spc="-10" dirty="0">
                <a:cs typeface="Calibri"/>
              </a:rPr>
              <a:t> successfully,</a:t>
            </a:r>
            <a:r>
              <a:rPr lang="en-GB" sz="1000" spc="500" dirty="0">
                <a:cs typeface="Calibri"/>
              </a:rPr>
              <a:t> </a:t>
            </a:r>
            <a:r>
              <a:rPr lang="en-GB" sz="1000" spc="-10" dirty="0">
                <a:cs typeface="Calibri"/>
              </a:rPr>
              <a:t>forward</a:t>
            </a:r>
            <a:r>
              <a:rPr lang="en-GB" sz="1000" spc="-40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subsequent</a:t>
            </a:r>
            <a:r>
              <a:rPr lang="en-GB" sz="1000" spc="-10" dirty="0">
                <a:cs typeface="Calibri"/>
              </a:rPr>
              <a:t> </a:t>
            </a:r>
            <a:r>
              <a:rPr lang="en-GB" sz="1000" dirty="0">
                <a:cs typeface="Calibri"/>
              </a:rPr>
              <a:t>requests</a:t>
            </a:r>
            <a:r>
              <a:rPr lang="en-GB" sz="1000" spc="-10" dirty="0">
                <a:cs typeface="Calibri"/>
              </a:rPr>
              <a:t> </a:t>
            </a:r>
            <a:r>
              <a:rPr lang="en-GB" sz="1000" spc="-25" dirty="0">
                <a:cs typeface="Calibri"/>
              </a:rPr>
              <a:t>to</a:t>
            </a:r>
            <a:r>
              <a:rPr lang="en-GB" sz="1000" spc="500" dirty="0">
                <a:cs typeface="Calibri"/>
              </a:rPr>
              <a:t> </a:t>
            </a:r>
            <a:r>
              <a:rPr lang="en-GB" sz="1000" spc="-10" dirty="0">
                <a:cs typeface="Calibri"/>
              </a:rPr>
              <a:t>supervisor</a:t>
            </a:r>
            <a:endParaRPr lang="en-GB" sz="1000" dirty="0"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DD7E20-BB3E-E412-3099-E3C9884472A7}"/>
              </a:ext>
            </a:extLst>
          </p:cNvPr>
          <p:cNvSpPr/>
          <p:nvPr/>
        </p:nvSpPr>
        <p:spPr>
          <a:xfrm>
            <a:off x="6120711" y="5056915"/>
            <a:ext cx="5904142" cy="138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E7201-4658-BB3F-2F8A-0259D7CEBFD3}"/>
              </a:ext>
            </a:extLst>
          </p:cNvPr>
          <p:cNvSpPr txBox="1"/>
          <p:nvPr/>
        </p:nvSpPr>
        <p:spPr>
          <a:xfrm>
            <a:off x="8263789" y="607079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Mongo Collections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386C2-A71A-EF24-BB33-6A09013F7936}"/>
              </a:ext>
            </a:extLst>
          </p:cNvPr>
          <p:cNvCxnSpPr>
            <a:cxnSpLocks/>
          </p:cNvCxnSpPr>
          <p:nvPr/>
        </p:nvCxnSpPr>
        <p:spPr>
          <a:xfrm flipH="1" flipV="1">
            <a:off x="4731030" y="3767376"/>
            <a:ext cx="1259661" cy="22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2A03A037-ACF9-B8B2-9A4F-10BA1684ED95}"/>
              </a:ext>
            </a:extLst>
          </p:cNvPr>
          <p:cNvSpPr/>
          <p:nvPr/>
        </p:nvSpPr>
        <p:spPr>
          <a:xfrm>
            <a:off x="6562838" y="5150492"/>
            <a:ext cx="1101213" cy="8449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Accounts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7499072-4A14-8AB0-A23D-31B24552B612}"/>
              </a:ext>
            </a:extLst>
          </p:cNvPr>
          <p:cNvCxnSpPr>
            <a:cxnSpLocks/>
            <a:stCxn id="114" idx="1"/>
            <a:endCxn id="14" idx="3"/>
          </p:cNvCxnSpPr>
          <p:nvPr/>
        </p:nvCxnSpPr>
        <p:spPr>
          <a:xfrm rot="10800000" flipV="1">
            <a:off x="7113444" y="1067280"/>
            <a:ext cx="1156874" cy="4928164"/>
          </a:xfrm>
          <a:prstGeom prst="bentConnector4">
            <a:avLst>
              <a:gd name="adj1" fmla="val 26203"/>
              <a:gd name="adj2" fmla="val 1046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590983-3F51-5E37-8E1D-D2BA08D59849}"/>
              </a:ext>
            </a:extLst>
          </p:cNvPr>
          <p:cNvSpPr/>
          <p:nvPr/>
        </p:nvSpPr>
        <p:spPr>
          <a:xfrm>
            <a:off x="7268149" y="4493539"/>
            <a:ext cx="1435504" cy="6192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>
              <a:spcBef>
                <a:spcPts val="100"/>
              </a:spcBef>
            </a:pPr>
            <a:r>
              <a:rPr lang="en-GB" sz="1000" b="1" dirty="0">
                <a:cs typeface="Calibri"/>
              </a:rPr>
              <a:t>Tools</a:t>
            </a:r>
            <a:r>
              <a:rPr lang="en-GB" sz="1000" dirty="0">
                <a:cs typeface="Calibri"/>
              </a:rPr>
              <a:t>: “</a:t>
            </a:r>
            <a:r>
              <a:rPr lang="en-GB" sz="1000" dirty="0" err="1">
                <a:cs typeface="Calibri"/>
              </a:rPr>
              <a:t>check_customer</a:t>
            </a:r>
            <a:r>
              <a:rPr lang="en-GB" sz="1000" dirty="0">
                <a:cs typeface="Calibri"/>
              </a:rPr>
              <a:t>”, “</a:t>
            </a:r>
            <a:r>
              <a:rPr lang="en-GB" sz="1000" dirty="0" err="1">
                <a:cs typeface="Calibri"/>
              </a:rPr>
              <a:t>verify_phone</a:t>
            </a:r>
            <a:r>
              <a:rPr lang="en-GB" sz="1000" dirty="0">
                <a:cs typeface="Calibri"/>
              </a:rPr>
              <a:t>”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EEDB6A8-38A9-8D84-4020-953D6516C816}"/>
              </a:ext>
            </a:extLst>
          </p:cNvPr>
          <p:cNvCxnSpPr>
            <a:cxnSpLocks/>
            <a:stCxn id="113" idx="1"/>
            <a:endCxn id="14" idx="2"/>
          </p:cNvCxnSpPr>
          <p:nvPr/>
        </p:nvCxnSpPr>
        <p:spPr>
          <a:xfrm rot="10800000" flipH="1" flipV="1">
            <a:off x="5712342" y="2745166"/>
            <a:ext cx="850495" cy="2827802"/>
          </a:xfrm>
          <a:prstGeom prst="bentConnector3">
            <a:avLst>
              <a:gd name="adj1" fmla="val -476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7FADF3-CA3F-C2CE-B2AD-8674BFE99054}"/>
              </a:ext>
            </a:extLst>
          </p:cNvPr>
          <p:cNvCxnSpPr>
            <a:cxnSpLocks/>
            <a:stCxn id="113" idx="1"/>
            <a:endCxn id="118" idx="1"/>
          </p:cNvCxnSpPr>
          <p:nvPr/>
        </p:nvCxnSpPr>
        <p:spPr>
          <a:xfrm flipV="1">
            <a:off x="5712342" y="2732412"/>
            <a:ext cx="278348" cy="12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8C9534-7A7F-ABFC-ADEF-CFA046C22331}"/>
              </a:ext>
            </a:extLst>
          </p:cNvPr>
          <p:cNvSpPr/>
          <p:nvPr/>
        </p:nvSpPr>
        <p:spPr>
          <a:xfrm>
            <a:off x="4882735" y="5263330"/>
            <a:ext cx="1180375" cy="6192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>
              <a:spcBef>
                <a:spcPts val="100"/>
              </a:spcBef>
            </a:pPr>
            <a:r>
              <a:rPr lang="en-GB" sz="1000" b="1" dirty="0">
                <a:cs typeface="Calibri"/>
              </a:rPr>
              <a:t>Tools</a:t>
            </a:r>
            <a:r>
              <a:rPr lang="en-GB" sz="1000" dirty="0">
                <a:cs typeface="Calibri"/>
              </a:rPr>
              <a:t>: </a:t>
            </a:r>
          </a:p>
          <a:p>
            <a:pPr marL="12700" marR="5080">
              <a:spcBef>
                <a:spcPts val="100"/>
              </a:spcBef>
            </a:pPr>
            <a:r>
              <a:rPr lang="en-GB" sz="1000" dirty="0">
                <a:cs typeface="Calibri"/>
              </a:rPr>
              <a:t>“</a:t>
            </a:r>
            <a:r>
              <a:rPr lang="en-GB" sz="1000" dirty="0" err="1">
                <a:cs typeface="Calibri"/>
              </a:rPr>
              <a:t>update_email</a:t>
            </a:r>
            <a:r>
              <a:rPr lang="en-GB" sz="1000" dirty="0">
                <a:cs typeface="Calibri"/>
              </a:rPr>
              <a:t>”, “</a:t>
            </a:r>
            <a:r>
              <a:rPr lang="en-GB" sz="1000" dirty="0" err="1">
                <a:cs typeface="Calibri"/>
              </a:rPr>
              <a:t>update_payment_reminder</a:t>
            </a:r>
            <a:r>
              <a:rPr lang="en-GB" sz="1000" dirty="0">
                <a:cs typeface="Calibri"/>
              </a:rPr>
              <a:t>”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4DF8A354-E2C7-4A80-6796-FD9F633042B4}"/>
              </a:ext>
            </a:extLst>
          </p:cNvPr>
          <p:cNvSpPr/>
          <p:nvPr/>
        </p:nvSpPr>
        <p:spPr>
          <a:xfrm>
            <a:off x="8508301" y="5192580"/>
            <a:ext cx="1101213" cy="8449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Loans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91E796F-C7C7-19C1-215F-F7F98EBD8136}"/>
              </a:ext>
            </a:extLst>
          </p:cNvPr>
          <p:cNvCxnSpPr>
            <a:stCxn id="120" idx="2"/>
            <a:endCxn id="50" idx="1"/>
          </p:cNvCxnSpPr>
          <p:nvPr/>
        </p:nvCxnSpPr>
        <p:spPr>
          <a:xfrm rot="5400000">
            <a:off x="9787768" y="3654069"/>
            <a:ext cx="809652" cy="22673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1A8C9-FA25-2142-5657-6E89FF10CD95}"/>
              </a:ext>
            </a:extLst>
          </p:cNvPr>
          <p:cNvSpPr/>
          <p:nvPr/>
        </p:nvSpPr>
        <p:spPr>
          <a:xfrm>
            <a:off x="9212924" y="4458281"/>
            <a:ext cx="1722777" cy="707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>
              <a:spcBef>
                <a:spcPts val="100"/>
              </a:spcBef>
            </a:pPr>
            <a:r>
              <a:rPr lang="en-GB" sz="1000" b="1" dirty="0">
                <a:cs typeface="Calibri"/>
              </a:rPr>
              <a:t>Tools</a:t>
            </a:r>
            <a:r>
              <a:rPr lang="en-GB" sz="1000" dirty="0">
                <a:cs typeface="Calibri"/>
              </a:rPr>
              <a:t>: “</a:t>
            </a:r>
            <a:r>
              <a:rPr lang="en-GB" sz="1000" dirty="0" err="1">
                <a:cs typeface="Calibri"/>
              </a:rPr>
              <a:t>fetch_loan_statement</a:t>
            </a:r>
            <a:r>
              <a:rPr lang="en-GB" sz="1000" dirty="0">
                <a:cs typeface="Calibri"/>
              </a:rPr>
              <a:t>, “</a:t>
            </a:r>
            <a:r>
              <a:rPr lang="en-GB" sz="1000" dirty="0" err="1">
                <a:cs typeface="Calibri"/>
              </a:rPr>
              <a:t>get_closure_amount</a:t>
            </a:r>
            <a:r>
              <a:rPr lang="en-GB" sz="1000" dirty="0">
                <a:cs typeface="Calibri"/>
              </a:rPr>
              <a:t>”,</a:t>
            </a:r>
          </a:p>
          <a:p>
            <a:pPr marL="12700" marR="5080">
              <a:spcBef>
                <a:spcPts val="100"/>
              </a:spcBef>
            </a:pPr>
            <a:r>
              <a:rPr lang="en-GB" sz="1000" dirty="0">
                <a:cs typeface="Calibri"/>
              </a:rPr>
              <a:t>“</a:t>
            </a:r>
            <a:r>
              <a:rPr lang="en-GB" sz="1000" dirty="0" err="1">
                <a:cs typeface="Calibri"/>
              </a:rPr>
              <a:t>simulate_payment_impact</a:t>
            </a:r>
            <a:r>
              <a:rPr lang="en-GB" sz="1000" dirty="0">
                <a:cs typeface="Calibri"/>
              </a:rPr>
              <a:t>”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72572902-A729-5C05-817C-4B43201369DC}"/>
              </a:ext>
            </a:extLst>
          </p:cNvPr>
          <p:cNvSpPr/>
          <p:nvPr/>
        </p:nvSpPr>
        <p:spPr>
          <a:xfrm>
            <a:off x="10116258" y="5225846"/>
            <a:ext cx="1101213" cy="8449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Chats</a:t>
            </a:r>
            <a:endParaRPr lang="en-US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397AAF7-448A-85DD-D210-F51D232BE5C0}"/>
              </a:ext>
            </a:extLst>
          </p:cNvPr>
          <p:cNvCxnSpPr>
            <a:stCxn id="119" idx="3"/>
            <a:endCxn id="72" idx="4"/>
          </p:cNvCxnSpPr>
          <p:nvPr/>
        </p:nvCxnSpPr>
        <p:spPr>
          <a:xfrm flipH="1">
            <a:off x="11217471" y="2729244"/>
            <a:ext cx="948595" cy="2919078"/>
          </a:xfrm>
          <a:prstGeom prst="bentConnector3">
            <a:avLst>
              <a:gd name="adj1" fmla="val -500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74604E7-51F0-65EA-575B-1EA9CFCC8608}"/>
              </a:ext>
            </a:extLst>
          </p:cNvPr>
          <p:cNvSpPr/>
          <p:nvPr/>
        </p:nvSpPr>
        <p:spPr>
          <a:xfrm>
            <a:off x="11359403" y="5411801"/>
            <a:ext cx="1375380" cy="6192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>
              <a:spcBef>
                <a:spcPts val="100"/>
              </a:spcBef>
            </a:pPr>
            <a:r>
              <a:rPr lang="en-GB" sz="1000" b="1" dirty="0">
                <a:cs typeface="Calibri"/>
              </a:rPr>
              <a:t>Tools</a:t>
            </a:r>
            <a:r>
              <a:rPr lang="en-GB" sz="1000" dirty="0">
                <a:cs typeface="Calibri"/>
              </a:rPr>
              <a:t>: “</a:t>
            </a:r>
            <a:r>
              <a:rPr lang="en-GB" sz="1000" dirty="0" err="1">
                <a:cs typeface="Calibri"/>
              </a:rPr>
              <a:t>check_customer</a:t>
            </a:r>
            <a:r>
              <a:rPr lang="en-GB" sz="1000" dirty="0">
                <a:cs typeface="Calibri"/>
              </a:rPr>
              <a:t>”, “</a:t>
            </a:r>
            <a:r>
              <a:rPr lang="en-GB" sz="1000" dirty="0" err="1">
                <a:cs typeface="Calibri"/>
              </a:rPr>
              <a:t>verify_phone</a:t>
            </a:r>
            <a:r>
              <a:rPr lang="en-GB" sz="1000" dirty="0">
                <a:cs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150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Solanki</dc:creator>
  <cp:lastModifiedBy>Yash Solanki</cp:lastModifiedBy>
  <cp:revision>2</cp:revision>
  <dcterms:created xsi:type="dcterms:W3CDTF">2025-07-08T21:03:28Z</dcterms:created>
  <dcterms:modified xsi:type="dcterms:W3CDTF">2025-07-08T21:49:36Z</dcterms:modified>
</cp:coreProperties>
</file>