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1" r:id="rId4"/>
    <p:sldId id="260" r:id="rId5"/>
    <p:sldId id="264" r:id="rId6"/>
    <p:sldId id="262" r:id="rId7"/>
    <p:sldId id="259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Gondkar" userId="3ec19b6e-36d1-4e71-b727-7361412fcd8f" providerId="ADAL" clId="{8C4AF6A8-9454-4DEF-8B87-A6D0314615E2}"/>
    <pc:docChg chg="undo custSel addSld modSld">
      <pc:chgData name="Yash Gondkar" userId="3ec19b6e-36d1-4e71-b727-7361412fcd8f" providerId="ADAL" clId="{8C4AF6A8-9454-4DEF-8B87-A6D0314615E2}" dt="2023-12-04T21:35:35.641" v="518" actId="20577"/>
      <pc:docMkLst>
        <pc:docMk/>
      </pc:docMkLst>
      <pc:sldChg chg="modSp mod">
        <pc:chgData name="Yash Gondkar" userId="3ec19b6e-36d1-4e71-b727-7361412fcd8f" providerId="ADAL" clId="{8C4AF6A8-9454-4DEF-8B87-A6D0314615E2}" dt="2023-12-04T21:19:06.914" v="31" actId="20577"/>
        <pc:sldMkLst>
          <pc:docMk/>
          <pc:sldMk cId="1840987375" sldId="257"/>
        </pc:sldMkLst>
        <pc:spChg chg="mod">
          <ac:chgData name="Yash Gondkar" userId="3ec19b6e-36d1-4e71-b727-7361412fcd8f" providerId="ADAL" clId="{8C4AF6A8-9454-4DEF-8B87-A6D0314615E2}" dt="2023-12-04T21:19:06.914" v="31" actId="20577"/>
          <ac:spMkLst>
            <pc:docMk/>
            <pc:sldMk cId="1840987375" sldId="257"/>
            <ac:spMk id="3" creationId="{F0DE505A-E2B3-CD31-3666-B7953D4A64AD}"/>
          </ac:spMkLst>
        </pc:spChg>
      </pc:sldChg>
      <pc:sldChg chg="modSp mod">
        <pc:chgData name="Yash Gondkar" userId="3ec19b6e-36d1-4e71-b727-7361412fcd8f" providerId="ADAL" clId="{8C4AF6A8-9454-4DEF-8B87-A6D0314615E2}" dt="2023-12-04T21:35:35.641" v="518" actId="20577"/>
        <pc:sldMkLst>
          <pc:docMk/>
          <pc:sldMk cId="2972123102" sldId="258"/>
        </pc:sldMkLst>
        <pc:spChg chg="mod">
          <ac:chgData name="Yash Gondkar" userId="3ec19b6e-36d1-4e71-b727-7361412fcd8f" providerId="ADAL" clId="{8C4AF6A8-9454-4DEF-8B87-A6D0314615E2}" dt="2023-12-04T21:35:35.641" v="518" actId="20577"/>
          <ac:spMkLst>
            <pc:docMk/>
            <pc:sldMk cId="2972123102" sldId="258"/>
            <ac:spMk id="3" creationId="{70644466-C88D-FB84-11BC-11E34F1E5BAB}"/>
          </ac:spMkLst>
        </pc:spChg>
      </pc:sldChg>
      <pc:sldChg chg="modSp mod">
        <pc:chgData name="Yash Gondkar" userId="3ec19b6e-36d1-4e71-b727-7361412fcd8f" providerId="ADAL" clId="{8C4AF6A8-9454-4DEF-8B87-A6D0314615E2}" dt="2023-12-04T21:31:43.053" v="419" actId="20577"/>
        <pc:sldMkLst>
          <pc:docMk/>
          <pc:sldMk cId="1950044268" sldId="260"/>
        </pc:sldMkLst>
        <pc:spChg chg="mod">
          <ac:chgData name="Yash Gondkar" userId="3ec19b6e-36d1-4e71-b727-7361412fcd8f" providerId="ADAL" clId="{8C4AF6A8-9454-4DEF-8B87-A6D0314615E2}" dt="2023-12-04T21:31:43.053" v="419" actId="20577"/>
          <ac:spMkLst>
            <pc:docMk/>
            <pc:sldMk cId="1950044268" sldId="260"/>
            <ac:spMk id="3" creationId="{1C780637-E7DA-8C48-19FB-82CF3D65EDB9}"/>
          </ac:spMkLst>
        </pc:spChg>
      </pc:sldChg>
      <pc:sldChg chg="modSp mod">
        <pc:chgData name="Yash Gondkar" userId="3ec19b6e-36d1-4e71-b727-7361412fcd8f" providerId="ADAL" clId="{8C4AF6A8-9454-4DEF-8B87-A6D0314615E2}" dt="2023-12-04T21:27:24.528" v="281" actId="20577"/>
        <pc:sldMkLst>
          <pc:docMk/>
          <pc:sldMk cId="2031027729" sldId="261"/>
        </pc:sldMkLst>
        <pc:spChg chg="mod">
          <ac:chgData name="Yash Gondkar" userId="3ec19b6e-36d1-4e71-b727-7361412fcd8f" providerId="ADAL" clId="{8C4AF6A8-9454-4DEF-8B87-A6D0314615E2}" dt="2023-12-04T21:27:24.528" v="281" actId="20577"/>
          <ac:spMkLst>
            <pc:docMk/>
            <pc:sldMk cId="2031027729" sldId="261"/>
            <ac:spMk id="3" creationId="{2CF1D37A-20E4-DDD4-A64E-59B0364097FA}"/>
          </ac:spMkLst>
        </pc:spChg>
      </pc:sldChg>
      <pc:sldChg chg="modSp mod">
        <pc:chgData name="Yash Gondkar" userId="3ec19b6e-36d1-4e71-b727-7361412fcd8f" providerId="ADAL" clId="{8C4AF6A8-9454-4DEF-8B87-A6D0314615E2}" dt="2023-12-04T21:33:53.644" v="462" actId="20577"/>
        <pc:sldMkLst>
          <pc:docMk/>
          <pc:sldMk cId="2181803536" sldId="262"/>
        </pc:sldMkLst>
        <pc:spChg chg="mod">
          <ac:chgData name="Yash Gondkar" userId="3ec19b6e-36d1-4e71-b727-7361412fcd8f" providerId="ADAL" clId="{8C4AF6A8-9454-4DEF-8B87-A6D0314615E2}" dt="2023-12-04T21:33:53.644" v="462" actId="20577"/>
          <ac:spMkLst>
            <pc:docMk/>
            <pc:sldMk cId="2181803536" sldId="262"/>
            <ac:spMk id="3" creationId="{D6E04C5C-37B7-3C2B-AD27-21B7EBFD2308}"/>
          </ac:spMkLst>
        </pc:spChg>
      </pc:sldChg>
      <pc:sldChg chg="addSp delSp modSp new mod">
        <pc:chgData name="Yash Gondkar" userId="3ec19b6e-36d1-4e71-b727-7361412fcd8f" providerId="ADAL" clId="{8C4AF6A8-9454-4DEF-8B87-A6D0314615E2}" dt="2023-12-04T21:21:29.629" v="48" actId="22"/>
        <pc:sldMkLst>
          <pc:docMk/>
          <pc:sldMk cId="3475202357" sldId="264"/>
        </pc:sldMkLst>
        <pc:spChg chg="mod">
          <ac:chgData name="Yash Gondkar" userId="3ec19b6e-36d1-4e71-b727-7361412fcd8f" providerId="ADAL" clId="{8C4AF6A8-9454-4DEF-8B87-A6D0314615E2}" dt="2023-12-04T21:19:46.008" v="47" actId="20577"/>
          <ac:spMkLst>
            <pc:docMk/>
            <pc:sldMk cId="3475202357" sldId="264"/>
            <ac:spMk id="2" creationId="{EA6E2F91-BB2A-8F87-EAB9-F5CA582FF180}"/>
          </ac:spMkLst>
        </pc:spChg>
        <pc:spChg chg="del">
          <ac:chgData name="Yash Gondkar" userId="3ec19b6e-36d1-4e71-b727-7361412fcd8f" providerId="ADAL" clId="{8C4AF6A8-9454-4DEF-8B87-A6D0314615E2}" dt="2023-12-04T21:21:29.629" v="48" actId="22"/>
          <ac:spMkLst>
            <pc:docMk/>
            <pc:sldMk cId="3475202357" sldId="264"/>
            <ac:spMk id="3" creationId="{21750D17-EC04-F644-6380-8EE2B6889E7B}"/>
          </ac:spMkLst>
        </pc:spChg>
        <pc:picChg chg="add mod ord">
          <ac:chgData name="Yash Gondkar" userId="3ec19b6e-36d1-4e71-b727-7361412fcd8f" providerId="ADAL" clId="{8C4AF6A8-9454-4DEF-8B87-A6D0314615E2}" dt="2023-12-04T21:21:29.629" v="48" actId="22"/>
          <ac:picMkLst>
            <pc:docMk/>
            <pc:sldMk cId="3475202357" sldId="264"/>
            <ac:picMk id="5" creationId="{932B9E75-D259-603B-0303-45A4A359A7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E24C-B44D-7C15-3A53-C3E09A95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FBF81-0FD6-2FA9-8D04-3BD723DB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AD85-99DD-F3B4-5E7D-B2485B19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F3D8-CB9B-14EA-9C99-A2CB64FD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277E-A232-857D-FF27-6B96994D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7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BDEA-A684-2245-26D8-6FD12D53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87AAC-62E0-DF76-4BCD-64A32ABC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B270-B2F4-CFBD-0A5B-C816B8EC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2B37-728F-C719-CD03-EC7EF9DE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4D377-F191-F500-73EE-251DD670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5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8A68C-7174-DE46-5740-F5F5D4493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1EC14-4390-1F68-6CC4-8613229C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8643-2814-12F1-60AC-161864FF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C1C4-AA89-437C-D83F-8F9068A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6FFA-8C9F-4DFF-3F57-4C779BF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2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21F5-20CA-99F6-6713-BAD48402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112E-5A66-8DCE-F70A-1E01A780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93F8-0DBB-C94B-53B2-E42E6196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2B31-89A4-34B0-38A0-A9FCE34C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178F-0DBE-EA25-228C-46701A8E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2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7025-DBBD-B844-085A-1672AE6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F4CFD-88FF-4AFC-8555-A25A293F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FC73-2AC6-0B27-837E-9A6F3AC1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E8A7-6D6C-9645-72FB-9F2A2897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D6BF-F87C-2C4D-5CE2-1121E1FD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1D36-126C-F31A-0EC2-81FEC041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4B97-F759-2573-F6F1-515020D9E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93B59-B74A-142F-4F89-1E5C0BFE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0CC5-22F6-F5A6-7253-93BCF4BC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E9CBA-2E24-1624-BA02-5A11E66C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75A48-5BF1-6AA9-AE68-B6F60F6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CB7C-061E-05DC-019D-08B4014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A037-5D9B-083F-5141-40440C2B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B54BA-4483-54DB-D660-D5BAD2A8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D1768-12CC-85F9-8916-88BEDAAA8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D774-ADD9-17E7-7E17-30B88B2F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F9E00-3B89-3E73-3BFC-F355A618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CC406-62AC-C7C0-E97F-375FA9D9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3DB00-0A51-BCBF-8CBF-ABBF028B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5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4440-FCC3-8781-391F-654C524F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0A404-4DA6-E7BF-3D14-5CD505DB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151C1-AAE8-7ABD-8EF3-17FB2B54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2BBFD-3561-53E0-F1AF-B9D760AC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4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52254-F40D-9904-C932-398663DC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4CDA0-264B-5F57-7E37-877E4260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14D3A-F2C2-1342-E532-B82D08A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43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9B3-8638-CE32-671D-380DB525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D196-C185-51CC-E591-FB377D4A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361E9-A1BC-C37A-E629-F005A249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D0F9-B8B6-A8BC-6914-8E41F6EB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8A43A-F217-3249-1AF2-A598335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9DBC-814A-F7B2-4AA7-69B68E5E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1441-73CB-C4CA-F46A-56A58ABE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12D02-7DF4-E7F3-F5FE-06B15DDD3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F7BE8-83BC-C881-B6ED-0BD2B8A6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CF17-71C6-41C8-9DBE-0B2F1837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72468-8C37-E402-E26B-06FA5A1E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7D10-BB65-D596-5C26-285748DB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5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2EF59-8513-B31D-612C-0064149B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C08FB-62D4-BCAB-B27C-6A5D9ABB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85864-D839-0300-64AC-C65E067DD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BDA1-9879-41EA-97B0-F75289455BC2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9807-4920-A9FF-4590-4399437CE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FEB0-F657-41E8-26F6-D32D7FE19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4B31-FD8C-4D75-8FEB-7C963C57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5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297-FE6C-7B56-98F0-1B4CB88DC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Good and Bad Movies using Storyline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1375E-A1DA-9621-F925-B135F7017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Yash Gondkar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6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9740-846F-1AD8-75A2-5CCA1E81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505A-E2B3-CD31-3666-B7953D4A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an ardent moviegoer</a:t>
            </a:r>
          </a:p>
          <a:p>
            <a:r>
              <a:rPr lang="en-US" dirty="0"/>
              <a:t>I love watching movies of some genres</a:t>
            </a:r>
          </a:p>
          <a:p>
            <a:r>
              <a:rPr lang="en-US" dirty="0"/>
              <a:t>However not all genres are equally</a:t>
            </a:r>
          </a:p>
          <a:p>
            <a:r>
              <a:rPr lang="en-US" dirty="0"/>
              <a:t>I am also a workaholic</a:t>
            </a:r>
          </a:p>
          <a:p>
            <a:r>
              <a:rPr lang="en-US" dirty="0"/>
              <a:t>Not to mention many movies flop these days as we have got accustomed to high quality content that we get on OTT, thanks to COVID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98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044B-C911-9E97-E6BF-467D9FAB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D37A-20E4-DDD4-A64E-59B03640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popularly solved problem</a:t>
            </a:r>
          </a:p>
          <a:p>
            <a:r>
              <a:rPr lang="en-US" dirty="0"/>
              <a:t>Tried several datasets</a:t>
            </a:r>
          </a:p>
          <a:p>
            <a:r>
              <a:rPr lang="en-US" dirty="0"/>
              <a:t>Some came close but none had the storyline</a:t>
            </a:r>
          </a:p>
          <a:p>
            <a:r>
              <a:rPr lang="en-US" dirty="0"/>
              <a:t>Many had missing monetary data</a:t>
            </a:r>
          </a:p>
          <a:p>
            <a:r>
              <a:rPr lang="en-US" dirty="0"/>
              <a:t>Monetary data will be used for initial labels</a:t>
            </a:r>
          </a:p>
        </p:txBody>
      </p:sp>
    </p:spTree>
    <p:extLst>
      <p:ext uri="{BB962C8B-B14F-4D97-AF65-F5344CB8AC3E}">
        <p14:creationId xmlns:p14="http://schemas.microsoft.com/office/powerpoint/2010/main" val="20310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1FC-CA7B-4AD8-B74C-392B1B46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0637-E7DA-8C48-19FB-82CF3D65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 many problems!</a:t>
            </a:r>
          </a:p>
          <a:p>
            <a:r>
              <a:rPr lang="en-US" dirty="0"/>
              <a:t>Use a custom scraping script</a:t>
            </a:r>
          </a:p>
          <a:p>
            <a:r>
              <a:rPr lang="en-IN" dirty="0"/>
              <a:t>Wikipedia is a good starting point</a:t>
            </a:r>
          </a:p>
          <a:p>
            <a:r>
              <a:rPr lang="en-IN" dirty="0"/>
              <a:t>For the list of movies- Use TMDB</a:t>
            </a:r>
          </a:p>
          <a:p>
            <a:r>
              <a:rPr lang="en-IN" dirty="0"/>
              <a:t>As an initial automated  guess = Movie has become a ‘hit’</a:t>
            </a:r>
          </a:p>
        </p:txBody>
      </p:sp>
    </p:spTree>
    <p:extLst>
      <p:ext uri="{BB962C8B-B14F-4D97-AF65-F5344CB8AC3E}">
        <p14:creationId xmlns:p14="http://schemas.microsoft.com/office/powerpoint/2010/main" val="195004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2F91-BB2A-8F87-EAB9-F5CA582F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B9E75-D259-603B-0303-45A4A359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3766"/>
            <a:ext cx="10515600" cy="1875056"/>
          </a:xfrm>
        </p:spPr>
      </p:pic>
    </p:spTree>
    <p:extLst>
      <p:ext uri="{BB962C8B-B14F-4D97-AF65-F5344CB8AC3E}">
        <p14:creationId xmlns:p14="http://schemas.microsoft.com/office/powerpoint/2010/main" val="347520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EC1E-82BE-3734-8A0E-76E6C839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4C5C-37B7-3C2B-AD27-21B7EBFD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would be using Python for the scraper and the model</a:t>
            </a:r>
          </a:p>
          <a:p>
            <a:r>
              <a:rPr lang="en-IN" dirty="0"/>
              <a:t>Libraries that I would be using – </a:t>
            </a:r>
          </a:p>
          <a:p>
            <a:pPr lvl="1"/>
            <a:r>
              <a:rPr lang="en-IN" dirty="0" err="1"/>
              <a:t>Pytorch</a:t>
            </a:r>
            <a:r>
              <a:rPr lang="en-IN" dirty="0"/>
              <a:t>/</a:t>
            </a:r>
            <a:r>
              <a:rPr lang="en-IN" dirty="0" err="1"/>
              <a:t>Keras</a:t>
            </a:r>
            <a:r>
              <a:rPr lang="en-IN" dirty="0"/>
              <a:t> for building the model</a:t>
            </a:r>
          </a:p>
          <a:p>
            <a:pPr lvl="1"/>
            <a:r>
              <a:rPr lang="en-IN" dirty="0" err="1"/>
              <a:t>BeautifulSoup</a:t>
            </a:r>
            <a:r>
              <a:rPr lang="en-IN" dirty="0"/>
              <a:t> 4 for scraping the data from web pages</a:t>
            </a:r>
          </a:p>
          <a:p>
            <a:r>
              <a:rPr lang="en-IN" dirty="0"/>
              <a:t>I would use a 60/20/20 percentage data-split </a:t>
            </a:r>
          </a:p>
          <a:p>
            <a:r>
              <a:rPr lang="en-IN" dirty="0"/>
              <a:t>Model will be a transformer-based architecture</a:t>
            </a:r>
          </a:p>
          <a:p>
            <a:r>
              <a:rPr lang="en-IN" dirty="0"/>
              <a:t>ADAM optimizer</a:t>
            </a:r>
          </a:p>
          <a:p>
            <a:r>
              <a:rPr lang="en-IN" dirty="0"/>
              <a:t>Also I would use GPU based computations for efficiency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80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7CC5-D9E2-704C-D847-135F62B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Transformer-based Architecture?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0114-A6A3-02B9-0084-616E4D21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plain neural network checking just checking the presence/absence of words can’t capture the meaning</a:t>
            </a:r>
          </a:p>
          <a:p>
            <a:r>
              <a:rPr lang="en-US" dirty="0"/>
              <a:t>“Jhon beat Chris in chess” is not the same as “Chris beat Jhon in chess”</a:t>
            </a:r>
          </a:p>
          <a:p>
            <a:r>
              <a:rPr lang="en-US" dirty="0"/>
              <a:t>Therefore, I need a model that can make sense out of sequential data</a:t>
            </a:r>
          </a:p>
          <a:p>
            <a:r>
              <a:rPr lang="en-US" dirty="0"/>
              <a:t>Transformers are the state of the art in NLP</a:t>
            </a:r>
            <a:r>
              <a:rPr lang="en-IN" dirty="0"/>
              <a:t> and are the core building blocks for ChatGPT (GPT for Generative Pre-trained Transformer)</a:t>
            </a:r>
          </a:p>
          <a:p>
            <a:r>
              <a:rPr lang="en-IN" dirty="0"/>
              <a:t>They make sense of sequential data by using something called “Self-Attention”</a:t>
            </a:r>
          </a:p>
          <a:p>
            <a:r>
              <a:rPr lang="en-IN" dirty="0"/>
              <a:t>They were revolutionary because they overcame the vanishing/exploding gradient problems with RNNs (previous SOTA), and their internal operations could also be parallelized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48DA-23D8-03B0-722E-0F1D73B9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Transformer - model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4AE12-5A14-F8FF-83A0-585BC3D2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829" y="1825625"/>
            <a:ext cx="3822341" cy="4351338"/>
          </a:xfrm>
        </p:spPr>
      </p:pic>
    </p:spTree>
    <p:extLst>
      <p:ext uri="{BB962C8B-B14F-4D97-AF65-F5344CB8AC3E}">
        <p14:creationId xmlns:p14="http://schemas.microsoft.com/office/powerpoint/2010/main" val="348309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6FEA-F506-2F81-00FA-812E4B55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(Optional)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4466-C88D-FB84-11BC-11E34F1E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 the model on more features like cast, release date, region, writer, director, production house, etc.</a:t>
            </a:r>
          </a:p>
          <a:p>
            <a:r>
              <a:rPr lang="en-US" dirty="0"/>
              <a:t>Improve the model by feeding video data instead of textual plot</a:t>
            </a:r>
          </a:p>
          <a:p>
            <a:r>
              <a:rPr lang="en-US" dirty="0"/>
              <a:t>Initially the video data will be either the movie trailer or a footage composed of small parts taken from the movie</a:t>
            </a:r>
          </a:p>
          <a:p>
            <a:r>
              <a:rPr lang="en-US" dirty="0"/>
              <a:t>Depending on the time and resources I can take it next level by using the entire movie videos (this </a:t>
            </a:r>
            <a:r>
              <a:rPr lang="en-US"/>
              <a:t>is legal)</a:t>
            </a:r>
            <a:endParaRPr lang="en-US" dirty="0"/>
          </a:p>
          <a:p>
            <a:r>
              <a:rPr lang="en-US" dirty="0"/>
              <a:t>I can also create variants of the model for other tasks-</a:t>
            </a:r>
          </a:p>
          <a:p>
            <a:pPr lvl="1"/>
            <a:r>
              <a:rPr lang="en-US" dirty="0"/>
              <a:t>Box-office collection predictions</a:t>
            </a:r>
          </a:p>
          <a:p>
            <a:pPr lvl="1"/>
            <a:r>
              <a:rPr lang="en-IN" dirty="0"/>
              <a:t>Genre prediction</a:t>
            </a:r>
          </a:p>
          <a:p>
            <a:pPr lvl="1"/>
            <a:r>
              <a:rPr lang="en-IN" dirty="0"/>
              <a:t>Will the move be offensive for some audiences?</a:t>
            </a:r>
          </a:p>
          <a:p>
            <a:pPr lvl="1"/>
            <a:r>
              <a:rPr lang="en-IN" dirty="0"/>
              <a:t>Expected rating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12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421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Good and Bad Movies using Storyline</vt:lpstr>
      <vt:lpstr>Motivation</vt:lpstr>
      <vt:lpstr>Motivation</vt:lpstr>
      <vt:lpstr>Data Collection</vt:lpstr>
      <vt:lpstr>Data Collection</vt:lpstr>
      <vt:lpstr>Implementation Details</vt:lpstr>
      <vt:lpstr>Why Transformer-based Architecture?</vt:lpstr>
      <vt:lpstr>The Transformer - model architecture</vt:lpstr>
      <vt:lpstr>Next Steps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Good and Bad Movies using Storyline</dc:title>
  <dc:creator>Yash Gondkar</dc:creator>
  <cp:lastModifiedBy>Yash Gondkar</cp:lastModifiedBy>
  <cp:revision>1</cp:revision>
  <dcterms:created xsi:type="dcterms:W3CDTF">2023-12-04T05:51:18Z</dcterms:created>
  <dcterms:modified xsi:type="dcterms:W3CDTF">2023-12-04T21:35:42Z</dcterms:modified>
</cp:coreProperties>
</file>