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61" r:id="rId4"/>
    <p:sldId id="260" r:id="rId5"/>
    <p:sldId id="262" r:id="rId6"/>
    <p:sldId id="259" r:id="rId7"/>
    <p:sldId id="263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8E24C-B44D-7C15-3A53-C3E09A95A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FFBF81-0FD6-2FA9-8D04-3BD723DB1C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CAD85-99DD-F3B4-5E7D-B2485B19C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5BDA1-9879-41EA-97B0-F75289455BC2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0F3D8-CB9B-14EA-9C99-A2CB64FD9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6277E-A232-857D-FF27-6B96994D2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4B31-FD8C-4D75-8FEB-7C963C57D6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0675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8BDEA-A684-2245-26D8-6FD12D535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B87AAC-62E0-DF76-4BCD-64A32ABC5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2B270-B2F4-CFBD-0A5B-C816B8EC2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5BDA1-9879-41EA-97B0-F75289455BC2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E2B37-728F-C719-CD03-EC7EF9DE9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4D377-F191-F500-73EE-251DD670A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4B31-FD8C-4D75-8FEB-7C963C57D6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8850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58A68C-7174-DE46-5740-F5F5D44933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B1EC14-4390-1F68-6CC4-8613229CC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28643-2814-12F1-60AC-161864FF7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5BDA1-9879-41EA-97B0-F75289455BC2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9C1C4-AA89-437C-D83F-8F9068A95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B6FFA-8C9F-4DFF-3F57-4C779BFA5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4B31-FD8C-4D75-8FEB-7C963C57D6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021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B21F5-20CA-99F6-6713-BAD484022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2112E-5A66-8DCE-F70A-1E01A7801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B93F8-0DBB-C94B-53B2-E42E61962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5BDA1-9879-41EA-97B0-F75289455BC2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E2B31-89A4-34B0-38A0-A9FCE34C6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A178F-0DBE-EA25-228C-46701A8E4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4B31-FD8C-4D75-8FEB-7C963C57D6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427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F7025-DBBD-B844-085A-1672AE66F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F4CFD-88FF-4AFC-8555-A25A293F6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3FC73-2AC6-0B27-837E-9A6F3AC1C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5BDA1-9879-41EA-97B0-F75289455BC2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FE8A7-6D6C-9645-72FB-9F2A28970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2D6BF-F87C-2C4D-5CE2-1121E1FD4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4B31-FD8C-4D75-8FEB-7C963C57D6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803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01D36-126C-F31A-0EC2-81FEC0415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74B97-F759-2573-F6F1-515020D9E5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A93B59-B74A-142F-4F89-1E5C0BFEA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240CC5-22F6-F5A6-7253-93BCF4BC5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5BDA1-9879-41EA-97B0-F75289455BC2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FE9CBA-2E24-1624-BA02-5A11E66C5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75A48-5BF1-6AA9-AE68-B6F60F6A8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4B31-FD8C-4D75-8FEB-7C963C57D6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077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7CB7C-061E-05DC-019D-08B401495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CA037-5D9B-083F-5141-40440C2B2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CB54BA-4483-54DB-D660-D5BAD2A85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7D1768-12CC-85F9-8916-88BEDAAA87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DAD774-ADD9-17E7-7E17-30B88B2F6F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8F9E00-3B89-3E73-3BFC-F355A6186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5BDA1-9879-41EA-97B0-F75289455BC2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ACC406-62AC-C7C0-E97F-375FA9D9A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93DB00-0A51-BCBF-8CBF-ABBF028B0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4B31-FD8C-4D75-8FEB-7C963C57D6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859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C4440-FCC3-8781-391F-654C524F4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30A404-4DA6-E7BF-3D14-5CD505DB3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5BDA1-9879-41EA-97B0-F75289455BC2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8151C1-AAE8-7ABD-8EF3-17FB2B548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A2BBFD-3561-53E0-F1AF-B9D760ACD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4B31-FD8C-4D75-8FEB-7C963C57D6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6346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D52254-F40D-9904-C932-398663DC1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5BDA1-9879-41EA-97B0-F75289455BC2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04CDA0-264B-5F57-7E37-877E42606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814D3A-F2C2-1342-E532-B82D08A59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4B31-FD8C-4D75-8FEB-7C963C57D6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437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B69B3-8638-CE32-671D-380DB5256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8D196-C185-51CC-E591-FB377D4AA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6361E9-A1BC-C37A-E629-F005A249E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3AD0F9-B8B6-A8BC-6914-8E41F6EB4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5BDA1-9879-41EA-97B0-F75289455BC2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8A43A-F217-3249-1AF2-A59833593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C9DBC-814A-F7B2-4AA7-69B68E5EA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4B31-FD8C-4D75-8FEB-7C963C57D6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234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C1441-73CB-C4CA-F46A-56A58ABE2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512D02-7DF4-E7F3-F5FE-06B15DDD31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DF7BE8-83BC-C881-B6ED-0BD2B8A63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5CF17-71C6-41C8-9DBE-0B2F1837C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5BDA1-9879-41EA-97B0-F75289455BC2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72468-8C37-E402-E26B-06FA5A1E2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E7D10-BB65-D596-5C26-285748DB2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4B31-FD8C-4D75-8FEB-7C963C57D6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658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2EF59-8513-B31D-612C-0064149BA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C08FB-62D4-BCAB-B27C-6A5D9ABBD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85864-D839-0300-64AC-C65E067DD0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5BDA1-9879-41EA-97B0-F75289455BC2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29807-4920-A9FF-4590-4399437CE3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8FEB0-F657-41E8-26F6-D32D7FE194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C4B31-FD8C-4D75-8FEB-7C963C57D6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589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30297-FE6C-7B56-98F0-1B4CB88DC3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Predicting Good and Bad Movies using Storyline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1375E-A1DA-9621-F925-B135F70178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Yash Gondkar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167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E9740-846F-1AD8-75A2-5CCA1E81A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E505A-E2B3-CD31-3666-B7953D4A6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 am an ardent moviegoer</a:t>
            </a:r>
          </a:p>
          <a:p>
            <a:r>
              <a:rPr lang="en-US" dirty="0"/>
              <a:t>I love watching sci-fi, fantasy, thriller, horror, mystery, and sometimes romantic movies</a:t>
            </a:r>
          </a:p>
          <a:p>
            <a:r>
              <a:rPr lang="en-US" dirty="0"/>
              <a:t>However not all genres are equally appealing to me and there isn’t any one genre whose all movies appeal to me</a:t>
            </a:r>
          </a:p>
          <a:p>
            <a:r>
              <a:rPr lang="en-US" dirty="0"/>
              <a:t>I am also a workaholic and spending 2-3 hours of my schedule to watch a boring movie is very painful for me</a:t>
            </a:r>
          </a:p>
          <a:p>
            <a:r>
              <a:rPr lang="en-US" dirty="0"/>
              <a:t>Not to mention many movies flop these days as we have got accustomed to high quality content that we get on OTT, thanks to COVID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0987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D044B-C911-9E97-E6BF-467D9FABC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1D37A-20E4-DDD4-A64E-59B036409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seems this problem has not been tried many times as I was not able to find a good dataset</a:t>
            </a:r>
          </a:p>
          <a:p>
            <a:r>
              <a:rPr lang="en-US" dirty="0"/>
              <a:t>Tried Kaggle, </a:t>
            </a:r>
            <a:r>
              <a:rPr lang="en-US" dirty="0" err="1"/>
              <a:t>MovieLens</a:t>
            </a:r>
            <a:r>
              <a:rPr lang="en-US" dirty="0"/>
              <a:t>, </a:t>
            </a:r>
            <a:r>
              <a:rPr lang="en-US" dirty="0" err="1"/>
              <a:t>HydraMovies</a:t>
            </a:r>
            <a:r>
              <a:rPr lang="en-US" dirty="0"/>
              <a:t>, and IMDB</a:t>
            </a:r>
          </a:p>
          <a:p>
            <a:r>
              <a:rPr lang="en-US" dirty="0"/>
              <a:t>Some came close by offering attributes like </a:t>
            </a:r>
            <a:r>
              <a:rPr lang="en-US" dirty="0" err="1"/>
              <a:t>tag_line</a:t>
            </a:r>
            <a:r>
              <a:rPr lang="en-US" dirty="0"/>
              <a:t>, </a:t>
            </a:r>
            <a:r>
              <a:rPr lang="en-US" dirty="0" err="1"/>
              <a:t>full_summary</a:t>
            </a:r>
            <a:r>
              <a:rPr lang="en-US" dirty="0"/>
              <a:t> and </a:t>
            </a:r>
            <a:r>
              <a:rPr lang="en-US" dirty="0" err="1"/>
              <a:t>plot_keywords</a:t>
            </a:r>
            <a:r>
              <a:rPr lang="en-US" dirty="0"/>
              <a:t>, however, none contained detailed storylines</a:t>
            </a:r>
          </a:p>
          <a:p>
            <a:r>
              <a:rPr lang="en-US" dirty="0"/>
              <a:t>Also, many of them had missing data for fields like budget and revenue, which I will be using for making an automated guess on whether the movie is good or bad</a:t>
            </a:r>
          </a:p>
        </p:txBody>
      </p:sp>
    </p:spTree>
    <p:extLst>
      <p:ext uri="{BB962C8B-B14F-4D97-AF65-F5344CB8AC3E}">
        <p14:creationId xmlns:p14="http://schemas.microsoft.com/office/powerpoint/2010/main" val="2031027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A71FC-CA7B-4AD8-B74C-392B1B465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80637-E7DA-8C48-19FB-82CF3D65E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of the problems in the aforementioned datasets, I would be creating a scraping script to get storyline, budget and box-office collection</a:t>
            </a:r>
          </a:p>
          <a:p>
            <a:r>
              <a:rPr lang="en-IN" dirty="0"/>
              <a:t>Wikipedia is a good place to start scraping as it has high quality detailed storylines and budget &amp; box-office data are rarely missing</a:t>
            </a:r>
          </a:p>
          <a:p>
            <a:r>
              <a:rPr lang="en-IN" dirty="0"/>
              <a:t>For the list of movies I would be using data collected from TMDB</a:t>
            </a:r>
          </a:p>
          <a:p>
            <a:r>
              <a:rPr lang="en-IN" dirty="0"/>
              <a:t>As an initial automated  guess, the script will tag a movie to be good if it has become a ‘hit’</a:t>
            </a:r>
          </a:p>
          <a:p>
            <a:r>
              <a:rPr lang="en-IN" dirty="0"/>
              <a:t>A movie is called a ‘hit’ if it has more than 25% profit margin</a:t>
            </a:r>
          </a:p>
        </p:txBody>
      </p:sp>
    </p:spTree>
    <p:extLst>
      <p:ext uri="{BB962C8B-B14F-4D97-AF65-F5344CB8AC3E}">
        <p14:creationId xmlns:p14="http://schemas.microsoft.com/office/powerpoint/2010/main" val="1950044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9EC1E-82BE-3734-8A0E-76E6C839C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Details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04C5C-37B7-3C2B-AD27-21B7EBFD2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 would be using Python for the scraper and the model</a:t>
            </a:r>
          </a:p>
          <a:p>
            <a:r>
              <a:rPr lang="en-IN" dirty="0"/>
              <a:t>Libraries that I would be using – </a:t>
            </a:r>
          </a:p>
          <a:p>
            <a:pPr lvl="1"/>
            <a:r>
              <a:rPr lang="en-IN" dirty="0" err="1"/>
              <a:t>Pytorch</a:t>
            </a:r>
            <a:r>
              <a:rPr lang="en-IN" dirty="0"/>
              <a:t>/</a:t>
            </a:r>
            <a:r>
              <a:rPr lang="en-IN" dirty="0" err="1"/>
              <a:t>Keras</a:t>
            </a:r>
            <a:r>
              <a:rPr lang="en-IN" dirty="0"/>
              <a:t> for building the model</a:t>
            </a:r>
          </a:p>
          <a:p>
            <a:pPr lvl="1"/>
            <a:r>
              <a:rPr lang="en-IN" dirty="0" err="1"/>
              <a:t>BeautifulSoup</a:t>
            </a:r>
            <a:r>
              <a:rPr lang="en-IN" dirty="0"/>
              <a:t> 4 for scraping the data from web pages</a:t>
            </a:r>
          </a:p>
          <a:p>
            <a:r>
              <a:rPr lang="en-IN" dirty="0"/>
              <a:t>I would use a 60/20/20 percentage split for training, validation and test data</a:t>
            </a:r>
          </a:p>
          <a:p>
            <a:r>
              <a:rPr lang="en-IN" dirty="0"/>
              <a:t>I will be using a transformer-based architecture for my model</a:t>
            </a:r>
          </a:p>
          <a:p>
            <a:r>
              <a:rPr lang="en-IN" dirty="0"/>
              <a:t>Will use ADAM optimizer</a:t>
            </a:r>
          </a:p>
          <a:p>
            <a:r>
              <a:rPr lang="en-IN" dirty="0"/>
              <a:t>Also I would use GPU based computations for efficiency- either my laptop’s RTX 2060 </a:t>
            </a:r>
            <a:r>
              <a:rPr lang="en-IN" dirty="0" err="1"/>
              <a:t>MaxQ</a:t>
            </a:r>
            <a:r>
              <a:rPr lang="en-IN" dirty="0"/>
              <a:t> or the universities GPU based compute clusters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1803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B7CC5-D9E2-704C-D847-135F62B9F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Transformer-based Architecture?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C0114-A6A3-02B9-0084-616E4D215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plain neural network checking just checking the presence/absence of words can’t capture the meaning</a:t>
            </a:r>
          </a:p>
          <a:p>
            <a:r>
              <a:rPr lang="en-US" dirty="0"/>
              <a:t>“Jhon beat Chris in chess” is not the same as “Chris beat Jhon in chess”</a:t>
            </a:r>
          </a:p>
          <a:p>
            <a:r>
              <a:rPr lang="en-US" dirty="0"/>
              <a:t>Therefore, I need a model that can make sense out of sequential data</a:t>
            </a:r>
          </a:p>
          <a:p>
            <a:r>
              <a:rPr lang="en-US" dirty="0"/>
              <a:t>Transformers are the state of the art in NLP</a:t>
            </a:r>
            <a:r>
              <a:rPr lang="en-IN" dirty="0"/>
              <a:t> and are the core building blocks for ChatGPT (GPT for Generative Pre-trained Transformer)</a:t>
            </a:r>
          </a:p>
          <a:p>
            <a:r>
              <a:rPr lang="en-IN" dirty="0"/>
              <a:t>They make sense of sequential data by using something called “Self-Attention”</a:t>
            </a:r>
          </a:p>
          <a:p>
            <a:r>
              <a:rPr lang="en-IN" dirty="0"/>
              <a:t>They were revolutionary because they overcame the vanishing/exploding gradient problems with RNNs (previous SOTA), and their internal operations could also be parallelized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090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048DA-23D8-03B0-722E-0F1D73B91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Transformer - model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B4AE12-5A14-F8FF-83A0-585BC3D2E7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4829" y="1825625"/>
            <a:ext cx="3822341" cy="4351338"/>
          </a:xfrm>
        </p:spPr>
      </p:pic>
    </p:spTree>
    <p:extLst>
      <p:ext uri="{BB962C8B-B14F-4D97-AF65-F5344CB8AC3E}">
        <p14:creationId xmlns:p14="http://schemas.microsoft.com/office/powerpoint/2010/main" val="3483091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E6FEA-F506-2F81-00FA-812E4B558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(Optional)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44466-C88D-FB84-11BC-11E34F1E5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Train the model on more features like cast, release date, region, writer, director, production house, etc.</a:t>
            </a:r>
          </a:p>
          <a:p>
            <a:r>
              <a:rPr lang="en-US" dirty="0"/>
              <a:t>Improve the model by feeding video data instead of textual plot</a:t>
            </a:r>
          </a:p>
          <a:p>
            <a:r>
              <a:rPr lang="en-US" dirty="0"/>
              <a:t>Initially the video data will be either the movie trailer or a footage composed of small parts taken from the movie</a:t>
            </a:r>
          </a:p>
          <a:p>
            <a:r>
              <a:rPr lang="en-US" dirty="0"/>
              <a:t>Depending on the time and resources I can take it next level by using the entire movie videos</a:t>
            </a:r>
          </a:p>
          <a:p>
            <a:r>
              <a:rPr lang="en-US" dirty="0"/>
              <a:t>I can also create variants of the model for other tasks-</a:t>
            </a:r>
          </a:p>
          <a:p>
            <a:pPr lvl="1"/>
            <a:r>
              <a:rPr lang="en-US" dirty="0"/>
              <a:t>Box-office collection predictions</a:t>
            </a:r>
          </a:p>
          <a:p>
            <a:pPr lvl="1"/>
            <a:r>
              <a:rPr lang="en-IN" dirty="0"/>
              <a:t>Genre prediction</a:t>
            </a:r>
          </a:p>
          <a:p>
            <a:pPr lvl="1"/>
            <a:r>
              <a:rPr lang="en-IN" dirty="0"/>
              <a:t>Will the move be offensive for some audiences?</a:t>
            </a:r>
          </a:p>
          <a:p>
            <a:pPr lvl="1"/>
            <a:r>
              <a:rPr lang="en-IN" dirty="0"/>
              <a:t>Expected rating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2123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881</TotalTime>
  <Words>605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Predicting Good and Bad Movies using Storyline</vt:lpstr>
      <vt:lpstr>Motivation</vt:lpstr>
      <vt:lpstr>Motivation</vt:lpstr>
      <vt:lpstr>Data Collection</vt:lpstr>
      <vt:lpstr>Implementation Details</vt:lpstr>
      <vt:lpstr>Why Transformer-based Architecture?</vt:lpstr>
      <vt:lpstr>The Transformer - model architecture</vt:lpstr>
      <vt:lpstr>Next Steps (Optional)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Good and Bad Movies using Storyline</dc:title>
  <dc:creator>Yash Gondkar</dc:creator>
  <cp:lastModifiedBy>Yash Gondkar</cp:lastModifiedBy>
  <cp:revision>1</cp:revision>
  <dcterms:created xsi:type="dcterms:W3CDTF">2023-12-04T05:51:18Z</dcterms:created>
  <dcterms:modified xsi:type="dcterms:W3CDTF">2023-12-04T20:32:20Z</dcterms:modified>
</cp:coreProperties>
</file>