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394C8E-D830-4034-BB5F-CA6F7241F61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39E523-E61B-4243-9237-C42FC555DE83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4C8E-D830-4034-BB5F-CA6F7241F61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E523-E61B-4243-9237-C42FC555DE83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4C8E-D830-4034-BB5F-CA6F7241F61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E523-E61B-4243-9237-C42FC555DE83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4C8E-D830-4034-BB5F-CA6F7241F61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E523-E61B-4243-9237-C42FC555DE8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4C8E-D830-4034-BB5F-CA6F7241F61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E523-E61B-4243-9237-C42FC555DE8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4C8E-D830-4034-BB5F-CA6F7241F61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E523-E61B-4243-9237-C42FC555DE8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4C8E-D830-4034-BB5F-CA6F7241F61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E523-E61B-4243-9237-C42FC555DE83}" type="slidenum">
              <a:rPr lang="en-IN" smtClean="0"/>
              <a:t>‹#›</a:t>
            </a:fld>
            <a:endParaRPr lang="en-IN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4C8E-D830-4034-BB5F-CA6F7241F61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E523-E61B-4243-9237-C42FC555DE83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4C8E-D830-4034-BB5F-CA6F7241F61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E523-E61B-4243-9237-C42FC555DE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4C8E-D830-4034-BB5F-CA6F7241F61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E523-E61B-4243-9237-C42FC555DE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4C8E-D830-4034-BB5F-CA6F7241F61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E523-E61B-4243-9237-C42FC555DE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6394C8E-D830-4034-BB5F-CA6F7241F61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639E523-E61B-4243-9237-C42FC555DE8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352928" cy="302433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645024"/>
            <a:ext cx="7520880" cy="3024336"/>
          </a:xfrm>
        </p:spPr>
        <p:txBody>
          <a:bodyPr/>
          <a:lstStyle/>
          <a:p>
            <a:r>
              <a:rPr lang="en-US" b="1" dirty="0"/>
              <a:t>Problem Statement</a:t>
            </a:r>
            <a:r>
              <a:rPr lang="en-US" b="1" dirty="0" smtClean="0"/>
              <a:t>:</a:t>
            </a:r>
          </a:p>
          <a:p>
            <a:r>
              <a:rPr lang="en-US" dirty="0"/>
              <a:t>DEVELOPMENT &amp; IMPLEMENTATION OF AN INTEGRATED WEB-BASED OFFICE DOCUMENT MANAGEMENT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92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493021"/>
          </a:xfrm>
        </p:spPr>
        <p:txBody>
          <a:bodyPr>
            <a:normAutofit/>
          </a:bodyPr>
          <a:lstStyle/>
          <a:p>
            <a:r>
              <a:rPr lang="en-US" dirty="0" smtClean="0"/>
              <a:t>The Physical storage and movement of files/documents has many disadvantages.</a:t>
            </a:r>
          </a:p>
          <a:p>
            <a:r>
              <a:rPr lang="en-US" dirty="0" smtClean="0"/>
              <a:t>Chances of missing Files.</a:t>
            </a:r>
          </a:p>
          <a:p>
            <a:r>
              <a:rPr lang="en-US" dirty="0" smtClean="0"/>
              <a:t>Files/Docs may get damages due to natural disasters or an individual’s mistakes.</a:t>
            </a:r>
          </a:p>
          <a:p>
            <a:r>
              <a:rPr lang="en-US" dirty="0" smtClean="0"/>
              <a:t>Possibility of tampering of documents.</a:t>
            </a:r>
          </a:p>
          <a:p>
            <a:r>
              <a:rPr lang="en-US" dirty="0" smtClean="0"/>
              <a:t>Requires peons/attendants for the physical movement of files which induces inefficiency.</a:t>
            </a:r>
          </a:p>
          <a:p>
            <a:r>
              <a:rPr lang="en-US" dirty="0" smtClean="0"/>
              <a:t>Paper wastage, printing expenses .</a:t>
            </a:r>
          </a:p>
          <a:p>
            <a:r>
              <a:rPr lang="en-US" dirty="0" smtClean="0"/>
              <a:t>Requirement of huge spaces for storing files/docs.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1" y="570156"/>
            <a:ext cx="6691821" cy="1054250"/>
          </a:xfrm>
        </p:spPr>
        <p:txBody>
          <a:bodyPr/>
          <a:lstStyle/>
          <a:p>
            <a:r>
              <a:rPr lang="en-US" dirty="0" smtClean="0"/>
              <a:t>Common Problems: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46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1"/>
            <a:ext cx="9756744" cy="6858000"/>
          </a:xfrm>
        </p:spPr>
      </p:pic>
    </p:spTree>
    <p:extLst>
      <p:ext uri="{BB962C8B-B14F-4D97-AF65-F5344CB8AC3E}">
        <p14:creationId xmlns:p14="http://schemas.microsoft.com/office/powerpoint/2010/main" val="204574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6552728"/>
          </a:xfrm>
        </p:spPr>
      </p:pic>
    </p:spTree>
    <p:extLst>
      <p:ext uri="{BB962C8B-B14F-4D97-AF65-F5344CB8AC3E}">
        <p14:creationId xmlns:p14="http://schemas.microsoft.com/office/powerpoint/2010/main" val="40611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1300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70708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4944"/>
            <a:ext cx="9144000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69360"/>
          </a:xfrm>
        </p:spPr>
      </p:pic>
    </p:spTree>
    <p:extLst>
      <p:ext uri="{BB962C8B-B14F-4D97-AF65-F5344CB8AC3E}">
        <p14:creationId xmlns:p14="http://schemas.microsoft.com/office/powerpoint/2010/main" val="37997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38</TotalTime>
  <Words>78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Hardcover</vt:lpstr>
      <vt:lpstr>PowerPoint Presentation</vt:lpstr>
      <vt:lpstr>Common Problems: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2022-03-25T15:39:46Z</dcterms:created>
  <dcterms:modified xsi:type="dcterms:W3CDTF">2022-03-25T16:18:21Z</dcterms:modified>
</cp:coreProperties>
</file>