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ibre Franklin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Franklin Gothic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>
        <p:scale>
          <a:sx n="76" d="100"/>
          <a:sy n="76" d="100"/>
        </p:scale>
        <p:origin x="-72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084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268761"/>
            <a:ext cx="6045695" cy="522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Ministry of Social Justice and </a:t>
            </a:r>
            <a:r>
              <a:rPr lang="en-US" b="1" dirty="0" smtClean="0">
                <a:solidFill>
                  <a:schemeClr val="tx1"/>
                </a:solidFill>
              </a:rPr>
              <a:t>Empowerment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r>
              <a:rPr lang="en-IN" b="1" dirty="0">
                <a:solidFill>
                  <a:schemeClr val="tx1"/>
                </a:solidFill>
              </a:rPr>
              <a:t>RK761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Web Based Integrated Document Management System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BITCODERS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/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Anumalla Manikanta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C-19850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</a:rPr>
              <a:t>Hyderabad Institute of Technology and Management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19336" y="2286196"/>
            <a:ext cx="5904656" cy="17908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Allows the User to Upload, Update, Delete and Download  Files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</a:rPr>
              <a:t>User can Upload different Type of Files and Use those files whenever needed.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9408368" y="3820783"/>
            <a:ext cx="2542208" cy="2272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/ Django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Bootstrap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SQLite(Database)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4458"/>
          <a:stretch>
            <a:fillRect/>
          </a:stretch>
        </p:blipFill>
        <p:spPr bwMode="auto">
          <a:xfrm>
            <a:off x="6527800" y="115888"/>
            <a:ext cx="5540375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4610101"/>
            <a:ext cx="4226372" cy="169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221088"/>
            <a:ext cx="4355951" cy="22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551385" y="260649"/>
            <a:ext cx="5544615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83432" y="2286000"/>
            <a:ext cx="4838700" cy="4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71464" y="2852935"/>
            <a:ext cx="4104456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400" b="1" i="1" u="sng" dirty="0"/>
              <a:t>Security</a:t>
            </a:r>
            <a:r>
              <a:rPr lang="en-US" sz="2400" dirty="0"/>
              <a:t> - </a:t>
            </a:r>
            <a:r>
              <a:rPr lang="en-US" sz="2400" b="1" dirty="0"/>
              <a:t>No tampering, damaging or misplacing of documents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IN" sz="2400" b="1" dirty="0"/>
              <a:t>Powerful Search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400" b="1" dirty="0"/>
              <a:t>Keep a Track of who has Uploaded / Deleted the Documents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400" b="1" dirty="0"/>
              <a:t>Segregation of files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IN" sz="2000" b="1"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1926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449180"/>
            <a:ext cx="6219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 err="1">
                <a:solidFill>
                  <a:schemeClr val="tx1"/>
                </a:solidFill>
              </a:rPr>
              <a:t>Anumalla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Manikanta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	</a:t>
            </a:r>
            <a:r>
              <a:rPr lang="en-US" sz="1200" b="1" dirty="0">
                <a:solidFill>
                  <a:schemeClr val="tx1"/>
                </a:solidFill>
              </a:rPr>
              <a:t>CSM</a:t>
            </a:r>
            <a:r>
              <a:rPr lang="en-US" sz="1200" dirty="0"/>
              <a:t>		Year (I,II,III,IV):</a:t>
            </a:r>
            <a:r>
              <a:rPr lang="en-US" sz="1200" b="1" dirty="0"/>
              <a:t>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 smtClean="0">
                <a:solidFill>
                  <a:schemeClr val="tx1"/>
                </a:solidFill>
              </a:rPr>
              <a:t>Yash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Kharche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b="1" dirty="0"/>
              <a:t>CSM</a:t>
            </a:r>
            <a:r>
              <a:rPr lang="en-US" sz="1200" dirty="0"/>
              <a:t>		Year (I,II,III,IV):</a:t>
            </a:r>
            <a:r>
              <a:rPr lang="en-US" sz="1200" b="1" dirty="0"/>
              <a:t>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 err="1">
                <a:solidFill>
                  <a:schemeClr val="tx1"/>
                </a:solidFill>
              </a:rPr>
              <a:t>Doddi</a:t>
            </a:r>
            <a:r>
              <a:rPr lang="en-US" sz="1200" b="1" dirty="0">
                <a:solidFill>
                  <a:schemeClr val="tx1"/>
                </a:solidFill>
              </a:rPr>
              <a:t> Sai Prasad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b="1" dirty="0"/>
              <a:t>CSM</a:t>
            </a:r>
            <a:r>
              <a:rPr lang="en-US" sz="1200" dirty="0"/>
              <a:t>		Year (I,II,III,IV</a:t>
            </a:r>
            <a:r>
              <a:rPr lang="en-US" sz="1200" b="1" dirty="0"/>
              <a:t>):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CH.JAIDEV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b="1" dirty="0"/>
              <a:t>CSM</a:t>
            </a:r>
            <a:r>
              <a:rPr lang="en-US" sz="1200" dirty="0"/>
              <a:t>		Year (I,II,III,IV):</a:t>
            </a:r>
            <a:r>
              <a:rPr lang="en-US" sz="1200" b="1" dirty="0"/>
              <a:t>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chemeClr val="tx1"/>
                </a:solidFill>
              </a:rPr>
              <a:t>Vyalla</a:t>
            </a:r>
            <a:r>
              <a:rPr lang="en-US" sz="1200" b="1" dirty="0">
                <a:solidFill>
                  <a:schemeClr val="tx1"/>
                </a:solidFill>
              </a:rPr>
              <a:t> Anjali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b="1" dirty="0"/>
              <a:t>CSM</a:t>
            </a:r>
            <a:r>
              <a:rPr lang="en-US" sz="1200" dirty="0"/>
              <a:t>		Year (I,II,III,IV):</a:t>
            </a:r>
            <a:r>
              <a:rPr lang="en-US" sz="1200" b="1" dirty="0"/>
              <a:t>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</a:t>
            </a:r>
            <a:r>
              <a:rPr lang="en-US" sz="1200" b="1" dirty="0">
                <a:solidFill>
                  <a:schemeClr val="tx1"/>
                </a:solidFill>
              </a:rPr>
              <a:t> N. </a:t>
            </a:r>
            <a:r>
              <a:rPr lang="en-US" sz="1200" b="1" smtClean="0">
                <a:solidFill>
                  <a:schemeClr val="tx1"/>
                </a:solidFill>
              </a:rPr>
              <a:t>Vamsi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Krishna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b="1" dirty="0"/>
              <a:t>CSE</a:t>
            </a:r>
            <a:r>
              <a:rPr lang="en-US" sz="1200" dirty="0"/>
              <a:t>		Year (I,II,III,IV):</a:t>
            </a:r>
            <a:r>
              <a:rPr lang="en-US" sz="1200" b="1" dirty="0"/>
              <a:t> 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smtClean="0">
                <a:solidFill>
                  <a:schemeClr val="tx1"/>
                </a:solidFill>
              </a:rPr>
              <a:t>Dr. </a:t>
            </a:r>
            <a:r>
              <a:rPr lang="en-US" sz="1200" b="1" dirty="0" err="1" smtClean="0">
                <a:solidFill>
                  <a:schemeClr val="tx1"/>
                </a:solidFill>
              </a:rPr>
              <a:t>Sugandha</a:t>
            </a:r>
            <a:r>
              <a:rPr lang="en-US" sz="1200" b="1" dirty="0" smtClean="0">
                <a:solidFill>
                  <a:schemeClr val="tx1"/>
                </a:solidFill>
              </a:rPr>
              <a:t> Singh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 smtClean="0"/>
              <a:t>): Database        Domain </a:t>
            </a:r>
            <a:r>
              <a:rPr lang="en-US" sz="1200" dirty="0"/>
              <a:t>Experience (in years):    </a:t>
            </a:r>
            <a:r>
              <a:rPr lang="en-US" sz="1200" dirty="0" smtClean="0"/>
              <a:t>22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err="1" smtClean="0">
                <a:solidFill>
                  <a:schemeClr val="tx1"/>
                </a:solidFill>
              </a:rPr>
              <a:t>Er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Santosh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Naik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</a:t>
            </a:r>
            <a:r>
              <a:rPr lang="en-US" sz="1200" dirty="0" smtClean="0"/>
              <a:t> </a:t>
            </a:r>
            <a:r>
              <a:rPr lang="en-US" sz="1200" dirty="0"/>
              <a:t>	 	Expertise (AI/ML/Blockchain </a:t>
            </a:r>
            <a:r>
              <a:rPr lang="en-US" sz="1200" dirty="0" err="1"/>
              <a:t>etc</a:t>
            </a:r>
            <a:r>
              <a:rPr lang="en-US" sz="1200" dirty="0" smtClean="0"/>
              <a:t>): AI/ML              Domain </a:t>
            </a:r>
            <a:r>
              <a:rPr lang="en-US" sz="1200" dirty="0"/>
              <a:t>Experience (in years):   </a:t>
            </a:r>
            <a:r>
              <a:rPr lang="en-US" sz="1200" dirty="0" smtClean="0"/>
              <a:t>5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Noto Sans Symbols</vt:lpstr>
      <vt:lpstr>Libre Franklin</vt:lpstr>
      <vt:lpstr>Calibri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USER</cp:lastModifiedBy>
  <cp:revision>18</cp:revision>
  <dcterms:created xsi:type="dcterms:W3CDTF">2022-02-11T07:14:46Z</dcterms:created>
  <dcterms:modified xsi:type="dcterms:W3CDTF">2022-03-17T10:39:13Z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