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423030" cy="1371600"/>
          </a:xfrm>
        </p:spPr>
        <p:txBody>
          <a:bodyPr/>
          <a:lstStyle/>
          <a:p>
            <a:r>
              <a:rPr lang="en-US" dirty="0" smtClean="0"/>
              <a:t>BITCODERS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305800" cy="4572000"/>
          </a:xfrm>
        </p:spPr>
        <p:txBody>
          <a:bodyPr/>
          <a:lstStyle/>
          <a:p>
            <a:r>
              <a:rPr lang="en-US" b="1" u="sng" dirty="0" smtClean="0"/>
              <a:t>WED-BASED-DOCUMENT-MANAGEMENT SYSTEM</a:t>
            </a:r>
          </a:p>
          <a:p>
            <a:pPr algn="l"/>
            <a:r>
              <a:rPr lang="en-US" sz="2000" dirty="0" smtClean="0"/>
              <a:t>Team: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Manikanta: Leader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 smtClean="0"/>
              <a:t>Sai</a:t>
            </a:r>
            <a:r>
              <a:rPr lang="en-US" sz="2000" dirty="0" smtClean="0"/>
              <a:t> Prasad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Anjali Reddy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 smtClean="0"/>
              <a:t>Jaidev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err="1" smtClean="0"/>
              <a:t>Vamsi</a:t>
            </a:r>
            <a:r>
              <a:rPr lang="en-US" sz="2000" dirty="0" smtClean="0"/>
              <a:t> Krishna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 smtClean="0"/>
              <a:t>Yash</a:t>
            </a:r>
            <a:r>
              <a:rPr lang="en-US" sz="2000" dirty="0" smtClean="0"/>
              <a:t> </a:t>
            </a:r>
            <a:r>
              <a:rPr lang="en-US" sz="2000" dirty="0" err="1" smtClean="0"/>
              <a:t>Kharche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003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Tech-Stack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FRONT-END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Html, CSS, Bootstrap 5.0v</a:t>
            </a:r>
          </a:p>
          <a:p>
            <a:r>
              <a:rPr lang="en-US" b="1" u="sng" dirty="0" smtClean="0">
                <a:solidFill>
                  <a:schemeClr val="bg1"/>
                </a:solidFill>
              </a:rPr>
              <a:t>BACK-END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Django, Python</a:t>
            </a:r>
          </a:p>
          <a:p>
            <a:r>
              <a:rPr lang="en-US" b="1" u="sng" dirty="0" smtClean="0">
                <a:solidFill>
                  <a:schemeClr val="bg1"/>
                </a:solidFill>
              </a:rPr>
              <a:t>DATABASES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SQLite,</a:t>
            </a:r>
          </a:p>
          <a:p>
            <a:pPr lvl="1"/>
            <a:r>
              <a:rPr lang="en-US" dirty="0" smtClean="0"/>
              <a:t>Will integrate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5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SIH Prelims(24hrs):</a:t>
            </a:r>
          </a:p>
          <a:p>
            <a:pPr lvl="1"/>
            <a:r>
              <a:rPr lang="en-US" dirty="0"/>
              <a:t>Single Person Functionality for Uploading and Deleting Files</a:t>
            </a:r>
          </a:p>
          <a:p>
            <a:pPr lvl="3"/>
            <a:r>
              <a:rPr lang="en-US" b="1" u="sng" dirty="0" smtClean="0"/>
              <a:t>Front-end</a:t>
            </a:r>
            <a:r>
              <a:rPr lang="en-US" b="1" dirty="0" smtClean="0"/>
              <a:t>:  </a:t>
            </a:r>
            <a:r>
              <a:rPr lang="en-US" dirty="0"/>
              <a:t>Manikanta</a:t>
            </a:r>
            <a:r>
              <a:rPr lang="en-US" dirty="0" smtClean="0"/>
              <a:t>,  </a:t>
            </a:r>
            <a:r>
              <a:rPr lang="en-US" dirty="0" err="1" smtClean="0"/>
              <a:t>Jaidev</a:t>
            </a:r>
            <a:r>
              <a:rPr lang="en-US" dirty="0"/>
              <a:t>, </a:t>
            </a:r>
            <a:r>
              <a:rPr lang="en-US" dirty="0" smtClean="0"/>
              <a:t> Anjali , 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/>
              <a:t>Prasad	</a:t>
            </a:r>
          </a:p>
          <a:p>
            <a:pPr lvl="3"/>
            <a:r>
              <a:rPr lang="en-US" b="1" u="sng" dirty="0"/>
              <a:t>Backend</a:t>
            </a:r>
            <a:r>
              <a:rPr lang="en-US" dirty="0"/>
              <a:t>: </a:t>
            </a:r>
            <a:r>
              <a:rPr lang="en-US" dirty="0" err="1"/>
              <a:t>Yash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March 15 – March 20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 smtClean="0"/>
              <a:t>Single Person Functionality for All the CRUD Operations that one can perform on Files</a:t>
            </a:r>
          </a:p>
          <a:p>
            <a:pPr lvl="3"/>
            <a:r>
              <a:rPr lang="en-US" b="1" u="sng" dirty="0"/>
              <a:t>Front-end</a:t>
            </a:r>
            <a:r>
              <a:rPr lang="en-US" b="1" dirty="0"/>
              <a:t> </a:t>
            </a:r>
            <a:r>
              <a:rPr lang="en-US" dirty="0"/>
              <a:t>:  Manikanta, </a:t>
            </a:r>
            <a:r>
              <a:rPr lang="en-US" dirty="0" err="1"/>
              <a:t>Jaidev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Prasad	</a:t>
            </a:r>
          </a:p>
          <a:p>
            <a:pPr lvl="3"/>
            <a:r>
              <a:rPr lang="en-US" b="1" u="sng" dirty="0"/>
              <a:t>Backend</a:t>
            </a:r>
            <a:r>
              <a:rPr lang="en-US" b="1" dirty="0"/>
              <a:t>: </a:t>
            </a:r>
            <a:r>
              <a:rPr lang="en-US" dirty="0" err="1"/>
              <a:t>Yash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9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SIH Prelims: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March </a:t>
            </a:r>
            <a:r>
              <a:rPr lang="en-US" dirty="0" smtClean="0">
                <a:solidFill>
                  <a:schemeClr val="bg1"/>
                </a:solidFill>
              </a:rPr>
              <a:t>22– </a:t>
            </a:r>
            <a:r>
              <a:rPr lang="en-US" dirty="0">
                <a:solidFill>
                  <a:schemeClr val="bg1"/>
                </a:solidFill>
              </a:rPr>
              <a:t>March </a:t>
            </a:r>
            <a:r>
              <a:rPr lang="en-US" dirty="0" smtClean="0">
                <a:solidFill>
                  <a:schemeClr val="bg1"/>
                </a:solidFill>
              </a:rPr>
              <a:t>25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Login and Registration User functionality</a:t>
            </a:r>
            <a:endParaRPr lang="en-US" dirty="0"/>
          </a:p>
          <a:p>
            <a:pPr lvl="3"/>
            <a:r>
              <a:rPr lang="en-US" dirty="0"/>
              <a:t>Front-end :  Manikanta, </a:t>
            </a:r>
            <a:r>
              <a:rPr lang="en-US" dirty="0" err="1"/>
              <a:t>Jaidev</a:t>
            </a:r>
            <a:r>
              <a:rPr lang="en-US" dirty="0"/>
              <a:t>, </a:t>
            </a:r>
            <a:r>
              <a:rPr lang="en-US" dirty="0" err="1"/>
              <a:t>Sai</a:t>
            </a:r>
            <a:r>
              <a:rPr lang="en-US" dirty="0"/>
              <a:t> Prasad	</a:t>
            </a:r>
          </a:p>
          <a:p>
            <a:pPr lvl="3"/>
            <a:r>
              <a:rPr lang="en-US" b="1" u="sng" dirty="0"/>
              <a:t>Backend</a:t>
            </a:r>
            <a:r>
              <a:rPr lang="en-US" dirty="0"/>
              <a:t>: </a:t>
            </a:r>
            <a:r>
              <a:rPr lang="en-US" dirty="0" err="1"/>
              <a:t>Yash</a:t>
            </a:r>
            <a:endParaRPr lang="en-US" dirty="0"/>
          </a:p>
          <a:p>
            <a:pPr lvl="3"/>
            <a:r>
              <a:rPr lang="en-US" b="1" u="sng" dirty="0"/>
              <a:t>Database</a:t>
            </a:r>
            <a:r>
              <a:rPr lang="en-US" dirty="0"/>
              <a:t>: </a:t>
            </a:r>
            <a:r>
              <a:rPr lang="en-US" dirty="0" err="1"/>
              <a:t>Yash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March 27– April 20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Changes of CRUD Operations from Single Person to Multiple Person Functionality:</a:t>
            </a:r>
          </a:p>
          <a:p>
            <a:pPr lvl="2"/>
            <a:r>
              <a:rPr lang="en-US" b="1" u="sng" dirty="0" smtClean="0"/>
              <a:t>Backend</a:t>
            </a:r>
            <a:r>
              <a:rPr lang="en-US" dirty="0" smtClean="0"/>
              <a:t>: </a:t>
            </a:r>
            <a:r>
              <a:rPr lang="en-US" dirty="0" err="1" smtClean="0"/>
              <a:t>Yash</a:t>
            </a:r>
            <a:endParaRPr lang="en-US" dirty="0" smtClean="0"/>
          </a:p>
          <a:p>
            <a:pPr lvl="1"/>
            <a:r>
              <a:rPr lang="en-US" dirty="0" smtClean="0"/>
              <a:t>Front-end for Dashboard, Admin Profile, Login and Registration User</a:t>
            </a:r>
          </a:p>
          <a:p>
            <a:pPr lvl="1"/>
            <a:r>
              <a:rPr lang="en-US" dirty="0" smtClean="0"/>
              <a:t>Different GUI for Admin and Staff Users</a:t>
            </a:r>
          </a:p>
          <a:p>
            <a:pPr lvl="2"/>
            <a:r>
              <a:rPr lang="en-US" dirty="0"/>
              <a:t>Front-end: Manikanta, </a:t>
            </a:r>
            <a:r>
              <a:rPr lang="en-US" dirty="0" err="1"/>
              <a:t>Jaidev</a:t>
            </a:r>
            <a:r>
              <a:rPr lang="en-US" dirty="0"/>
              <a:t>, Anjali ,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smtClean="0"/>
              <a:t>Prasad, NVK</a:t>
            </a:r>
            <a:endParaRPr lang="en-US" dirty="0"/>
          </a:p>
          <a:p>
            <a:pPr lvl="1"/>
            <a:r>
              <a:rPr lang="en-US" dirty="0" smtClean="0"/>
              <a:t>(Integrate functionality of Files Segregation)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7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15696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April 23–May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Keeping a Track of  the Number of Files Uploaded by all the registered users.</a:t>
            </a:r>
            <a:endParaRPr lang="en-US" dirty="0"/>
          </a:p>
          <a:p>
            <a:pPr lvl="3"/>
            <a:r>
              <a:rPr lang="en-US" b="1" u="sng" dirty="0"/>
              <a:t>Backend</a:t>
            </a:r>
            <a:r>
              <a:rPr lang="en-US" dirty="0"/>
              <a:t>: </a:t>
            </a:r>
            <a:r>
              <a:rPr lang="en-US" dirty="0" err="1"/>
              <a:t>Yash</a:t>
            </a:r>
            <a:endParaRPr lang="en-US" dirty="0"/>
          </a:p>
          <a:p>
            <a:pPr lvl="2"/>
            <a:r>
              <a:rPr lang="en-US" dirty="0"/>
              <a:t>Front-end for Dashboard, Admin Profile, Login and Registration User</a:t>
            </a:r>
          </a:p>
          <a:p>
            <a:pPr lvl="3"/>
            <a:r>
              <a:rPr lang="en-US" b="1" u="sng" dirty="0"/>
              <a:t>Front-end</a:t>
            </a:r>
            <a:r>
              <a:rPr lang="en-US" dirty="0"/>
              <a:t>: Manikanta, </a:t>
            </a:r>
            <a:r>
              <a:rPr lang="en-US" dirty="0" err="1"/>
              <a:t>Jaidev</a:t>
            </a:r>
            <a:r>
              <a:rPr lang="en-US" dirty="0"/>
              <a:t>, </a:t>
            </a:r>
            <a:r>
              <a:rPr lang="en-US" dirty="0" smtClean="0"/>
              <a:t>Anjali,  </a:t>
            </a:r>
            <a:r>
              <a:rPr lang="en-US" dirty="0" err="1" smtClean="0"/>
              <a:t>Sai</a:t>
            </a:r>
            <a:r>
              <a:rPr lang="en-US" dirty="0" smtClean="0"/>
              <a:t> Prasad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May 2 – May 10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Integration of Updates Model</a:t>
            </a:r>
          </a:p>
          <a:p>
            <a:pPr lvl="2"/>
            <a:r>
              <a:rPr lang="en-US" dirty="0" smtClean="0"/>
              <a:t>Keep a Track of which user has made any changes </a:t>
            </a:r>
            <a:r>
              <a:rPr lang="en-US" dirty="0" err="1" smtClean="0"/>
              <a:t>wrt</a:t>
            </a:r>
            <a:r>
              <a:rPr lang="en-US" dirty="0" smtClean="0"/>
              <a:t> the CRUD Operations</a:t>
            </a:r>
            <a:endParaRPr lang="en-US" dirty="0"/>
          </a:p>
          <a:p>
            <a:pPr lvl="3"/>
            <a:r>
              <a:rPr lang="en-US" b="1" u="sng" dirty="0"/>
              <a:t>Backend</a:t>
            </a:r>
            <a:r>
              <a:rPr lang="en-US" dirty="0"/>
              <a:t>: </a:t>
            </a:r>
            <a:r>
              <a:rPr lang="en-US" dirty="0" err="1" smtClean="0"/>
              <a:t>Yash</a:t>
            </a:r>
            <a:endParaRPr lang="en-US" dirty="0" smtClean="0"/>
          </a:p>
          <a:p>
            <a:pPr lvl="2"/>
            <a:r>
              <a:rPr lang="en-US" dirty="0" smtClean="0"/>
              <a:t>Front-end for Admin and Staff Users</a:t>
            </a:r>
          </a:p>
          <a:p>
            <a:pPr lvl="3"/>
            <a:r>
              <a:rPr lang="en-US" b="1" u="sng" dirty="0"/>
              <a:t>Front-end</a:t>
            </a:r>
            <a:r>
              <a:rPr lang="en-US" dirty="0"/>
              <a:t>: Manikanta, </a:t>
            </a:r>
            <a:r>
              <a:rPr lang="en-US" dirty="0" smtClean="0"/>
              <a:t>NVK,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66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32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May </a:t>
            </a:r>
            <a:r>
              <a:rPr lang="en-US" dirty="0" smtClean="0">
                <a:solidFill>
                  <a:schemeClr val="bg1"/>
                </a:solidFill>
              </a:rPr>
              <a:t>11 </a:t>
            </a:r>
            <a:r>
              <a:rPr lang="en-US" dirty="0">
                <a:solidFill>
                  <a:schemeClr val="bg1"/>
                </a:solidFill>
              </a:rPr>
              <a:t>-  May </a:t>
            </a:r>
            <a:r>
              <a:rPr lang="en-US" dirty="0" smtClean="0">
                <a:solidFill>
                  <a:schemeClr val="bg1"/>
                </a:solidFill>
              </a:rPr>
              <a:t>13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Integrate Staff and Number of Staff Users onto the Front-end</a:t>
            </a:r>
          </a:p>
          <a:p>
            <a:pPr lvl="2"/>
            <a:r>
              <a:rPr lang="en-US" dirty="0" smtClean="0"/>
              <a:t>Display Updates onto the Front-end</a:t>
            </a:r>
          </a:p>
          <a:p>
            <a:pPr lvl="3"/>
            <a:r>
              <a:rPr lang="en-US" b="1" u="sng" dirty="0"/>
              <a:t>Backend</a:t>
            </a:r>
            <a:r>
              <a:rPr lang="en-US" dirty="0"/>
              <a:t>: </a:t>
            </a:r>
            <a:r>
              <a:rPr lang="en-US" dirty="0" err="1" smtClean="0"/>
              <a:t>Yash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May 20 -  May 30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Dynamically generate PDF Files and Spreadsheets</a:t>
            </a:r>
          </a:p>
          <a:p>
            <a:pPr lvl="2"/>
            <a:r>
              <a:rPr lang="en-US" dirty="0" smtClean="0"/>
              <a:t>Integrate above functionality for Admin and well as Staff Users</a:t>
            </a:r>
          </a:p>
          <a:p>
            <a:pPr lvl="2"/>
            <a:r>
              <a:rPr lang="en-US" dirty="0" smtClean="0"/>
              <a:t>Dynamic User Profile Display(Django Signals)</a:t>
            </a:r>
          </a:p>
          <a:p>
            <a:pPr lvl="3"/>
            <a:r>
              <a:rPr lang="en-US" b="1" u="sng" dirty="0"/>
              <a:t>Backend</a:t>
            </a:r>
            <a:r>
              <a:rPr lang="en-US" dirty="0"/>
              <a:t>: </a:t>
            </a:r>
            <a:r>
              <a:rPr lang="en-US" dirty="0" err="1"/>
              <a:t>Yash</a:t>
            </a: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877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207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BITCODERS </vt:lpstr>
      <vt:lpstr>Tech-Stack</vt:lpstr>
      <vt:lpstr>Progress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BITCODERS </dc:title>
  <dc:creator>USER</dc:creator>
  <cp:lastModifiedBy>USER</cp:lastModifiedBy>
  <cp:revision>7</cp:revision>
  <dcterms:created xsi:type="dcterms:W3CDTF">2006-08-16T00:00:00Z</dcterms:created>
  <dcterms:modified xsi:type="dcterms:W3CDTF">2022-05-17T01:59:33Z</dcterms:modified>
</cp:coreProperties>
</file>