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3" r:id="rId8"/>
    <p:sldId id="272" r:id="rId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7275FC8-4299-4DDF-AEE9-3E88A79E5126}">
  <a:tblStyle styleId="{E7275FC8-4299-4DDF-AEE9-3E88A79E5126}"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1E8"/>
          </a:solidFill>
        </a:fill>
      </a:tcStyle>
    </a:wholeTbl>
    <a:band1H>
      <a:tcTxStyle/>
      <a:tcStyle>
        <a:tcBdr/>
        <a:fill>
          <a:solidFill>
            <a:srgbClr val="FFE2CD"/>
          </a:solidFill>
        </a:fill>
      </a:tcStyle>
    </a:band1H>
    <a:band2H>
      <a:tcTxStyle/>
      <a:tcStyle>
        <a:tcBdr/>
      </a:tcStyle>
    </a:band2H>
    <a:band1V>
      <a:tcTxStyle/>
      <a:tcStyle>
        <a:tcBdr/>
        <a:fill>
          <a:solidFill>
            <a:srgbClr val="FFE2CD"/>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1pPr>
            <a:lvl2pPr marL="914400" marR="0" lvl="1" indent="-317500" algn="l" rtl="0">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2pPr>
            <a:lvl3pPr marL="1371600" marR="0" lvl="2" indent="-317500" algn="l" rtl="0">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3pPr>
            <a:lvl4pPr marL="1828800" marR="0" lvl="3" indent="-317500" algn="l" rtl="0">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4pPr>
            <a:lvl5pPr marL="2286000" marR="0" lvl="4" indent="-317500" algn="l" rtl="0">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5pPr>
            <a:lvl6pPr marL="2743200" marR="0" lvl="5" indent="-317500" algn="l" rtl="0">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6pPr>
            <a:lvl7pPr marL="3200400" marR="0" lvl="6" indent="-317500" algn="l" rtl="0">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7pPr>
            <a:lvl8pPr marL="3657600" marR="0" lvl="7" indent="-317500" algn="l" rtl="0">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8pPr>
            <a:lvl9pPr marL="4114800" marR="0" lvl="8" indent="-317500" algn="l" rtl="0">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7: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0" y="1886797"/>
            <a:ext cx="8520600" cy="184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2800"/>
              <a:buNone/>
              <a:defRPr sz="2800"/>
            </a:lvl1pPr>
            <a:lvl2pPr lvl="1" algn="ctr">
              <a:lnSpc>
                <a:spcPct val="100000"/>
              </a:lnSpc>
              <a:spcBef>
                <a:spcPts val="0"/>
              </a:spcBef>
              <a:spcAft>
                <a:spcPts val="0"/>
              </a:spcAft>
              <a:buClr>
                <a:srgbClr val="000000"/>
              </a:buClr>
              <a:buSzPts val="2800"/>
              <a:buNone/>
              <a:defRPr sz="2800"/>
            </a:lvl2pPr>
            <a:lvl3pPr lvl="2" algn="ctr">
              <a:lnSpc>
                <a:spcPct val="100000"/>
              </a:lnSpc>
              <a:spcBef>
                <a:spcPts val="0"/>
              </a:spcBef>
              <a:spcAft>
                <a:spcPts val="0"/>
              </a:spcAft>
              <a:buClr>
                <a:srgbClr val="000000"/>
              </a:buClr>
              <a:buSzPts val="2800"/>
              <a:buNone/>
              <a:defRPr sz="2800"/>
            </a:lvl3pPr>
            <a:lvl4pPr lvl="3" algn="ctr">
              <a:lnSpc>
                <a:spcPct val="100000"/>
              </a:lnSpc>
              <a:spcBef>
                <a:spcPts val="0"/>
              </a:spcBef>
              <a:spcAft>
                <a:spcPts val="0"/>
              </a:spcAft>
              <a:buClr>
                <a:srgbClr val="000000"/>
              </a:buClr>
              <a:buSzPts val="2800"/>
              <a:buNone/>
              <a:defRPr sz="2800"/>
            </a:lvl4pPr>
            <a:lvl5pPr lvl="4" algn="ctr">
              <a:lnSpc>
                <a:spcPct val="100000"/>
              </a:lnSpc>
              <a:spcBef>
                <a:spcPts val="0"/>
              </a:spcBef>
              <a:spcAft>
                <a:spcPts val="0"/>
              </a:spcAft>
              <a:buClr>
                <a:srgbClr val="000000"/>
              </a:buClr>
              <a:buSzPts val="2800"/>
              <a:buNone/>
              <a:defRPr sz="2800"/>
            </a:lvl5pPr>
            <a:lvl6pPr lvl="5" algn="ctr">
              <a:lnSpc>
                <a:spcPct val="100000"/>
              </a:lnSpc>
              <a:spcBef>
                <a:spcPts val="0"/>
              </a:spcBef>
              <a:spcAft>
                <a:spcPts val="0"/>
              </a:spcAft>
              <a:buClr>
                <a:srgbClr val="000000"/>
              </a:buClr>
              <a:buSzPts val="2800"/>
              <a:buNone/>
              <a:defRPr sz="2800"/>
            </a:lvl6pPr>
            <a:lvl7pPr lvl="6" algn="ctr">
              <a:lnSpc>
                <a:spcPct val="100000"/>
              </a:lnSpc>
              <a:spcBef>
                <a:spcPts val="0"/>
              </a:spcBef>
              <a:spcAft>
                <a:spcPts val="0"/>
              </a:spcAft>
              <a:buClr>
                <a:srgbClr val="000000"/>
              </a:buClr>
              <a:buSzPts val="2800"/>
              <a:buNone/>
              <a:defRPr sz="2800"/>
            </a:lvl7pPr>
            <a:lvl8pPr lvl="7" algn="ctr">
              <a:lnSpc>
                <a:spcPct val="100000"/>
              </a:lnSpc>
              <a:spcBef>
                <a:spcPts val="0"/>
              </a:spcBef>
              <a:spcAft>
                <a:spcPts val="0"/>
              </a:spcAft>
              <a:buClr>
                <a:srgbClr val="000000"/>
              </a:buClr>
              <a:buSzPts val="2800"/>
              <a:buNone/>
              <a:defRPr sz="2800"/>
            </a:lvl8pPr>
            <a:lvl9pPr lvl="8" algn="ctr">
              <a:lnSpc>
                <a:spcPct val="100000"/>
              </a:lnSpc>
              <a:spcBef>
                <a:spcPts val="0"/>
              </a:spcBef>
              <a:spcAft>
                <a:spcPts val="0"/>
              </a:spcAft>
              <a:buClr>
                <a:srgbClr val="000000"/>
              </a:buClr>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
        <p:nvSpPr>
          <p:cNvPr id="13" name="Google Shape;13;p2"/>
          <p:cNvSpPr/>
          <p:nvPr/>
        </p:nvSpPr>
        <p:spPr>
          <a:xfrm flipH="1">
            <a:off x="18" y="67300"/>
            <a:ext cx="9143982" cy="1420254"/>
          </a:xfrm>
          <a:prstGeom prst="flowChartDocumen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flipH="1">
            <a:off x="18" y="0"/>
            <a:ext cx="9143982" cy="1420254"/>
          </a:xfrm>
          <a:prstGeom prst="flowChartDocument">
            <a:avLst/>
          </a:prstGeom>
          <a:solidFill>
            <a:srgbClr val="0B53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11025" y="5919900"/>
            <a:ext cx="9155100" cy="9381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txBox="1"/>
          <p:nvPr/>
        </p:nvSpPr>
        <p:spPr>
          <a:xfrm>
            <a:off x="25" y="5919900"/>
            <a:ext cx="3572100" cy="93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1" i="0" u="none" strike="noStrike" cap="none">
                <a:solidFill>
                  <a:srgbClr val="FFFFFF"/>
                </a:solidFill>
                <a:latin typeface="Georgia"/>
                <a:ea typeface="Georgia"/>
                <a:cs typeface="Georgia"/>
                <a:sym typeface="Georgia"/>
              </a:rPr>
              <a:t>MISSION</a:t>
            </a:r>
            <a:endParaRPr sz="1400" b="1" i="0" u="none" strike="noStrike" cap="none">
              <a:solidFill>
                <a:srgbClr val="FFFFFF"/>
              </a:solidFill>
              <a:latin typeface="Georgia"/>
              <a:ea typeface="Georgia"/>
              <a:cs typeface="Georgia"/>
              <a:sym typeface="Georgia"/>
            </a:endParaRPr>
          </a:p>
          <a:p>
            <a:pPr marL="0" marR="0" lvl="0" indent="0" algn="ctr" rtl="0">
              <a:lnSpc>
                <a:spcPct val="100000"/>
              </a:lnSpc>
              <a:spcBef>
                <a:spcPts val="0"/>
              </a:spcBef>
              <a:spcAft>
                <a:spcPts val="0"/>
              </a:spcAft>
              <a:buClr>
                <a:srgbClr val="FFFFFF"/>
              </a:buClr>
              <a:buSzPts val="1100"/>
              <a:buFont typeface="Georgia"/>
              <a:buNone/>
            </a:pPr>
            <a:r>
              <a:rPr lang="en-IN" sz="1100" b="0" i="0" u="none" strike="noStrike" cap="none">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sz="1100" b="0" i="0" u="none" strike="noStrike" cap="none">
              <a:solidFill>
                <a:srgbClr val="FFFFFF"/>
              </a:solidFill>
              <a:latin typeface="Georgia"/>
              <a:ea typeface="Georgia"/>
              <a:cs typeface="Georgia"/>
              <a:sym typeface="Georgia"/>
            </a:endParaRPr>
          </a:p>
        </p:txBody>
      </p:sp>
      <p:sp>
        <p:nvSpPr>
          <p:cNvPr id="17" name="Google Shape;17;p2"/>
          <p:cNvSpPr txBox="1"/>
          <p:nvPr/>
        </p:nvSpPr>
        <p:spPr>
          <a:xfrm>
            <a:off x="3709075" y="5919900"/>
            <a:ext cx="2030700" cy="641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1" i="0" u="none" strike="noStrike" cap="none">
                <a:solidFill>
                  <a:srgbClr val="FFFFFF"/>
                </a:solidFill>
                <a:latin typeface="Georgia"/>
                <a:ea typeface="Georgia"/>
                <a:cs typeface="Georgia"/>
                <a:sym typeface="Georgia"/>
              </a:rPr>
              <a:t>VISION</a:t>
            </a:r>
            <a:endParaRPr sz="1400" b="1" i="0" u="none" strike="noStrike" cap="none">
              <a:solidFill>
                <a:srgbClr val="FFFFFF"/>
              </a:solidFill>
              <a:latin typeface="Georgia"/>
              <a:ea typeface="Georgia"/>
              <a:cs typeface="Georgia"/>
              <a:sym typeface="Georgia"/>
            </a:endParaRPr>
          </a:p>
          <a:p>
            <a:pPr marL="0" marR="0" lvl="0" indent="0" algn="ctr" rtl="0">
              <a:lnSpc>
                <a:spcPct val="100000"/>
              </a:lnSpc>
              <a:spcBef>
                <a:spcPts val="0"/>
              </a:spcBef>
              <a:spcAft>
                <a:spcPts val="0"/>
              </a:spcAft>
              <a:buClr>
                <a:srgbClr val="FFFFFF"/>
              </a:buClr>
              <a:buSzPts val="1100"/>
              <a:buFont typeface="Georgia"/>
              <a:buNone/>
            </a:pPr>
            <a:r>
              <a:rPr lang="en-IN" sz="1100" b="0" i="0" u="none" strike="noStrike" cap="none">
                <a:solidFill>
                  <a:srgbClr val="FFFFFF"/>
                </a:solidFill>
                <a:latin typeface="Georgia"/>
                <a:ea typeface="Georgia"/>
                <a:cs typeface="Georgia"/>
                <a:sym typeface="Georgia"/>
              </a:rPr>
              <a:t>Excellence and Service</a:t>
            </a:r>
            <a:endParaRPr sz="1100" b="0" i="0" u="none" strike="noStrike" cap="none">
              <a:solidFill>
                <a:srgbClr val="FFFFFF"/>
              </a:solidFill>
              <a:latin typeface="Georgia"/>
              <a:ea typeface="Georgia"/>
              <a:cs typeface="Georgia"/>
              <a:sym typeface="Georgia"/>
            </a:endParaRPr>
          </a:p>
        </p:txBody>
      </p:sp>
      <p:sp>
        <p:nvSpPr>
          <p:cNvPr id="18" name="Google Shape;18;p2"/>
          <p:cNvSpPr txBox="1"/>
          <p:nvPr/>
        </p:nvSpPr>
        <p:spPr>
          <a:xfrm>
            <a:off x="6067875" y="5919900"/>
            <a:ext cx="2984400" cy="93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1" i="0" u="none" strike="noStrike" cap="none">
                <a:solidFill>
                  <a:srgbClr val="FFFFFF"/>
                </a:solidFill>
                <a:latin typeface="Georgia"/>
                <a:ea typeface="Georgia"/>
                <a:cs typeface="Georgia"/>
                <a:sym typeface="Georgia"/>
              </a:rPr>
              <a:t>CORE   VALUES</a:t>
            </a:r>
            <a:endParaRPr sz="1400" b="1" i="0" u="none" strike="noStrike" cap="none">
              <a:solidFill>
                <a:srgbClr val="FFFFFF"/>
              </a:solidFill>
              <a:latin typeface="Georgia"/>
              <a:ea typeface="Georgia"/>
              <a:cs typeface="Georgia"/>
              <a:sym typeface="Georgia"/>
            </a:endParaRPr>
          </a:p>
          <a:p>
            <a:pPr marL="0" marR="0" lvl="0" indent="0" algn="ctr" rtl="0">
              <a:lnSpc>
                <a:spcPct val="100000"/>
              </a:lnSpc>
              <a:spcBef>
                <a:spcPts val="0"/>
              </a:spcBef>
              <a:spcAft>
                <a:spcPts val="0"/>
              </a:spcAft>
              <a:buClr>
                <a:srgbClr val="FFFFFF"/>
              </a:buClr>
              <a:buSzPts val="1100"/>
              <a:buFont typeface="Georgia"/>
              <a:buNone/>
            </a:pPr>
            <a:r>
              <a:rPr lang="en-IN" sz="1100" b="0" i="0" u="none" strike="noStrike" cap="none">
                <a:solidFill>
                  <a:srgbClr val="FFFFFF"/>
                </a:solidFill>
                <a:latin typeface="Georgia"/>
                <a:ea typeface="Georgia"/>
                <a:cs typeface="Georgia"/>
                <a:sym typeface="Georgia"/>
              </a:rPr>
              <a:t>Faith in God |  Moral Uprightness</a:t>
            </a:r>
            <a:br>
              <a:rPr lang="en-IN" sz="1100" b="0" i="0" u="none" strike="noStrike" cap="none">
                <a:solidFill>
                  <a:srgbClr val="FFFFFF"/>
                </a:solidFill>
                <a:latin typeface="Georgia"/>
                <a:ea typeface="Georgia"/>
                <a:cs typeface="Georgia"/>
                <a:sym typeface="Georgia"/>
              </a:rPr>
            </a:br>
            <a:r>
              <a:rPr lang="en-IN" sz="1100" b="0" i="0" u="none" strike="noStrike" cap="none">
                <a:solidFill>
                  <a:srgbClr val="FFFFFF"/>
                </a:solidFill>
                <a:latin typeface="Georgia"/>
                <a:ea typeface="Georgia"/>
                <a:cs typeface="Georgia"/>
                <a:sym typeface="Georgia"/>
              </a:rPr>
              <a:t> Love of Fellow Beings   </a:t>
            </a:r>
            <a:br>
              <a:rPr lang="en-IN" sz="1100" b="0" i="0" u="none" strike="noStrike" cap="none">
                <a:solidFill>
                  <a:srgbClr val="FFFFFF"/>
                </a:solidFill>
                <a:latin typeface="Georgia"/>
                <a:ea typeface="Georgia"/>
                <a:cs typeface="Georgia"/>
                <a:sym typeface="Georgia"/>
              </a:rPr>
            </a:br>
            <a:r>
              <a:rPr lang="en-IN" sz="1100" b="0" i="0" u="none" strike="noStrike" cap="none">
                <a:solidFill>
                  <a:srgbClr val="FFFFFF"/>
                </a:solidFill>
                <a:latin typeface="Georgia"/>
                <a:ea typeface="Georgia"/>
                <a:cs typeface="Georgia"/>
                <a:sym typeface="Georgia"/>
              </a:rPr>
              <a:t>Social Responsibility | Pursuit of Excellence</a:t>
            </a:r>
            <a:endParaRPr sz="1100" b="0" i="0" u="none" strike="noStrike" cap="none">
              <a:solidFill>
                <a:srgbClr val="FFFFFF"/>
              </a:solidFill>
              <a:latin typeface="Georgia"/>
              <a:ea typeface="Georgia"/>
              <a:cs typeface="Georgia"/>
              <a:sym typeface="Georgia"/>
            </a:endParaRPr>
          </a:p>
        </p:txBody>
      </p:sp>
      <p:pic>
        <p:nvPicPr>
          <p:cNvPr id="19" name="Google Shape;19;p2"/>
          <p:cNvPicPr preferRelativeResize="0"/>
          <p:nvPr/>
        </p:nvPicPr>
        <p:blipFill rotWithShape="1">
          <a:blip r:embed="rId2">
            <a:alphaModFix/>
          </a:blip>
          <a:srcRect/>
          <a:stretch/>
        </p:blipFill>
        <p:spPr>
          <a:xfrm>
            <a:off x="5943450" y="232167"/>
            <a:ext cx="2764676" cy="100220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91"/>
        <p:cNvGrpSpPr/>
        <p:nvPr/>
      </p:nvGrpSpPr>
      <p:grpSpPr>
        <a:xfrm>
          <a:off x="0" y="0"/>
          <a:ext cx="0" cy="0"/>
          <a:chOff x="0" y="0"/>
          <a:chExt cx="0" cy="0"/>
        </a:xfrm>
      </p:grpSpPr>
      <p:sp>
        <p:nvSpPr>
          <p:cNvPr id="92" name="Google Shape;92;p11"/>
          <p:cNvSpPr txBox="1">
            <a:spLocks noGrp="1"/>
          </p:cNvSpPr>
          <p:nvPr>
            <p:ph type="title"/>
          </p:nvPr>
        </p:nvSpPr>
        <p:spPr>
          <a:xfrm>
            <a:off x="311700" y="1474833"/>
            <a:ext cx="8520600" cy="2618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93" name="Google Shape;93;p11"/>
          <p:cNvSpPr txBox="1">
            <a:spLocks noGrp="1"/>
          </p:cNvSpPr>
          <p:nvPr>
            <p:ph type="body" idx="1"/>
          </p:nvPr>
        </p:nvSpPr>
        <p:spPr>
          <a:xfrm>
            <a:off x="311700" y="4202967"/>
            <a:ext cx="8520600" cy="1734300"/>
          </a:xfrm>
          <a:prstGeom prst="rect">
            <a:avLst/>
          </a:prstGeom>
          <a:noFill/>
          <a:ln>
            <a:noFill/>
          </a:ln>
        </p:spPr>
        <p:txBody>
          <a:bodyPr spcFirstLastPara="1" wrap="square" lIns="91425" tIns="91425" rIns="91425" bIns="91425" anchor="t" anchorCtr="0">
            <a:noAutofit/>
          </a:bodyPr>
          <a:lstStyle>
            <a:lvl1pPr marL="457200" lvl="0" indent="-368300" algn="ctr">
              <a:lnSpc>
                <a:spcPct val="100000"/>
              </a:lnSpc>
              <a:spcBef>
                <a:spcPts val="0"/>
              </a:spcBef>
              <a:spcAft>
                <a:spcPts val="0"/>
              </a:spcAft>
              <a:buClr>
                <a:srgbClr val="000000"/>
              </a:buClr>
              <a:buSzPts val="2200"/>
              <a:buChar char="●"/>
              <a:defRPr/>
            </a:lvl1pPr>
            <a:lvl2pPr marL="914400" lvl="1" indent="-342900" algn="ctr">
              <a:lnSpc>
                <a:spcPct val="100000"/>
              </a:lnSpc>
              <a:spcBef>
                <a:spcPts val="600"/>
              </a:spcBef>
              <a:spcAft>
                <a:spcPts val="0"/>
              </a:spcAft>
              <a:buClr>
                <a:srgbClr val="000000"/>
              </a:buClr>
              <a:buSzPts val="1800"/>
              <a:buChar char="○"/>
              <a:defRPr/>
            </a:lvl2pPr>
            <a:lvl3pPr marL="1371600" lvl="2" indent="-342900" algn="ctr">
              <a:lnSpc>
                <a:spcPct val="100000"/>
              </a:lnSpc>
              <a:spcBef>
                <a:spcPts val="600"/>
              </a:spcBef>
              <a:spcAft>
                <a:spcPts val="0"/>
              </a:spcAft>
              <a:buClr>
                <a:srgbClr val="000000"/>
              </a:buClr>
              <a:buSzPts val="1800"/>
              <a:buChar char="■"/>
              <a:defRPr/>
            </a:lvl3pPr>
            <a:lvl4pPr marL="1828800" lvl="3" indent="-342900" algn="ctr">
              <a:lnSpc>
                <a:spcPct val="100000"/>
              </a:lnSpc>
              <a:spcBef>
                <a:spcPts val="600"/>
              </a:spcBef>
              <a:spcAft>
                <a:spcPts val="0"/>
              </a:spcAft>
              <a:buClr>
                <a:srgbClr val="000000"/>
              </a:buClr>
              <a:buSzPts val="1800"/>
              <a:buChar char="●"/>
              <a:defRPr/>
            </a:lvl4pPr>
            <a:lvl5pPr marL="2286000" lvl="4" indent="-342900" algn="ctr">
              <a:lnSpc>
                <a:spcPct val="100000"/>
              </a:lnSpc>
              <a:spcBef>
                <a:spcPts val="600"/>
              </a:spcBef>
              <a:spcAft>
                <a:spcPts val="0"/>
              </a:spcAft>
              <a:buClr>
                <a:srgbClr val="000000"/>
              </a:buClr>
              <a:buSzPts val="1800"/>
              <a:buChar char="○"/>
              <a:defRPr/>
            </a:lvl5pPr>
            <a:lvl6pPr marL="2743200" lvl="5" indent="-342900" algn="ctr">
              <a:lnSpc>
                <a:spcPct val="100000"/>
              </a:lnSpc>
              <a:spcBef>
                <a:spcPts val="600"/>
              </a:spcBef>
              <a:spcAft>
                <a:spcPts val="0"/>
              </a:spcAft>
              <a:buClr>
                <a:srgbClr val="000000"/>
              </a:buClr>
              <a:buSzPts val="1800"/>
              <a:buChar char="■"/>
              <a:defRPr/>
            </a:lvl6pPr>
            <a:lvl7pPr marL="3200400" lvl="6" indent="-342900" algn="ctr">
              <a:lnSpc>
                <a:spcPct val="100000"/>
              </a:lnSpc>
              <a:spcBef>
                <a:spcPts val="600"/>
              </a:spcBef>
              <a:spcAft>
                <a:spcPts val="0"/>
              </a:spcAft>
              <a:buClr>
                <a:srgbClr val="000000"/>
              </a:buClr>
              <a:buSzPts val="1800"/>
              <a:buChar char="●"/>
              <a:defRPr/>
            </a:lvl7pPr>
            <a:lvl8pPr marL="3657600" lvl="7" indent="-342900" algn="ctr">
              <a:lnSpc>
                <a:spcPct val="100000"/>
              </a:lnSpc>
              <a:spcBef>
                <a:spcPts val="600"/>
              </a:spcBef>
              <a:spcAft>
                <a:spcPts val="0"/>
              </a:spcAft>
              <a:buClr>
                <a:srgbClr val="000000"/>
              </a:buClr>
              <a:buSzPts val="1800"/>
              <a:buChar char="○"/>
              <a:defRPr/>
            </a:lvl8pPr>
            <a:lvl9pPr marL="4114800" lvl="8" indent="-342900" algn="ctr">
              <a:lnSpc>
                <a:spcPct val="100000"/>
              </a:lnSpc>
              <a:spcBef>
                <a:spcPts val="600"/>
              </a:spcBef>
              <a:spcAft>
                <a:spcPts val="600"/>
              </a:spcAft>
              <a:buClr>
                <a:srgbClr val="000000"/>
              </a:buClr>
              <a:buSzPts val="1800"/>
              <a:buChar char="■"/>
              <a:defRPr/>
            </a:lvl9pPr>
          </a:lstStyle>
          <a:p>
            <a:endParaRPr/>
          </a:p>
        </p:txBody>
      </p:sp>
      <p:sp>
        <p:nvSpPr>
          <p:cNvPr id="94" name="Google Shape;94;p1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
        <p:nvSpPr>
          <p:cNvPr id="95" name="Google Shape;95;p11"/>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1"/>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97" name="Google Shape;97;p11"/>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1"/>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1"/>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0" i="0" u="none" strike="noStrike" cap="none">
                <a:solidFill>
                  <a:srgbClr val="FFFFFF"/>
                </a:solidFill>
                <a:latin typeface="Georgia"/>
                <a:ea typeface="Georgia"/>
                <a:cs typeface="Georgia"/>
                <a:sym typeface="Georgia"/>
              </a:rPr>
              <a:t>CHRIST</a:t>
            </a:r>
            <a:br>
              <a:rPr lang="en-IN" sz="1400" b="0" i="0" u="none" strike="noStrike" cap="none">
                <a:solidFill>
                  <a:srgbClr val="FFFFFF"/>
                </a:solidFill>
                <a:latin typeface="Georgia"/>
                <a:ea typeface="Georgia"/>
                <a:cs typeface="Georgia"/>
                <a:sym typeface="Georgia"/>
              </a:rPr>
            </a:br>
            <a:r>
              <a:rPr lang="en-IN"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
        <p:nvSpPr>
          <p:cNvPr id="101" name="Google Shape;101;p1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
        <p:nvSpPr>
          <p:cNvPr id="102" name="Google Shape;102;p12"/>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2"/>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104" name="Google Shape;104;p12"/>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2"/>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2"/>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0" i="0" u="none" strike="noStrike" cap="none">
                <a:solidFill>
                  <a:srgbClr val="FFFFFF"/>
                </a:solidFill>
                <a:latin typeface="Georgia"/>
                <a:ea typeface="Georgia"/>
                <a:cs typeface="Georgia"/>
                <a:sym typeface="Georgia"/>
              </a:rPr>
              <a:t>CHRIST</a:t>
            </a:r>
            <a:br>
              <a:rPr lang="en-IN" sz="1400" b="0" i="0" u="none" strike="noStrike" cap="none">
                <a:solidFill>
                  <a:srgbClr val="FFFFFF"/>
                </a:solidFill>
                <a:latin typeface="Georgia"/>
                <a:ea typeface="Georgia"/>
                <a:cs typeface="Georgia"/>
                <a:sym typeface="Georgia"/>
              </a:rPr>
            </a:br>
            <a:r>
              <a:rPr lang="en-IN"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311700" y="2867800"/>
            <a:ext cx="8520600" cy="112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
        <p:nvSpPr>
          <p:cNvPr id="23" name="Google Shape;23;p3"/>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25" name="Google Shape;25;p3"/>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3"/>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3"/>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0" i="0" u="none" strike="noStrike" cap="none">
                <a:solidFill>
                  <a:srgbClr val="FFFFFF"/>
                </a:solidFill>
                <a:latin typeface="Georgia"/>
                <a:ea typeface="Georgia"/>
                <a:cs typeface="Georgia"/>
                <a:sym typeface="Georgia"/>
              </a:rPr>
              <a:t>CHRIST</a:t>
            </a:r>
            <a:br>
              <a:rPr lang="en-IN" sz="1400" b="0" i="0" u="none" strike="noStrike" cap="none">
                <a:solidFill>
                  <a:srgbClr val="FFFFFF"/>
                </a:solidFill>
                <a:latin typeface="Georgia"/>
                <a:ea typeface="Georgia"/>
                <a:cs typeface="Georgia"/>
                <a:sym typeface="Georgia"/>
              </a:rPr>
            </a:br>
            <a:r>
              <a:rPr lang="en-IN"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4"/>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68300" algn="l">
              <a:lnSpc>
                <a:spcPct val="100000"/>
              </a:lnSpc>
              <a:spcBef>
                <a:spcPts val="0"/>
              </a:spcBef>
              <a:spcAft>
                <a:spcPts val="0"/>
              </a:spcAft>
              <a:buClr>
                <a:srgbClr val="000000"/>
              </a:buClr>
              <a:buSzPts val="2200"/>
              <a:buChar char="●"/>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600"/>
              </a:spcAft>
              <a:buClr>
                <a:srgbClr val="000000"/>
              </a:buClr>
              <a:buSzPts val="1800"/>
              <a:buChar char="■"/>
              <a:defRPr/>
            </a:lvl9pPr>
          </a:lstStyle>
          <a:p>
            <a:endParaRPr/>
          </a:p>
        </p:txBody>
      </p:sp>
      <p:sp>
        <p:nvSpPr>
          <p:cNvPr id="31" name="Google Shape;31;p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
        <p:nvSpPr>
          <p:cNvPr id="32" name="Google Shape;32;p4"/>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4"/>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34" name="Google Shape;34;p4"/>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4"/>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4"/>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0" i="0" u="none" strike="noStrike" cap="none">
                <a:solidFill>
                  <a:srgbClr val="FFFFFF"/>
                </a:solidFill>
                <a:latin typeface="Georgia"/>
                <a:ea typeface="Georgia"/>
                <a:cs typeface="Georgia"/>
                <a:sym typeface="Georgia"/>
              </a:rPr>
              <a:t>CHRIST</a:t>
            </a:r>
            <a:br>
              <a:rPr lang="en-IN" sz="1400" b="0" i="0" u="none" strike="noStrike" cap="none">
                <a:solidFill>
                  <a:srgbClr val="FFFFFF"/>
                </a:solidFill>
                <a:latin typeface="Georgia"/>
                <a:ea typeface="Georgia"/>
                <a:cs typeface="Georgia"/>
                <a:sym typeface="Georgia"/>
              </a:rPr>
            </a:br>
            <a:r>
              <a:rPr lang="en-IN"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9" name="Google Shape;39;p5"/>
          <p:cNvSpPr txBox="1">
            <a:spLocks noGrp="1"/>
          </p:cNvSpPr>
          <p:nvPr>
            <p:ph type="body" idx="1"/>
          </p:nvPr>
        </p:nvSpPr>
        <p:spPr>
          <a:xfrm>
            <a:off x="3117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000000"/>
              </a:buClr>
              <a:buSzPts val="1400"/>
              <a:buChar char="●"/>
              <a:defRPr sz="1400"/>
            </a:lvl1pPr>
            <a:lvl2pPr marL="914400" lvl="1" indent="-304800" algn="l">
              <a:lnSpc>
                <a:spcPct val="100000"/>
              </a:lnSpc>
              <a:spcBef>
                <a:spcPts val="600"/>
              </a:spcBef>
              <a:spcAft>
                <a:spcPts val="0"/>
              </a:spcAft>
              <a:buClr>
                <a:srgbClr val="000000"/>
              </a:buClr>
              <a:buSzPts val="1200"/>
              <a:buChar char="○"/>
              <a:defRPr sz="1200"/>
            </a:lvl2pPr>
            <a:lvl3pPr marL="1371600" lvl="2" indent="-304800" algn="l">
              <a:lnSpc>
                <a:spcPct val="100000"/>
              </a:lnSpc>
              <a:spcBef>
                <a:spcPts val="600"/>
              </a:spcBef>
              <a:spcAft>
                <a:spcPts val="0"/>
              </a:spcAft>
              <a:buClr>
                <a:srgbClr val="000000"/>
              </a:buClr>
              <a:buSzPts val="1200"/>
              <a:buChar char="■"/>
              <a:defRPr sz="1200"/>
            </a:lvl3pPr>
            <a:lvl4pPr marL="1828800" lvl="3" indent="-304800" algn="l">
              <a:lnSpc>
                <a:spcPct val="100000"/>
              </a:lnSpc>
              <a:spcBef>
                <a:spcPts val="600"/>
              </a:spcBef>
              <a:spcAft>
                <a:spcPts val="0"/>
              </a:spcAft>
              <a:buClr>
                <a:srgbClr val="000000"/>
              </a:buClr>
              <a:buSzPts val="1200"/>
              <a:buChar char="●"/>
              <a:defRPr sz="1200"/>
            </a:lvl4pPr>
            <a:lvl5pPr marL="2286000" lvl="4" indent="-304800" algn="l">
              <a:lnSpc>
                <a:spcPct val="100000"/>
              </a:lnSpc>
              <a:spcBef>
                <a:spcPts val="600"/>
              </a:spcBef>
              <a:spcAft>
                <a:spcPts val="0"/>
              </a:spcAft>
              <a:buClr>
                <a:srgbClr val="000000"/>
              </a:buClr>
              <a:buSzPts val="1200"/>
              <a:buChar char="○"/>
              <a:defRPr sz="1200"/>
            </a:lvl5pPr>
            <a:lvl6pPr marL="2743200" lvl="5" indent="-304800" algn="l">
              <a:lnSpc>
                <a:spcPct val="100000"/>
              </a:lnSpc>
              <a:spcBef>
                <a:spcPts val="600"/>
              </a:spcBef>
              <a:spcAft>
                <a:spcPts val="0"/>
              </a:spcAft>
              <a:buClr>
                <a:srgbClr val="000000"/>
              </a:buClr>
              <a:buSzPts val="1200"/>
              <a:buChar char="■"/>
              <a:defRPr sz="1200"/>
            </a:lvl6pPr>
            <a:lvl7pPr marL="3200400" lvl="6" indent="-304800" algn="l">
              <a:lnSpc>
                <a:spcPct val="100000"/>
              </a:lnSpc>
              <a:spcBef>
                <a:spcPts val="600"/>
              </a:spcBef>
              <a:spcAft>
                <a:spcPts val="0"/>
              </a:spcAft>
              <a:buClr>
                <a:srgbClr val="000000"/>
              </a:buClr>
              <a:buSzPts val="1200"/>
              <a:buChar char="●"/>
              <a:defRPr sz="1200"/>
            </a:lvl7pPr>
            <a:lvl8pPr marL="3657600" lvl="7" indent="-304800" algn="l">
              <a:lnSpc>
                <a:spcPct val="100000"/>
              </a:lnSpc>
              <a:spcBef>
                <a:spcPts val="600"/>
              </a:spcBef>
              <a:spcAft>
                <a:spcPts val="0"/>
              </a:spcAft>
              <a:buClr>
                <a:srgbClr val="000000"/>
              </a:buClr>
              <a:buSzPts val="1200"/>
              <a:buChar char="○"/>
              <a:defRPr sz="1200"/>
            </a:lvl8pPr>
            <a:lvl9pPr marL="4114800" lvl="8" indent="-304800" algn="l">
              <a:lnSpc>
                <a:spcPct val="100000"/>
              </a:lnSpc>
              <a:spcBef>
                <a:spcPts val="600"/>
              </a:spcBef>
              <a:spcAft>
                <a:spcPts val="600"/>
              </a:spcAft>
              <a:buClr>
                <a:srgbClr val="000000"/>
              </a:buClr>
              <a:buSzPts val="1200"/>
              <a:buChar char="■"/>
              <a:defRPr sz="1200"/>
            </a:lvl9pPr>
          </a:lstStyle>
          <a:p>
            <a:endParaRPr/>
          </a:p>
        </p:txBody>
      </p:sp>
      <p:sp>
        <p:nvSpPr>
          <p:cNvPr id="40" name="Google Shape;40;p5"/>
          <p:cNvSpPr txBox="1">
            <a:spLocks noGrp="1"/>
          </p:cNvSpPr>
          <p:nvPr>
            <p:ph type="body" idx="2"/>
          </p:nvPr>
        </p:nvSpPr>
        <p:spPr>
          <a:xfrm>
            <a:off x="48324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000000"/>
              </a:buClr>
              <a:buSzPts val="1400"/>
              <a:buChar char="●"/>
              <a:defRPr sz="1400"/>
            </a:lvl1pPr>
            <a:lvl2pPr marL="914400" lvl="1" indent="-304800" algn="l">
              <a:lnSpc>
                <a:spcPct val="100000"/>
              </a:lnSpc>
              <a:spcBef>
                <a:spcPts val="600"/>
              </a:spcBef>
              <a:spcAft>
                <a:spcPts val="0"/>
              </a:spcAft>
              <a:buClr>
                <a:srgbClr val="000000"/>
              </a:buClr>
              <a:buSzPts val="1200"/>
              <a:buChar char="○"/>
              <a:defRPr sz="1200"/>
            </a:lvl2pPr>
            <a:lvl3pPr marL="1371600" lvl="2" indent="-304800" algn="l">
              <a:lnSpc>
                <a:spcPct val="100000"/>
              </a:lnSpc>
              <a:spcBef>
                <a:spcPts val="600"/>
              </a:spcBef>
              <a:spcAft>
                <a:spcPts val="0"/>
              </a:spcAft>
              <a:buClr>
                <a:srgbClr val="000000"/>
              </a:buClr>
              <a:buSzPts val="1200"/>
              <a:buChar char="■"/>
              <a:defRPr sz="1200"/>
            </a:lvl3pPr>
            <a:lvl4pPr marL="1828800" lvl="3" indent="-304800" algn="l">
              <a:lnSpc>
                <a:spcPct val="100000"/>
              </a:lnSpc>
              <a:spcBef>
                <a:spcPts val="600"/>
              </a:spcBef>
              <a:spcAft>
                <a:spcPts val="0"/>
              </a:spcAft>
              <a:buClr>
                <a:srgbClr val="000000"/>
              </a:buClr>
              <a:buSzPts val="1200"/>
              <a:buChar char="●"/>
              <a:defRPr sz="1200"/>
            </a:lvl4pPr>
            <a:lvl5pPr marL="2286000" lvl="4" indent="-304800" algn="l">
              <a:lnSpc>
                <a:spcPct val="100000"/>
              </a:lnSpc>
              <a:spcBef>
                <a:spcPts val="600"/>
              </a:spcBef>
              <a:spcAft>
                <a:spcPts val="0"/>
              </a:spcAft>
              <a:buClr>
                <a:srgbClr val="000000"/>
              </a:buClr>
              <a:buSzPts val="1200"/>
              <a:buChar char="○"/>
              <a:defRPr sz="1200"/>
            </a:lvl5pPr>
            <a:lvl6pPr marL="2743200" lvl="5" indent="-304800" algn="l">
              <a:lnSpc>
                <a:spcPct val="100000"/>
              </a:lnSpc>
              <a:spcBef>
                <a:spcPts val="600"/>
              </a:spcBef>
              <a:spcAft>
                <a:spcPts val="0"/>
              </a:spcAft>
              <a:buClr>
                <a:srgbClr val="000000"/>
              </a:buClr>
              <a:buSzPts val="1200"/>
              <a:buChar char="■"/>
              <a:defRPr sz="1200"/>
            </a:lvl6pPr>
            <a:lvl7pPr marL="3200400" lvl="6" indent="-304800" algn="l">
              <a:lnSpc>
                <a:spcPct val="100000"/>
              </a:lnSpc>
              <a:spcBef>
                <a:spcPts val="600"/>
              </a:spcBef>
              <a:spcAft>
                <a:spcPts val="0"/>
              </a:spcAft>
              <a:buClr>
                <a:srgbClr val="000000"/>
              </a:buClr>
              <a:buSzPts val="1200"/>
              <a:buChar char="●"/>
              <a:defRPr sz="1200"/>
            </a:lvl7pPr>
            <a:lvl8pPr marL="3657600" lvl="7" indent="-304800" algn="l">
              <a:lnSpc>
                <a:spcPct val="100000"/>
              </a:lnSpc>
              <a:spcBef>
                <a:spcPts val="600"/>
              </a:spcBef>
              <a:spcAft>
                <a:spcPts val="0"/>
              </a:spcAft>
              <a:buClr>
                <a:srgbClr val="000000"/>
              </a:buClr>
              <a:buSzPts val="1200"/>
              <a:buChar char="○"/>
              <a:defRPr sz="1200"/>
            </a:lvl8pPr>
            <a:lvl9pPr marL="4114800" lvl="8" indent="-304800" algn="l">
              <a:lnSpc>
                <a:spcPct val="100000"/>
              </a:lnSpc>
              <a:spcBef>
                <a:spcPts val="600"/>
              </a:spcBef>
              <a:spcAft>
                <a:spcPts val="600"/>
              </a:spcAft>
              <a:buClr>
                <a:srgbClr val="000000"/>
              </a:buClr>
              <a:buSzPts val="1200"/>
              <a:buChar char="■"/>
              <a:defRPr sz="1200"/>
            </a:lvl9pPr>
          </a:lstStyle>
          <a:p>
            <a:endParaRPr/>
          </a:p>
        </p:txBody>
      </p:sp>
      <p:sp>
        <p:nvSpPr>
          <p:cNvPr id="41" name="Google Shape;41;p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
        <p:nvSpPr>
          <p:cNvPr id="42" name="Google Shape;42;p5"/>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5"/>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44" name="Google Shape;44;p5"/>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5"/>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5"/>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0" i="0" u="none" strike="noStrike" cap="none">
                <a:solidFill>
                  <a:srgbClr val="FFFFFF"/>
                </a:solidFill>
                <a:latin typeface="Georgia"/>
                <a:ea typeface="Georgia"/>
                <a:cs typeface="Georgia"/>
                <a:sym typeface="Georgia"/>
              </a:rPr>
              <a:t>CHRIST</a:t>
            </a:r>
            <a:br>
              <a:rPr lang="en-IN" sz="1400" b="0" i="0" u="none" strike="noStrike" cap="none">
                <a:solidFill>
                  <a:srgbClr val="FFFFFF"/>
                </a:solidFill>
                <a:latin typeface="Georgia"/>
                <a:ea typeface="Georgia"/>
                <a:cs typeface="Georgia"/>
                <a:sym typeface="Georgia"/>
              </a:rPr>
            </a:br>
            <a:r>
              <a:rPr lang="en-IN"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9" name="Google Shape;49;p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
        <p:nvSpPr>
          <p:cNvPr id="50" name="Google Shape;50;p6"/>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6"/>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52" name="Google Shape;52;p6"/>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6"/>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6"/>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0" i="0" u="none" strike="noStrike" cap="none">
                <a:solidFill>
                  <a:srgbClr val="FFFFFF"/>
                </a:solidFill>
                <a:latin typeface="Georgia"/>
                <a:ea typeface="Georgia"/>
                <a:cs typeface="Georgia"/>
                <a:sym typeface="Georgia"/>
              </a:rPr>
              <a:t>CHRIST</a:t>
            </a:r>
            <a:br>
              <a:rPr lang="en-IN" sz="1400" b="0" i="0" u="none" strike="noStrike" cap="none">
                <a:solidFill>
                  <a:srgbClr val="FFFFFF"/>
                </a:solidFill>
                <a:latin typeface="Georgia"/>
                <a:ea typeface="Georgia"/>
                <a:cs typeface="Georgia"/>
                <a:sym typeface="Georgia"/>
              </a:rPr>
            </a:br>
            <a:r>
              <a:rPr lang="en-IN"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311700" y="740800"/>
            <a:ext cx="2808000" cy="100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7" name="Google Shape;57;p7"/>
          <p:cNvSpPr txBox="1">
            <a:spLocks noGrp="1"/>
          </p:cNvSpPr>
          <p:nvPr>
            <p:ph type="body" idx="1"/>
          </p:nvPr>
        </p:nvSpPr>
        <p:spPr>
          <a:xfrm>
            <a:off x="311700" y="1852800"/>
            <a:ext cx="2808000" cy="4239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Clr>
                <a:srgbClr val="000000"/>
              </a:buClr>
              <a:buSzPts val="1200"/>
              <a:buChar char="●"/>
              <a:defRPr sz="1200"/>
            </a:lvl1pPr>
            <a:lvl2pPr marL="914400" lvl="1" indent="-304800" algn="l">
              <a:lnSpc>
                <a:spcPct val="100000"/>
              </a:lnSpc>
              <a:spcBef>
                <a:spcPts val="600"/>
              </a:spcBef>
              <a:spcAft>
                <a:spcPts val="0"/>
              </a:spcAft>
              <a:buClr>
                <a:srgbClr val="000000"/>
              </a:buClr>
              <a:buSzPts val="1200"/>
              <a:buChar char="○"/>
              <a:defRPr sz="1200"/>
            </a:lvl2pPr>
            <a:lvl3pPr marL="1371600" lvl="2" indent="-304800" algn="l">
              <a:lnSpc>
                <a:spcPct val="100000"/>
              </a:lnSpc>
              <a:spcBef>
                <a:spcPts val="600"/>
              </a:spcBef>
              <a:spcAft>
                <a:spcPts val="0"/>
              </a:spcAft>
              <a:buClr>
                <a:srgbClr val="000000"/>
              </a:buClr>
              <a:buSzPts val="1200"/>
              <a:buChar char="■"/>
              <a:defRPr sz="1200"/>
            </a:lvl3pPr>
            <a:lvl4pPr marL="1828800" lvl="3" indent="-304800" algn="l">
              <a:lnSpc>
                <a:spcPct val="100000"/>
              </a:lnSpc>
              <a:spcBef>
                <a:spcPts val="600"/>
              </a:spcBef>
              <a:spcAft>
                <a:spcPts val="0"/>
              </a:spcAft>
              <a:buClr>
                <a:srgbClr val="000000"/>
              </a:buClr>
              <a:buSzPts val="1200"/>
              <a:buChar char="●"/>
              <a:defRPr sz="1200"/>
            </a:lvl4pPr>
            <a:lvl5pPr marL="2286000" lvl="4" indent="-304800" algn="l">
              <a:lnSpc>
                <a:spcPct val="100000"/>
              </a:lnSpc>
              <a:spcBef>
                <a:spcPts val="600"/>
              </a:spcBef>
              <a:spcAft>
                <a:spcPts val="0"/>
              </a:spcAft>
              <a:buClr>
                <a:srgbClr val="000000"/>
              </a:buClr>
              <a:buSzPts val="1200"/>
              <a:buChar char="○"/>
              <a:defRPr sz="1200"/>
            </a:lvl5pPr>
            <a:lvl6pPr marL="2743200" lvl="5" indent="-304800" algn="l">
              <a:lnSpc>
                <a:spcPct val="100000"/>
              </a:lnSpc>
              <a:spcBef>
                <a:spcPts val="600"/>
              </a:spcBef>
              <a:spcAft>
                <a:spcPts val="0"/>
              </a:spcAft>
              <a:buClr>
                <a:srgbClr val="000000"/>
              </a:buClr>
              <a:buSzPts val="1200"/>
              <a:buChar char="■"/>
              <a:defRPr sz="1200"/>
            </a:lvl6pPr>
            <a:lvl7pPr marL="3200400" lvl="6" indent="-304800" algn="l">
              <a:lnSpc>
                <a:spcPct val="100000"/>
              </a:lnSpc>
              <a:spcBef>
                <a:spcPts val="600"/>
              </a:spcBef>
              <a:spcAft>
                <a:spcPts val="0"/>
              </a:spcAft>
              <a:buClr>
                <a:srgbClr val="000000"/>
              </a:buClr>
              <a:buSzPts val="1200"/>
              <a:buChar char="●"/>
              <a:defRPr sz="1200"/>
            </a:lvl7pPr>
            <a:lvl8pPr marL="3657600" lvl="7" indent="-304800" algn="l">
              <a:lnSpc>
                <a:spcPct val="100000"/>
              </a:lnSpc>
              <a:spcBef>
                <a:spcPts val="600"/>
              </a:spcBef>
              <a:spcAft>
                <a:spcPts val="0"/>
              </a:spcAft>
              <a:buClr>
                <a:srgbClr val="000000"/>
              </a:buClr>
              <a:buSzPts val="1200"/>
              <a:buChar char="○"/>
              <a:defRPr sz="1200"/>
            </a:lvl8pPr>
            <a:lvl9pPr marL="4114800" lvl="8" indent="-304800" algn="l">
              <a:lnSpc>
                <a:spcPct val="100000"/>
              </a:lnSpc>
              <a:spcBef>
                <a:spcPts val="600"/>
              </a:spcBef>
              <a:spcAft>
                <a:spcPts val="600"/>
              </a:spcAft>
              <a:buClr>
                <a:srgbClr val="000000"/>
              </a:buClr>
              <a:buSzPts val="1200"/>
              <a:buChar char="■"/>
              <a:defRPr sz="1200"/>
            </a:lvl9pPr>
          </a:lstStyle>
          <a:p>
            <a:endParaRPr/>
          </a:p>
        </p:txBody>
      </p:sp>
      <p:sp>
        <p:nvSpPr>
          <p:cNvPr id="58" name="Google Shape;58;p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
        <p:nvSpPr>
          <p:cNvPr id="59" name="Google Shape;59;p7"/>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7"/>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61" name="Google Shape;61;p7"/>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7"/>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7"/>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0" i="0" u="none" strike="noStrike" cap="none">
                <a:solidFill>
                  <a:srgbClr val="FFFFFF"/>
                </a:solidFill>
                <a:latin typeface="Georgia"/>
                <a:ea typeface="Georgia"/>
                <a:cs typeface="Georgia"/>
                <a:sym typeface="Georgia"/>
              </a:rPr>
              <a:t>CHRIST</a:t>
            </a:r>
            <a:br>
              <a:rPr lang="en-IN" sz="1400" b="0" i="0" u="none" strike="noStrike" cap="none">
                <a:solidFill>
                  <a:srgbClr val="FFFFFF"/>
                </a:solidFill>
                <a:latin typeface="Georgia"/>
                <a:ea typeface="Georgia"/>
                <a:cs typeface="Georgia"/>
                <a:sym typeface="Georgia"/>
              </a:rPr>
            </a:br>
            <a:r>
              <a:rPr lang="en-IN"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490250" y="600200"/>
            <a:ext cx="6367800" cy="5454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6" name="Google Shape;66;p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
        <p:nvSpPr>
          <p:cNvPr id="67" name="Google Shape;67;p8"/>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8"/>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69" name="Google Shape;69;p8"/>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8"/>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8"/>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0" i="0" u="none" strike="noStrike" cap="none">
                <a:solidFill>
                  <a:srgbClr val="FFFFFF"/>
                </a:solidFill>
                <a:latin typeface="Georgia"/>
                <a:ea typeface="Georgia"/>
                <a:cs typeface="Georgia"/>
                <a:sym typeface="Georgia"/>
              </a:rPr>
              <a:t>CHRIST</a:t>
            </a:r>
            <a:br>
              <a:rPr lang="en-IN" sz="1400" b="0" i="0" u="none" strike="noStrike" cap="none">
                <a:solidFill>
                  <a:srgbClr val="FFFFFF"/>
                </a:solidFill>
                <a:latin typeface="Georgia"/>
                <a:ea typeface="Georgia"/>
                <a:cs typeface="Georgia"/>
                <a:sym typeface="Georgia"/>
              </a:rPr>
            </a:br>
            <a:r>
              <a:rPr lang="en-IN"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72"/>
        <p:cNvGrpSpPr/>
        <p:nvPr/>
      </p:nvGrpSpPr>
      <p:grpSpPr>
        <a:xfrm>
          <a:off x="0" y="0"/>
          <a:ext cx="0" cy="0"/>
          <a:chOff x="0" y="0"/>
          <a:chExt cx="0" cy="0"/>
        </a:xfrm>
      </p:grpSpPr>
      <p:sp>
        <p:nvSpPr>
          <p:cNvPr id="73" name="Google Shape;73;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9"/>
          <p:cNvSpPr txBox="1">
            <a:spLocks noGrp="1"/>
          </p:cNvSpPr>
          <p:nvPr>
            <p:ph type="title"/>
          </p:nvPr>
        </p:nvSpPr>
        <p:spPr>
          <a:xfrm>
            <a:off x="265500" y="1644233"/>
            <a:ext cx="40452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5" name="Google Shape;75;p9"/>
          <p:cNvSpPr txBox="1">
            <a:spLocks noGrp="1"/>
          </p:cNvSpPr>
          <p:nvPr>
            <p:ph type="subTitle" idx="1"/>
          </p:nvPr>
        </p:nvSpPr>
        <p:spPr>
          <a:xfrm>
            <a:off x="265500" y="3737433"/>
            <a:ext cx="4045200" cy="1646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2100"/>
              <a:buNone/>
              <a:defRPr sz="2100"/>
            </a:lvl1pPr>
            <a:lvl2pPr lvl="1" algn="ctr">
              <a:lnSpc>
                <a:spcPct val="100000"/>
              </a:lnSpc>
              <a:spcBef>
                <a:spcPts val="0"/>
              </a:spcBef>
              <a:spcAft>
                <a:spcPts val="0"/>
              </a:spcAft>
              <a:buClr>
                <a:srgbClr val="000000"/>
              </a:buClr>
              <a:buSzPts val="2100"/>
              <a:buNone/>
              <a:defRPr sz="2100"/>
            </a:lvl2pPr>
            <a:lvl3pPr lvl="2" algn="ctr">
              <a:lnSpc>
                <a:spcPct val="100000"/>
              </a:lnSpc>
              <a:spcBef>
                <a:spcPts val="0"/>
              </a:spcBef>
              <a:spcAft>
                <a:spcPts val="0"/>
              </a:spcAft>
              <a:buClr>
                <a:srgbClr val="000000"/>
              </a:buClr>
              <a:buSzPts val="2100"/>
              <a:buNone/>
              <a:defRPr sz="2100"/>
            </a:lvl3pPr>
            <a:lvl4pPr lvl="3" algn="ctr">
              <a:lnSpc>
                <a:spcPct val="100000"/>
              </a:lnSpc>
              <a:spcBef>
                <a:spcPts val="0"/>
              </a:spcBef>
              <a:spcAft>
                <a:spcPts val="0"/>
              </a:spcAft>
              <a:buClr>
                <a:srgbClr val="000000"/>
              </a:buClr>
              <a:buSzPts val="2100"/>
              <a:buNone/>
              <a:defRPr sz="2100"/>
            </a:lvl4pPr>
            <a:lvl5pPr lvl="4" algn="ctr">
              <a:lnSpc>
                <a:spcPct val="100000"/>
              </a:lnSpc>
              <a:spcBef>
                <a:spcPts val="0"/>
              </a:spcBef>
              <a:spcAft>
                <a:spcPts val="0"/>
              </a:spcAft>
              <a:buClr>
                <a:srgbClr val="000000"/>
              </a:buClr>
              <a:buSzPts val="2100"/>
              <a:buNone/>
              <a:defRPr sz="2100"/>
            </a:lvl5pPr>
            <a:lvl6pPr lvl="5" algn="ctr">
              <a:lnSpc>
                <a:spcPct val="100000"/>
              </a:lnSpc>
              <a:spcBef>
                <a:spcPts val="0"/>
              </a:spcBef>
              <a:spcAft>
                <a:spcPts val="0"/>
              </a:spcAft>
              <a:buClr>
                <a:srgbClr val="000000"/>
              </a:buClr>
              <a:buSzPts val="2100"/>
              <a:buNone/>
              <a:defRPr sz="2100"/>
            </a:lvl6pPr>
            <a:lvl7pPr lvl="6" algn="ctr">
              <a:lnSpc>
                <a:spcPct val="100000"/>
              </a:lnSpc>
              <a:spcBef>
                <a:spcPts val="0"/>
              </a:spcBef>
              <a:spcAft>
                <a:spcPts val="0"/>
              </a:spcAft>
              <a:buClr>
                <a:srgbClr val="000000"/>
              </a:buClr>
              <a:buSzPts val="2100"/>
              <a:buNone/>
              <a:defRPr sz="2100"/>
            </a:lvl7pPr>
            <a:lvl8pPr lvl="7" algn="ctr">
              <a:lnSpc>
                <a:spcPct val="100000"/>
              </a:lnSpc>
              <a:spcBef>
                <a:spcPts val="0"/>
              </a:spcBef>
              <a:spcAft>
                <a:spcPts val="0"/>
              </a:spcAft>
              <a:buClr>
                <a:srgbClr val="000000"/>
              </a:buClr>
              <a:buSzPts val="2100"/>
              <a:buNone/>
              <a:defRPr sz="2100"/>
            </a:lvl8pPr>
            <a:lvl9pPr lvl="8" algn="ctr">
              <a:lnSpc>
                <a:spcPct val="100000"/>
              </a:lnSpc>
              <a:spcBef>
                <a:spcPts val="0"/>
              </a:spcBef>
              <a:spcAft>
                <a:spcPts val="0"/>
              </a:spcAft>
              <a:buClr>
                <a:srgbClr val="000000"/>
              </a:buClr>
              <a:buSzPts val="2100"/>
              <a:buNone/>
              <a:defRPr sz="2100"/>
            </a:lvl9pPr>
          </a:lstStyle>
          <a:p>
            <a:endParaRPr/>
          </a:p>
        </p:txBody>
      </p:sp>
      <p:sp>
        <p:nvSpPr>
          <p:cNvPr id="76" name="Google Shape;76;p9"/>
          <p:cNvSpPr txBox="1">
            <a:spLocks noGrp="1"/>
          </p:cNvSpPr>
          <p:nvPr>
            <p:ph type="body" idx="2"/>
          </p:nvPr>
        </p:nvSpPr>
        <p:spPr>
          <a:xfrm>
            <a:off x="4939500" y="965433"/>
            <a:ext cx="3837000" cy="4926900"/>
          </a:xfrm>
          <a:prstGeom prst="rect">
            <a:avLst/>
          </a:prstGeom>
          <a:noFill/>
          <a:ln>
            <a:noFill/>
          </a:ln>
        </p:spPr>
        <p:txBody>
          <a:bodyPr spcFirstLastPara="1" wrap="square" lIns="91425" tIns="91425" rIns="91425" bIns="91425" anchor="ctr" anchorCtr="0">
            <a:noAutofit/>
          </a:bodyPr>
          <a:lstStyle>
            <a:lvl1pPr marL="457200" lvl="0" indent="-368300" algn="l">
              <a:lnSpc>
                <a:spcPct val="100000"/>
              </a:lnSpc>
              <a:spcBef>
                <a:spcPts val="0"/>
              </a:spcBef>
              <a:spcAft>
                <a:spcPts val="0"/>
              </a:spcAft>
              <a:buClr>
                <a:srgbClr val="000000"/>
              </a:buClr>
              <a:buSzPts val="2200"/>
              <a:buChar char="●"/>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600"/>
              </a:spcAft>
              <a:buClr>
                <a:srgbClr val="000000"/>
              </a:buClr>
              <a:buSzPts val="1800"/>
              <a:buChar char="■"/>
              <a:defRPr/>
            </a:lvl9pPr>
          </a:lstStyle>
          <a:p>
            <a:endParaRPr/>
          </a:p>
        </p:txBody>
      </p:sp>
      <p:sp>
        <p:nvSpPr>
          <p:cNvPr id="77" name="Google Shape;77;p9"/>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
        <p:nvSpPr>
          <p:cNvPr id="78" name="Google Shape;78;p9"/>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9"/>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80" name="Google Shape;80;p9"/>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9"/>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9"/>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0" i="0" u="none" strike="noStrike" cap="none">
                <a:solidFill>
                  <a:srgbClr val="FFFFFF"/>
                </a:solidFill>
                <a:latin typeface="Georgia"/>
                <a:ea typeface="Georgia"/>
                <a:cs typeface="Georgia"/>
                <a:sym typeface="Georgia"/>
              </a:rPr>
              <a:t>CHRIST</a:t>
            </a:r>
            <a:br>
              <a:rPr lang="en-IN" sz="1400" b="0" i="0" u="none" strike="noStrike" cap="none">
                <a:solidFill>
                  <a:srgbClr val="FFFFFF"/>
                </a:solidFill>
                <a:latin typeface="Georgia"/>
                <a:ea typeface="Georgia"/>
                <a:cs typeface="Georgia"/>
                <a:sym typeface="Georgia"/>
              </a:rPr>
            </a:br>
            <a:r>
              <a:rPr lang="en-IN"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3"/>
        <p:cNvGrpSpPr/>
        <p:nvPr/>
      </p:nvGrpSpPr>
      <p:grpSpPr>
        <a:xfrm>
          <a:off x="0" y="0"/>
          <a:ext cx="0" cy="0"/>
          <a:chOff x="0" y="0"/>
          <a:chExt cx="0" cy="0"/>
        </a:xfrm>
      </p:grpSpPr>
      <p:sp>
        <p:nvSpPr>
          <p:cNvPr id="84" name="Google Shape;84;p10"/>
          <p:cNvSpPr txBox="1">
            <a:spLocks noGrp="1"/>
          </p:cNvSpPr>
          <p:nvPr>
            <p:ph type="body" idx="1"/>
          </p:nvPr>
        </p:nvSpPr>
        <p:spPr>
          <a:xfrm>
            <a:off x="311700" y="5640767"/>
            <a:ext cx="5998800" cy="8067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000000"/>
              </a:buClr>
              <a:buSzPts val="2200"/>
              <a:buNone/>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600"/>
              </a:spcAft>
              <a:buClr>
                <a:srgbClr val="000000"/>
              </a:buClr>
              <a:buSzPts val="1800"/>
              <a:buChar char="■"/>
              <a:defRPr/>
            </a:lvl9pPr>
          </a:lstStyle>
          <a:p>
            <a:endParaRPr/>
          </a:p>
        </p:txBody>
      </p:sp>
      <p:sp>
        <p:nvSpPr>
          <p:cNvPr id="85" name="Google Shape;85;p1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
        <p:nvSpPr>
          <p:cNvPr id="86" name="Google Shape;86;p10"/>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0"/>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88" name="Google Shape;88;p10"/>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0"/>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0"/>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0" i="0" u="none" strike="noStrike" cap="none">
                <a:solidFill>
                  <a:srgbClr val="FFFFFF"/>
                </a:solidFill>
                <a:latin typeface="Georgia"/>
                <a:ea typeface="Georgia"/>
                <a:cs typeface="Georgia"/>
                <a:sym typeface="Georgia"/>
              </a:rPr>
              <a:t>CHRIST</a:t>
            </a:r>
            <a:br>
              <a:rPr lang="en-IN" sz="1400" b="0" i="0" u="none" strike="noStrike" cap="none">
                <a:solidFill>
                  <a:srgbClr val="FFFFFF"/>
                </a:solidFill>
                <a:latin typeface="Georgia"/>
                <a:ea typeface="Georgia"/>
                <a:cs typeface="Georgia"/>
                <a:sym typeface="Georgia"/>
              </a:rPr>
            </a:br>
            <a:r>
              <a:rPr lang="en-IN"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2800" b="1" i="0" u="none" strike="noStrike" cap="none">
                <a:solidFill>
                  <a:srgbClr val="000000"/>
                </a:solidFill>
                <a:latin typeface="Arial"/>
                <a:ea typeface="Arial"/>
                <a:cs typeface="Arial"/>
                <a:sym typeface="Arial"/>
              </a:defRPr>
            </a:lvl1pPr>
            <a:lvl2pPr lvl="1">
              <a:spcBef>
                <a:spcPts val="0"/>
              </a:spcBef>
              <a:spcAft>
                <a:spcPts val="0"/>
              </a:spcAft>
              <a:buSzPts val="2800"/>
              <a:buFont typeface="Arial"/>
              <a:buNone/>
              <a:defRPr sz="2800" b="1">
                <a:latin typeface="Arial"/>
                <a:ea typeface="Arial"/>
                <a:cs typeface="Arial"/>
                <a:sym typeface="Arial"/>
              </a:defRPr>
            </a:lvl2pPr>
            <a:lvl3pPr lvl="2">
              <a:spcBef>
                <a:spcPts val="0"/>
              </a:spcBef>
              <a:spcAft>
                <a:spcPts val="0"/>
              </a:spcAft>
              <a:buSzPts val="2800"/>
              <a:buFont typeface="Arial"/>
              <a:buNone/>
              <a:defRPr sz="2800" b="1">
                <a:latin typeface="Arial"/>
                <a:ea typeface="Arial"/>
                <a:cs typeface="Arial"/>
                <a:sym typeface="Arial"/>
              </a:defRPr>
            </a:lvl3pPr>
            <a:lvl4pPr lvl="3">
              <a:spcBef>
                <a:spcPts val="0"/>
              </a:spcBef>
              <a:spcAft>
                <a:spcPts val="0"/>
              </a:spcAft>
              <a:buSzPts val="2800"/>
              <a:buFont typeface="Arial"/>
              <a:buNone/>
              <a:defRPr sz="2800" b="1">
                <a:latin typeface="Arial"/>
                <a:ea typeface="Arial"/>
                <a:cs typeface="Arial"/>
                <a:sym typeface="Arial"/>
              </a:defRPr>
            </a:lvl4pPr>
            <a:lvl5pPr lvl="4">
              <a:spcBef>
                <a:spcPts val="0"/>
              </a:spcBef>
              <a:spcAft>
                <a:spcPts val="0"/>
              </a:spcAft>
              <a:buSzPts val="2800"/>
              <a:buFont typeface="Arial"/>
              <a:buNone/>
              <a:defRPr sz="2800" b="1">
                <a:latin typeface="Arial"/>
                <a:ea typeface="Arial"/>
                <a:cs typeface="Arial"/>
                <a:sym typeface="Arial"/>
              </a:defRPr>
            </a:lvl5pPr>
            <a:lvl6pPr lvl="5">
              <a:spcBef>
                <a:spcPts val="0"/>
              </a:spcBef>
              <a:spcAft>
                <a:spcPts val="0"/>
              </a:spcAft>
              <a:buSzPts val="2800"/>
              <a:buFont typeface="Arial"/>
              <a:buNone/>
              <a:defRPr sz="2800" b="1">
                <a:latin typeface="Arial"/>
                <a:ea typeface="Arial"/>
                <a:cs typeface="Arial"/>
                <a:sym typeface="Arial"/>
              </a:defRPr>
            </a:lvl6pPr>
            <a:lvl7pPr lvl="6">
              <a:spcBef>
                <a:spcPts val="0"/>
              </a:spcBef>
              <a:spcAft>
                <a:spcPts val="0"/>
              </a:spcAft>
              <a:buSzPts val="2800"/>
              <a:buFont typeface="Arial"/>
              <a:buNone/>
              <a:defRPr sz="2800" b="1">
                <a:latin typeface="Arial"/>
                <a:ea typeface="Arial"/>
                <a:cs typeface="Arial"/>
                <a:sym typeface="Arial"/>
              </a:defRPr>
            </a:lvl7pPr>
            <a:lvl8pPr lvl="7">
              <a:spcBef>
                <a:spcPts val="0"/>
              </a:spcBef>
              <a:spcAft>
                <a:spcPts val="0"/>
              </a:spcAft>
              <a:buSzPts val="2800"/>
              <a:buFont typeface="Arial"/>
              <a:buNone/>
              <a:defRPr sz="2800" b="1">
                <a:latin typeface="Arial"/>
                <a:ea typeface="Arial"/>
                <a:cs typeface="Arial"/>
                <a:sym typeface="Arial"/>
              </a:defRPr>
            </a:lvl8pPr>
            <a:lvl9pPr lvl="8">
              <a:spcBef>
                <a:spcPts val="0"/>
              </a:spcBef>
              <a:spcAft>
                <a:spcPts val="0"/>
              </a:spcAft>
              <a:buSzPts val="2800"/>
              <a:buFont typeface="Arial"/>
              <a:buNone/>
              <a:defRPr sz="2800" b="1">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marR="0" lvl="0" indent="-368300" algn="l" rtl="0">
              <a:lnSpc>
                <a:spcPct val="100000"/>
              </a:lnSpc>
              <a:spcBef>
                <a:spcPts val="0"/>
              </a:spcBef>
              <a:spcAft>
                <a:spcPts val="0"/>
              </a:spcAft>
              <a:buClr>
                <a:srgbClr val="000000"/>
              </a:buClr>
              <a:buSzPts val="2200"/>
              <a:buFont typeface="Arial"/>
              <a:buChar char="●"/>
              <a:defRPr sz="2200" b="0" i="0" u="none" strike="noStrike" cap="none">
                <a:solidFill>
                  <a:srgbClr val="000000"/>
                </a:solidFill>
                <a:latin typeface="Arial"/>
                <a:ea typeface="Arial"/>
                <a:cs typeface="Arial"/>
                <a:sym typeface="Arial"/>
              </a:defRPr>
            </a:lvl1pPr>
            <a:lvl2pPr marL="914400" marR="0" lvl="1" indent="-342900" algn="l" rtl="0">
              <a:lnSpc>
                <a:spcPct val="100000"/>
              </a:lnSpc>
              <a:spcBef>
                <a:spcPts val="60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2pPr>
            <a:lvl3pPr marL="1371600" marR="0" lvl="2" indent="-342900" algn="l" rtl="0">
              <a:lnSpc>
                <a:spcPct val="100000"/>
              </a:lnSpc>
              <a:spcBef>
                <a:spcPts val="60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3pPr>
            <a:lvl4pPr marL="1828800" marR="0" lvl="3" indent="-342900" algn="l" rtl="0">
              <a:lnSpc>
                <a:spcPct val="100000"/>
              </a:lnSpc>
              <a:spcBef>
                <a:spcPts val="60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4pPr>
            <a:lvl5pPr marL="2286000" marR="0" lvl="4" indent="-342900" algn="l" rtl="0">
              <a:lnSpc>
                <a:spcPct val="100000"/>
              </a:lnSpc>
              <a:spcBef>
                <a:spcPts val="60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5pPr>
            <a:lvl6pPr marL="2743200" marR="0" lvl="5" indent="-342900" algn="l" rtl="0">
              <a:lnSpc>
                <a:spcPct val="100000"/>
              </a:lnSpc>
              <a:spcBef>
                <a:spcPts val="60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6pPr>
            <a:lvl7pPr marL="3200400" marR="0" lvl="6" indent="-342900" algn="l" rtl="0">
              <a:lnSpc>
                <a:spcPct val="100000"/>
              </a:lnSpc>
              <a:spcBef>
                <a:spcPts val="60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7pPr>
            <a:lvl8pPr marL="3657600" marR="0" lvl="7" indent="-342900" algn="l" rtl="0">
              <a:lnSpc>
                <a:spcPct val="100000"/>
              </a:lnSpc>
              <a:spcBef>
                <a:spcPts val="60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8pPr>
            <a:lvl9pPr marL="4114800" marR="0" lvl="8" indent="-342900" algn="l" rtl="0">
              <a:lnSpc>
                <a:spcPct val="100000"/>
              </a:lnSpc>
              <a:spcBef>
                <a:spcPts val="600"/>
              </a:spcBef>
              <a:spcAft>
                <a:spcPts val="600"/>
              </a:spcAft>
              <a:buClr>
                <a:srgbClr val="000000"/>
              </a:buClr>
              <a:buSzPts val="1800"/>
              <a:buFont typeface="Arial"/>
              <a:buChar char="■"/>
              <a:defRPr sz="1800" b="0" i="0" u="none" strike="noStrike" cap="none">
                <a:solidFill>
                  <a:srgbClr val="000000"/>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3"/>
          <p:cNvSpPr txBox="1">
            <a:spLocks noGrp="1"/>
          </p:cNvSpPr>
          <p:nvPr>
            <p:ph type="ctrTitle"/>
          </p:nvPr>
        </p:nvSpPr>
        <p:spPr>
          <a:xfrm>
            <a:off x="304800" y="609600"/>
            <a:ext cx="8520600" cy="2095801"/>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rgbClr val="000000"/>
              </a:buClr>
              <a:buSzPts val="3600"/>
              <a:buNone/>
            </a:pPr>
            <a:br>
              <a:rPr lang="en-IN">
                <a:latin typeface="Times New Roman"/>
                <a:ea typeface="Times New Roman"/>
                <a:cs typeface="Times New Roman"/>
                <a:sym typeface="Times New Roman"/>
              </a:rPr>
            </a:br>
            <a:br>
              <a:rPr lang="en-IN">
                <a:latin typeface="Times New Roman"/>
                <a:ea typeface="Times New Roman"/>
                <a:cs typeface="Times New Roman"/>
                <a:sym typeface="Times New Roman"/>
              </a:rPr>
            </a:br>
            <a:r>
              <a:rPr lang="en-IN">
                <a:latin typeface="Times New Roman"/>
                <a:ea typeface="Times New Roman"/>
                <a:cs typeface="Times New Roman"/>
                <a:sym typeface="Times New Roman"/>
              </a:rPr>
              <a:t>PRESENTATION</a:t>
            </a:r>
            <a:r>
              <a:rPr lang="en-IN"/>
              <a:t> </a:t>
            </a:r>
            <a:r>
              <a:rPr lang="en-IN">
                <a:latin typeface="Times New Roman"/>
                <a:ea typeface="Times New Roman"/>
                <a:cs typeface="Times New Roman"/>
                <a:sym typeface="Times New Roman"/>
              </a:rPr>
              <a:t>1</a:t>
            </a:r>
            <a:endParaRPr>
              <a:latin typeface="Times New Roman"/>
              <a:ea typeface="Times New Roman"/>
              <a:cs typeface="Times New Roman"/>
              <a:sym typeface="Times New Roman"/>
            </a:endParaRPr>
          </a:p>
        </p:txBody>
      </p:sp>
      <p:sp>
        <p:nvSpPr>
          <p:cNvPr id="112" name="Google Shape;112;p13"/>
          <p:cNvSpPr txBox="1">
            <a:spLocks noGrp="1"/>
          </p:cNvSpPr>
          <p:nvPr>
            <p:ph type="subTitle" idx="1"/>
          </p:nvPr>
        </p:nvSpPr>
        <p:spPr>
          <a:xfrm>
            <a:off x="304800" y="3213717"/>
            <a:ext cx="8520600" cy="249138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None/>
            </a:pPr>
            <a:r>
              <a:rPr lang="en-IN" dirty="0">
                <a:latin typeface="Times New Roman"/>
                <a:ea typeface="Times New Roman"/>
                <a:cs typeface="Times New Roman"/>
                <a:sym typeface="Times New Roman"/>
              </a:rPr>
              <a:t>Presented by,                                 Guide: </a:t>
            </a:r>
            <a:endParaRPr dirty="0"/>
          </a:p>
          <a:p>
            <a:pPr marL="0" lvl="0" indent="0" algn="l" rtl="0">
              <a:lnSpc>
                <a:spcPct val="100000"/>
              </a:lnSpc>
              <a:spcBef>
                <a:spcPts val="0"/>
              </a:spcBef>
              <a:spcAft>
                <a:spcPts val="0"/>
              </a:spcAft>
              <a:buClr>
                <a:srgbClr val="000000"/>
              </a:buClr>
              <a:buSzPts val="2800"/>
              <a:buNone/>
            </a:pPr>
            <a:endParaRPr b="1" dirty="0">
              <a:latin typeface="Times New Roman"/>
              <a:ea typeface="Times New Roman"/>
              <a:cs typeface="Times New Roman"/>
              <a:sym typeface="Times New Roman"/>
            </a:endParaRPr>
          </a:p>
          <a:p>
            <a:pPr marL="0" lvl="0" indent="0" algn="l" rtl="0">
              <a:lnSpc>
                <a:spcPct val="100000"/>
              </a:lnSpc>
              <a:spcBef>
                <a:spcPts val="0"/>
              </a:spcBef>
              <a:spcAft>
                <a:spcPts val="0"/>
              </a:spcAft>
              <a:buClr>
                <a:srgbClr val="000000"/>
              </a:buClr>
              <a:buSzPts val="2800"/>
              <a:buNone/>
            </a:pPr>
            <a:endParaRPr lang="en-IN" b="1" dirty="0">
              <a:latin typeface="Times New Roman"/>
              <a:ea typeface="Times New Roman"/>
              <a:cs typeface="Times New Roman"/>
              <a:sym typeface="Times New Roman"/>
            </a:endParaRPr>
          </a:p>
          <a:p>
            <a:pPr marL="0" lvl="0" indent="0" algn="l" rtl="0">
              <a:lnSpc>
                <a:spcPct val="100000"/>
              </a:lnSpc>
              <a:spcBef>
                <a:spcPts val="0"/>
              </a:spcBef>
              <a:spcAft>
                <a:spcPts val="0"/>
              </a:spcAft>
              <a:buClr>
                <a:srgbClr val="000000"/>
              </a:buClr>
              <a:buSzPts val="2800"/>
              <a:buNone/>
            </a:pPr>
            <a:r>
              <a:rPr lang="en-IN" dirty="0">
                <a:latin typeface="Times New Roman"/>
                <a:cs typeface="Times New Roman"/>
                <a:sym typeface="Times New Roman"/>
              </a:rPr>
              <a:t>Yash Himmat </a:t>
            </a:r>
            <a:r>
              <a:rPr lang="en-IN" dirty="0" err="1">
                <a:latin typeface="Times New Roman"/>
                <a:cs typeface="Times New Roman"/>
                <a:sym typeface="Times New Roman"/>
              </a:rPr>
              <a:t>Kataria</a:t>
            </a:r>
            <a:r>
              <a:rPr lang="en-IN" dirty="0">
                <a:latin typeface="Times New Roman"/>
                <a:cs typeface="Times New Roman"/>
                <a:sym typeface="Times New Roman"/>
              </a:rPr>
              <a:t> 	     2047235</a:t>
            </a:r>
            <a:endParaRPr dirty="0"/>
          </a:p>
          <a:p>
            <a:pPr marL="0" lvl="0" indent="0" algn="l" rtl="0">
              <a:lnSpc>
                <a:spcPct val="100000"/>
              </a:lnSpc>
              <a:spcBef>
                <a:spcPts val="0"/>
              </a:spcBef>
              <a:spcAft>
                <a:spcPts val="0"/>
              </a:spcAft>
              <a:buClr>
                <a:srgbClr val="000000"/>
              </a:buClr>
              <a:buSzPts val="2800"/>
              <a:buNone/>
            </a:pPr>
            <a:r>
              <a:rPr lang="en-IN" dirty="0">
                <a:latin typeface="Times New Roman"/>
                <a:ea typeface="Times New Roman"/>
                <a:cs typeface="Times New Roman"/>
                <a:sym typeface="Times New Roman"/>
              </a:rPr>
              <a:t>Sumi Thomas                        2047259 </a:t>
            </a:r>
          </a:p>
          <a:p>
            <a:pPr marL="0" lvl="0" indent="0" algn="l" rtl="0">
              <a:lnSpc>
                <a:spcPct val="100000"/>
              </a:lnSpc>
              <a:spcBef>
                <a:spcPts val="0"/>
              </a:spcBef>
              <a:spcAft>
                <a:spcPts val="0"/>
              </a:spcAft>
              <a:buClr>
                <a:srgbClr val="000000"/>
              </a:buClr>
              <a:buSzPts val="2800"/>
              <a:buNone/>
            </a:pPr>
            <a:r>
              <a:rPr lang="en-IN" dirty="0">
                <a:latin typeface="Times New Roman"/>
                <a:ea typeface="Times New Roman"/>
                <a:cs typeface="Times New Roman"/>
                <a:sym typeface="Times New Roman"/>
              </a:rPr>
              <a:t>Lynford Valentino D’souza  2047221</a:t>
            </a:r>
          </a:p>
          <a:p>
            <a:pPr marL="0" lvl="0" indent="0" algn="l" rtl="0">
              <a:lnSpc>
                <a:spcPct val="100000"/>
              </a:lnSpc>
              <a:spcBef>
                <a:spcPts val="0"/>
              </a:spcBef>
              <a:spcAft>
                <a:spcPts val="0"/>
              </a:spcAft>
              <a:buClr>
                <a:srgbClr val="000000"/>
              </a:buClr>
              <a:buSzPts val="2800"/>
              <a:buNone/>
            </a:pPr>
            <a:endParaRPr dirty="0"/>
          </a:p>
          <a:p>
            <a:pPr marL="0" lvl="0" indent="0" algn="l" rtl="0">
              <a:lnSpc>
                <a:spcPct val="100000"/>
              </a:lnSpc>
              <a:spcBef>
                <a:spcPts val="0"/>
              </a:spcBef>
              <a:spcAft>
                <a:spcPts val="0"/>
              </a:spcAft>
              <a:buClr>
                <a:srgbClr val="000000"/>
              </a:buClr>
              <a:buSzPts val="2800"/>
              <a:buNone/>
            </a:pPr>
            <a:endParaRPr dirty="0">
              <a:latin typeface="Times New Roman"/>
              <a:ea typeface="Times New Roman"/>
              <a:cs typeface="Times New Roman"/>
              <a:sym typeface="Times New Roman"/>
            </a:endParaRPr>
          </a:p>
          <a:p>
            <a:pPr marL="0" lvl="0" indent="0" algn="r" rtl="0">
              <a:lnSpc>
                <a:spcPct val="100000"/>
              </a:lnSpc>
              <a:spcBef>
                <a:spcPts val="0"/>
              </a:spcBef>
              <a:spcAft>
                <a:spcPts val="0"/>
              </a:spcAft>
              <a:buClr>
                <a:srgbClr val="000000"/>
              </a:buClr>
              <a:buSzPts val="280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4"/>
          <p:cNvSpPr txBox="1">
            <a:spLocks noGrp="1"/>
          </p:cNvSpPr>
          <p:nvPr>
            <p:ph type="title"/>
          </p:nvPr>
        </p:nvSpPr>
        <p:spPr>
          <a:xfrm>
            <a:off x="311700" y="685800"/>
            <a:ext cx="8520600" cy="441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rgbClr val="000000"/>
              </a:buClr>
              <a:buSzPts val="3600"/>
              <a:buNone/>
            </a:pPr>
            <a:r>
              <a:rPr lang="en-IN" dirty="0">
                <a:latin typeface="Times New Roman"/>
                <a:ea typeface="Times New Roman"/>
                <a:cs typeface="Times New Roman"/>
                <a:sym typeface="Times New Roman"/>
              </a:rPr>
              <a:t>Project Title:</a:t>
            </a:r>
            <a:br>
              <a:rPr lang="en-IN" dirty="0">
                <a:latin typeface="Times New Roman"/>
                <a:ea typeface="Times New Roman"/>
                <a:cs typeface="Times New Roman"/>
                <a:sym typeface="Times New Roman"/>
              </a:rPr>
            </a:br>
            <a:br>
              <a:rPr lang="en-IN" dirty="0">
                <a:latin typeface="Times New Roman"/>
                <a:ea typeface="Times New Roman"/>
                <a:cs typeface="Times New Roman"/>
                <a:sym typeface="Times New Roman"/>
              </a:rPr>
            </a:br>
            <a:r>
              <a:rPr lang="en-IN" sz="6000" dirty="0">
                <a:latin typeface="Times New Roman"/>
                <a:ea typeface="Times New Roman"/>
                <a:cs typeface="Times New Roman"/>
                <a:sym typeface="Times New Roman"/>
              </a:rPr>
              <a:t>Feasible Real Time Helmet Detection Using</a:t>
            </a:r>
            <a:br>
              <a:rPr lang="en-IN" sz="6000" dirty="0">
                <a:latin typeface="Times New Roman"/>
                <a:ea typeface="Times New Roman"/>
                <a:cs typeface="Times New Roman"/>
                <a:sym typeface="Times New Roman"/>
              </a:rPr>
            </a:br>
            <a:r>
              <a:rPr lang="en-IN" sz="6000" dirty="0">
                <a:latin typeface="Times New Roman"/>
                <a:ea typeface="Times New Roman"/>
                <a:cs typeface="Times New Roman"/>
                <a:sym typeface="Times New Roman"/>
              </a:rPr>
              <a:t>Microcomputers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None/>
            </a:pPr>
            <a:r>
              <a:rPr lang="en-IN">
                <a:latin typeface="Times New Roman"/>
                <a:ea typeface="Times New Roman"/>
                <a:cs typeface="Times New Roman"/>
                <a:sym typeface="Times New Roman"/>
              </a:rPr>
              <a:t>Objectives</a:t>
            </a:r>
            <a:r>
              <a:rPr lang="en-IN"/>
              <a:t> </a:t>
            </a:r>
            <a:br>
              <a:rPr lang="en-IN"/>
            </a:br>
            <a:endParaRPr/>
          </a:p>
        </p:txBody>
      </p:sp>
      <p:sp>
        <p:nvSpPr>
          <p:cNvPr id="123" name="Google Shape;123;p15"/>
          <p:cNvSpPr txBox="1">
            <a:spLocks noGrp="1"/>
          </p:cNvSpPr>
          <p:nvPr>
            <p:ph type="body" idx="1"/>
          </p:nvPr>
        </p:nvSpPr>
        <p:spPr>
          <a:xfrm>
            <a:off x="311700" y="1295400"/>
            <a:ext cx="8520600" cy="4555200"/>
          </a:xfrm>
          <a:prstGeom prst="rect">
            <a:avLst/>
          </a:prstGeom>
          <a:noFill/>
          <a:ln>
            <a:noFill/>
          </a:ln>
        </p:spPr>
        <p:txBody>
          <a:bodyPr spcFirstLastPara="1" wrap="square" lIns="91425" tIns="91425" rIns="91425" bIns="91425" anchor="t" anchorCtr="0">
            <a:noAutofit/>
          </a:bodyPr>
          <a:lstStyle/>
          <a:p>
            <a:pPr marL="457200" lvl="0" indent="-368300" algn="l" rtl="0">
              <a:lnSpc>
                <a:spcPct val="100000"/>
              </a:lnSpc>
              <a:spcBef>
                <a:spcPts val="0"/>
              </a:spcBef>
              <a:spcAft>
                <a:spcPts val="0"/>
              </a:spcAft>
              <a:buClr>
                <a:schemeClr val="dk1"/>
              </a:buClr>
              <a:buSzPts val="2200"/>
              <a:buChar char="●"/>
            </a:pPr>
            <a:r>
              <a:rPr lang="en-IN" sz="2800" b="0" i="0" u="none" strike="noStrike" dirty="0">
                <a:solidFill>
                  <a:schemeClr val="dk1"/>
                </a:solidFill>
                <a:latin typeface="Times New Roman"/>
                <a:ea typeface="Times New Roman"/>
                <a:cs typeface="Times New Roman"/>
                <a:sym typeface="Times New Roman"/>
              </a:rPr>
              <a:t>Introduction</a:t>
            </a:r>
            <a:endParaRPr dirty="0"/>
          </a:p>
          <a:p>
            <a:pPr marL="457200" lvl="0" indent="-368300" algn="l" rtl="0">
              <a:lnSpc>
                <a:spcPct val="100000"/>
              </a:lnSpc>
              <a:spcBef>
                <a:spcPts val="0"/>
              </a:spcBef>
              <a:spcAft>
                <a:spcPts val="0"/>
              </a:spcAft>
              <a:buClr>
                <a:schemeClr val="dk1"/>
              </a:buClr>
              <a:buSzPts val="2200"/>
              <a:buChar char="●"/>
            </a:pPr>
            <a:r>
              <a:rPr lang="en-IN" sz="2800" b="0" i="0" u="none" strike="noStrike" dirty="0">
                <a:solidFill>
                  <a:schemeClr val="dk1"/>
                </a:solidFill>
                <a:latin typeface="Times New Roman"/>
                <a:ea typeface="Times New Roman"/>
                <a:cs typeface="Times New Roman"/>
                <a:sym typeface="Times New Roman"/>
              </a:rPr>
              <a:t>Existing System</a:t>
            </a:r>
            <a:endParaRPr dirty="0"/>
          </a:p>
          <a:p>
            <a:pPr marL="457200" lvl="0" indent="-368300" algn="l" rtl="0">
              <a:lnSpc>
                <a:spcPct val="100000"/>
              </a:lnSpc>
              <a:spcBef>
                <a:spcPts val="0"/>
              </a:spcBef>
              <a:spcAft>
                <a:spcPts val="0"/>
              </a:spcAft>
              <a:buClr>
                <a:schemeClr val="dk1"/>
              </a:buClr>
              <a:buSzPts val="2200"/>
              <a:buChar char="●"/>
            </a:pPr>
            <a:r>
              <a:rPr lang="en-IN" sz="2800" b="0" i="0" u="none" strike="noStrike" dirty="0">
                <a:solidFill>
                  <a:schemeClr val="dk1"/>
                </a:solidFill>
                <a:latin typeface="Times New Roman"/>
                <a:ea typeface="Times New Roman"/>
                <a:cs typeface="Times New Roman"/>
                <a:sym typeface="Times New Roman"/>
              </a:rPr>
              <a:t>Proposed System</a:t>
            </a:r>
            <a:endParaRPr dirty="0"/>
          </a:p>
          <a:p>
            <a:pPr marL="457200" lvl="0" indent="-368300" algn="l" rtl="0">
              <a:lnSpc>
                <a:spcPct val="100000"/>
              </a:lnSpc>
              <a:spcBef>
                <a:spcPts val="0"/>
              </a:spcBef>
              <a:spcAft>
                <a:spcPts val="0"/>
              </a:spcAft>
              <a:buClr>
                <a:schemeClr val="dk1"/>
              </a:buClr>
              <a:buSzPts val="2200"/>
              <a:buChar char="●"/>
            </a:pPr>
            <a:r>
              <a:rPr lang="en-IN" sz="2800" b="0" i="0" u="none" strike="noStrike" dirty="0">
                <a:solidFill>
                  <a:schemeClr val="dk1"/>
                </a:solidFill>
                <a:latin typeface="Times New Roman"/>
                <a:ea typeface="Times New Roman"/>
                <a:cs typeface="Times New Roman"/>
                <a:sym typeface="Times New Roman"/>
              </a:rPr>
              <a:t>Hardware &amp; Software Requirements</a:t>
            </a:r>
            <a:endParaRPr dirty="0"/>
          </a:p>
          <a:p>
            <a:pPr marL="457200" lvl="0" indent="-368300" algn="l" rtl="0">
              <a:lnSpc>
                <a:spcPct val="100000"/>
              </a:lnSpc>
              <a:spcBef>
                <a:spcPts val="0"/>
              </a:spcBef>
              <a:spcAft>
                <a:spcPts val="0"/>
              </a:spcAft>
              <a:buClr>
                <a:schemeClr val="dk1"/>
              </a:buClr>
              <a:buSzPts val="2200"/>
              <a:buChar char="●"/>
            </a:pPr>
            <a:r>
              <a:rPr lang="en-IN" sz="2800" b="0" i="0" u="none" strike="noStrike" dirty="0">
                <a:solidFill>
                  <a:schemeClr val="dk1"/>
                </a:solidFill>
                <a:latin typeface="Times New Roman"/>
                <a:ea typeface="Times New Roman"/>
                <a:cs typeface="Times New Roman"/>
                <a:sym typeface="Times New Roman"/>
              </a:rPr>
              <a:t>Benefits of Proposed System</a:t>
            </a:r>
            <a:endParaRPr dirty="0"/>
          </a:p>
          <a:p>
            <a:pPr marL="457200" lvl="0" indent="-228600" algn="l" rtl="0">
              <a:lnSpc>
                <a:spcPct val="100000"/>
              </a:lnSpc>
              <a:spcBef>
                <a:spcPts val="0"/>
              </a:spcBef>
              <a:spcAft>
                <a:spcPts val="0"/>
              </a:spcAft>
              <a:buClr>
                <a:srgbClr val="000000"/>
              </a:buClr>
              <a:buSzPts val="2200"/>
              <a:buNone/>
            </a:pPr>
            <a:endParaRPr sz="2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None/>
            </a:pPr>
            <a:r>
              <a:rPr lang="en-IN" dirty="0">
                <a:latin typeface="Times New Roman"/>
                <a:ea typeface="Times New Roman"/>
                <a:cs typeface="Times New Roman"/>
                <a:sym typeface="Times New Roman"/>
              </a:rPr>
              <a:t>Introduction</a:t>
            </a:r>
            <a:endParaRPr dirty="0"/>
          </a:p>
        </p:txBody>
      </p:sp>
      <p:sp>
        <p:nvSpPr>
          <p:cNvPr id="129" name="Google Shape;129;p16"/>
          <p:cNvSpPr txBox="1">
            <a:spLocks noGrp="1"/>
          </p:cNvSpPr>
          <p:nvPr>
            <p:ph type="body" idx="1"/>
          </p:nvPr>
        </p:nvSpPr>
        <p:spPr>
          <a:xfrm>
            <a:off x="311700" y="1047566"/>
            <a:ext cx="8520600" cy="5424256"/>
          </a:xfrm>
          <a:prstGeom prst="rect">
            <a:avLst/>
          </a:prstGeom>
          <a:noFill/>
          <a:ln>
            <a:noFill/>
          </a:ln>
        </p:spPr>
        <p:txBody>
          <a:bodyPr spcFirstLastPara="1" wrap="square" lIns="91425" tIns="91425" rIns="91425" bIns="91425" anchor="t" anchorCtr="0">
            <a:noAutofit/>
          </a:bodyPr>
          <a:lstStyle/>
          <a:p>
            <a:pPr algn="just"/>
            <a:r>
              <a:rPr lang="en-IN" sz="2000" dirty="0">
                <a:latin typeface="Times New Roman"/>
                <a:ea typeface="Times New Roman"/>
                <a:cs typeface="Times New Roman"/>
                <a:sym typeface="Times New Roman"/>
              </a:rPr>
              <a:t>India has the worst road safety standards in the world, a fact repeatedly outlined in World Health Organisation reports and backed up by the government’s own reports.</a:t>
            </a:r>
          </a:p>
          <a:p>
            <a:pPr algn="just"/>
            <a:r>
              <a:rPr lang="en-IN" sz="2000" dirty="0">
                <a:latin typeface="Times New Roman"/>
                <a:ea typeface="Times New Roman"/>
                <a:cs typeface="Times New Roman"/>
                <a:sym typeface="Times New Roman"/>
              </a:rPr>
              <a:t>The NCRB data shows that as many as 43,540 people were killed in accidents involving Two-Wheelers in a single year.</a:t>
            </a:r>
          </a:p>
          <a:p>
            <a:pPr algn="just"/>
            <a:r>
              <a:rPr lang="en-IN" sz="2000" dirty="0">
                <a:latin typeface="Times New Roman"/>
                <a:ea typeface="Times New Roman"/>
                <a:cs typeface="Times New Roman"/>
                <a:sym typeface="Times New Roman"/>
              </a:rPr>
              <a:t>More Indians die each and every year in road accidents than the total casualties suffered by India’s armed forces in all the wars fought since independence. Most accidents that happen on National highways include Two-Wheelers.</a:t>
            </a:r>
          </a:p>
          <a:p>
            <a:pPr algn="just"/>
            <a:r>
              <a:rPr lang="en-IN" sz="2000" dirty="0">
                <a:latin typeface="Times New Roman"/>
                <a:ea typeface="Times New Roman"/>
                <a:cs typeface="Times New Roman"/>
                <a:sym typeface="Times New Roman"/>
              </a:rPr>
              <a:t>Reports reveal that the National Highways, which constitute approximately 2 percent of India’s total road network of over 56 lakh kilometres, accounted for 30.4 percent of total road accidents and 36.0 percent of deaths in 2017, while accidents on State Highways and other roads constituted 25 percent and 44.6 percent respectively.</a:t>
            </a:r>
          </a:p>
          <a:p>
            <a:pPr algn="just"/>
            <a:r>
              <a:rPr lang="en-IN" sz="2000" dirty="0">
                <a:latin typeface="Times New Roman"/>
                <a:ea typeface="Times New Roman"/>
                <a:cs typeface="Times New Roman"/>
                <a:sym typeface="Times New Roman"/>
              </a:rPr>
              <a:t>Given the current scenario of oil prices there will be an obvious increase in the usage of electric bikes and cycles. Thus enforcing the law of wearing Helmets for commute becomes essential.</a:t>
            </a:r>
          </a:p>
          <a:p>
            <a:endParaRPr lang="en-US" sz="20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None/>
            </a:pPr>
            <a:r>
              <a:rPr lang="en-IN">
                <a:latin typeface="Times New Roman"/>
                <a:ea typeface="Times New Roman"/>
                <a:cs typeface="Times New Roman"/>
                <a:sym typeface="Times New Roman"/>
              </a:rPr>
              <a:t>Existing Systems’</a:t>
            </a:r>
            <a:endParaRPr/>
          </a:p>
        </p:txBody>
      </p:sp>
      <p:sp>
        <p:nvSpPr>
          <p:cNvPr id="135" name="Google Shape;135;p17"/>
          <p:cNvSpPr txBox="1">
            <a:spLocks noGrp="1"/>
          </p:cNvSpPr>
          <p:nvPr>
            <p:ph type="body" idx="1"/>
          </p:nvPr>
        </p:nvSpPr>
        <p:spPr>
          <a:xfrm>
            <a:off x="311700" y="1180730"/>
            <a:ext cx="8520600" cy="4911103"/>
          </a:xfrm>
          <a:prstGeom prst="rect">
            <a:avLst/>
          </a:prstGeom>
          <a:noFill/>
          <a:ln>
            <a:noFill/>
          </a:ln>
        </p:spPr>
        <p:txBody>
          <a:bodyPr spcFirstLastPara="1" wrap="square" lIns="91425" tIns="91425" rIns="91425" bIns="91425" anchor="t" anchorCtr="0">
            <a:noAutofit/>
          </a:bodyPr>
          <a:lstStyle/>
          <a:p>
            <a:pPr marL="457200" lvl="0" indent="-368300" algn="l" rtl="0">
              <a:lnSpc>
                <a:spcPct val="100000"/>
              </a:lnSpc>
              <a:spcBef>
                <a:spcPts val="0"/>
              </a:spcBef>
              <a:spcAft>
                <a:spcPts val="0"/>
              </a:spcAft>
              <a:buClr>
                <a:srgbClr val="000000"/>
              </a:buClr>
              <a:buSzPts val="2200"/>
              <a:buChar char="●"/>
            </a:pPr>
            <a:r>
              <a:rPr lang="en-IN" sz="2400" dirty="0">
                <a:latin typeface="Times New Roman"/>
                <a:ea typeface="Times New Roman"/>
                <a:cs typeface="Times New Roman"/>
                <a:sym typeface="Times New Roman"/>
              </a:rPr>
              <a:t>Most existent methods suffer from several problems such as </a:t>
            </a:r>
            <a:r>
              <a:rPr lang="en-IN" sz="2400" b="1" dirty="0">
                <a:latin typeface="Times New Roman"/>
                <a:ea typeface="Times New Roman"/>
                <a:cs typeface="Times New Roman"/>
                <a:sym typeface="Times New Roman"/>
              </a:rPr>
              <a:t>occlusion of objects and varying illumination conditions</a:t>
            </a:r>
            <a:r>
              <a:rPr lang="en-IN" sz="2400" dirty="0">
                <a:latin typeface="Times New Roman"/>
                <a:ea typeface="Times New Roman"/>
                <a:cs typeface="Times New Roman"/>
                <a:sym typeface="Times New Roman"/>
              </a:rPr>
              <a:t>.</a:t>
            </a:r>
          </a:p>
          <a:p>
            <a:pPr marL="457200" lvl="0" indent="-368300" algn="l" rtl="0">
              <a:lnSpc>
                <a:spcPct val="100000"/>
              </a:lnSpc>
              <a:spcBef>
                <a:spcPts val="0"/>
              </a:spcBef>
              <a:spcAft>
                <a:spcPts val="0"/>
              </a:spcAft>
              <a:buClr>
                <a:srgbClr val="000000"/>
              </a:buClr>
              <a:buSzPts val="2200"/>
              <a:buChar char="●"/>
            </a:pPr>
            <a:r>
              <a:rPr lang="en-IN" sz="2400" dirty="0">
                <a:latin typeface="Times New Roman"/>
                <a:ea typeface="Times New Roman"/>
                <a:cs typeface="Times New Roman"/>
                <a:sym typeface="Times New Roman"/>
              </a:rPr>
              <a:t>Most of the Deep Learning-based approaches use CNNs but ultimately </a:t>
            </a:r>
            <a:r>
              <a:rPr lang="en-IN" sz="2400" b="1" dirty="0">
                <a:latin typeface="Times New Roman"/>
                <a:ea typeface="Times New Roman"/>
                <a:cs typeface="Times New Roman"/>
                <a:sym typeface="Times New Roman"/>
              </a:rPr>
              <a:t>don’t work well with real time detection </a:t>
            </a:r>
            <a:r>
              <a:rPr lang="en-IN" sz="2400" dirty="0">
                <a:latin typeface="Times New Roman"/>
                <a:ea typeface="Times New Roman"/>
                <a:cs typeface="Times New Roman"/>
                <a:sym typeface="Times New Roman"/>
              </a:rPr>
              <a:t>and are </a:t>
            </a:r>
            <a:r>
              <a:rPr lang="en-IN" sz="2400" b="1" dirty="0">
                <a:latin typeface="Times New Roman"/>
                <a:ea typeface="Times New Roman"/>
                <a:cs typeface="Times New Roman"/>
                <a:sym typeface="Times New Roman"/>
              </a:rPr>
              <a:t>computationally expensive.</a:t>
            </a:r>
          </a:p>
          <a:p>
            <a:pPr marL="457200" lvl="0" indent="-368300" algn="l" rtl="0">
              <a:lnSpc>
                <a:spcPct val="100000"/>
              </a:lnSpc>
              <a:spcBef>
                <a:spcPts val="0"/>
              </a:spcBef>
              <a:spcAft>
                <a:spcPts val="0"/>
              </a:spcAft>
              <a:buClr>
                <a:srgbClr val="000000"/>
              </a:buClr>
              <a:buSzPts val="2200"/>
              <a:buChar char="●"/>
            </a:pPr>
            <a:r>
              <a:rPr lang="en-IN" sz="2400" dirty="0">
                <a:latin typeface="Times New Roman"/>
                <a:ea typeface="Times New Roman"/>
                <a:cs typeface="Times New Roman"/>
                <a:sym typeface="Times New Roman"/>
              </a:rPr>
              <a:t>The proposed systems which </a:t>
            </a:r>
            <a:r>
              <a:rPr lang="en-IN" sz="2400" b="1" dirty="0">
                <a:latin typeface="Times New Roman"/>
                <a:ea typeface="Times New Roman"/>
                <a:cs typeface="Times New Roman"/>
                <a:sym typeface="Times New Roman"/>
              </a:rPr>
              <a:t>do not use specialized hardware </a:t>
            </a:r>
            <a:r>
              <a:rPr lang="en-IN" sz="2400" dirty="0">
                <a:latin typeface="Times New Roman"/>
                <a:ea typeface="Times New Roman"/>
                <a:cs typeface="Times New Roman"/>
                <a:sym typeface="Times New Roman"/>
              </a:rPr>
              <a:t>usually have </a:t>
            </a:r>
            <a:r>
              <a:rPr lang="en-IN" sz="2400" b="1" dirty="0">
                <a:latin typeface="Times New Roman"/>
                <a:ea typeface="Times New Roman"/>
                <a:cs typeface="Times New Roman"/>
                <a:sym typeface="Times New Roman"/>
              </a:rPr>
              <a:t>low accuracy or work only under certain conditions</a:t>
            </a:r>
            <a:r>
              <a:rPr lang="en-IN" sz="2400" dirty="0">
                <a:latin typeface="Times New Roman"/>
                <a:ea typeface="Times New Roman"/>
                <a:cs typeface="Times New Roman"/>
                <a:sym typeface="Times New Roman"/>
              </a:rPr>
              <a:t>. This places several constraints of the implementation of such systems. </a:t>
            </a:r>
          </a:p>
          <a:p>
            <a:pPr marL="457200" lvl="0" indent="-368300" algn="l" rtl="0">
              <a:lnSpc>
                <a:spcPct val="100000"/>
              </a:lnSpc>
              <a:spcBef>
                <a:spcPts val="0"/>
              </a:spcBef>
              <a:spcAft>
                <a:spcPts val="0"/>
              </a:spcAft>
              <a:buClr>
                <a:srgbClr val="000000"/>
              </a:buClr>
              <a:buSzPts val="2200"/>
              <a:buChar char="●"/>
            </a:pPr>
            <a:r>
              <a:rPr lang="en-IN" sz="2400" dirty="0">
                <a:latin typeface="Times New Roman"/>
                <a:ea typeface="Times New Roman"/>
                <a:cs typeface="Times New Roman"/>
                <a:sym typeface="Times New Roman"/>
              </a:rPr>
              <a:t>The systems which </a:t>
            </a:r>
            <a:r>
              <a:rPr lang="en-IN" sz="2400" b="1" dirty="0">
                <a:latin typeface="Times New Roman"/>
                <a:ea typeface="Times New Roman"/>
                <a:cs typeface="Times New Roman"/>
                <a:sym typeface="Times New Roman"/>
              </a:rPr>
              <a:t>use modern machine learning </a:t>
            </a:r>
            <a:r>
              <a:rPr lang="en-IN" sz="2400" dirty="0">
                <a:latin typeface="Times New Roman"/>
                <a:ea typeface="Times New Roman"/>
                <a:cs typeface="Times New Roman"/>
                <a:sym typeface="Times New Roman"/>
              </a:rPr>
              <a:t>techniques are </a:t>
            </a:r>
            <a:r>
              <a:rPr lang="en-IN" sz="2400" b="1" dirty="0">
                <a:latin typeface="Times New Roman"/>
                <a:ea typeface="Times New Roman"/>
                <a:cs typeface="Times New Roman"/>
                <a:sym typeface="Times New Roman"/>
              </a:rPr>
              <a:t>power hungry </a:t>
            </a:r>
            <a:r>
              <a:rPr lang="en-IN" sz="2400" dirty="0">
                <a:latin typeface="Times New Roman"/>
                <a:ea typeface="Times New Roman"/>
                <a:cs typeface="Times New Roman"/>
                <a:sym typeface="Times New Roman"/>
              </a:rPr>
              <a:t>and this </a:t>
            </a:r>
            <a:r>
              <a:rPr lang="en-IN" sz="2400" b="1" dirty="0">
                <a:latin typeface="Times New Roman"/>
                <a:ea typeface="Times New Roman"/>
                <a:cs typeface="Times New Roman"/>
                <a:sym typeface="Times New Roman"/>
              </a:rPr>
              <a:t>creates a bottleneck on the feasibility of deploying such systems in large scale. </a:t>
            </a:r>
            <a:endParaRPr b="1"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None/>
            </a:pPr>
            <a:r>
              <a:rPr lang="en-US" dirty="0"/>
              <a:t>Objectives</a:t>
            </a:r>
            <a:endParaRPr dirty="0"/>
          </a:p>
        </p:txBody>
      </p:sp>
      <p:sp>
        <p:nvSpPr>
          <p:cNvPr id="141" name="Google Shape;141;p18"/>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p>
            <a:pPr marL="342900" lvl="0" indent="-342900" algn="just" rtl="0">
              <a:lnSpc>
                <a:spcPct val="100000"/>
              </a:lnSpc>
              <a:spcBef>
                <a:spcPts val="0"/>
              </a:spcBef>
              <a:spcAft>
                <a:spcPts val="0"/>
              </a:spcAft>
              <a:buClr>
                <a:srgbClr val="000000"/>
              </a:buClr>
              <a:buSzPts val="2200"/>
              <a:buFont typeface="Arial"/>
              <a:buAutoNum type="arabicPeriod"/>
            </a:pPr>
            <a:r>
              <a:rPr lang="en-IN" dirty="0">
                <a:latin typeface="Times New Roman"/>
                <a:ea typeface="Times New Roman"/>
                <a:cs typeface="Times New Roman"/>
                <a:sym typeface="Times New Roman"/>
              </a:rPr>
              <a:t>Find the </a:t>
            </a:r>
            <a:r>
              <a:rPr lang="en-IN" b="1" dirty="0">
                <a:latin typeface="Times New Roman"/>
                <a:ea typeface="Times New Roman"/>
                <a:cs typeface="Times New Roman"/>
                <a:sym typeface="Times New Roman"/>
              </a:rPr>
              <a:t>most cost efficient </a:t>
            </a:r>
            <a:r>
              <a:rPr lang="en-IN" dirty="0">
                <a:latin typeface="Times New Roman"/>
                <a:ea typeface="Times New Roman"/>
                <a:cs typeface="Times New Roman"/>
                <a:sym typeface="Times New Roman"/>
              </a:rPr>
              <a:t>method of implementing a helmet detection camera.</a:t>
            </a:r>
          </a:p>
          <a:p>
            <a:pPr marL="342900" lvl="0" indent="-342900" algn="just" rtl="0">
              <a:lnSpc>
                <a:spcPct val="100000"/>
              </a:lnSpc>
              <a:spcBef>
                <a:spcPts val="0"/>
              </a:spcBef>
              <a:spcAft>
                <a:spcPts val="0"/>
              </a:spcAft>
              <a:buClr>
                <a:srgbClr val="000000"/>
              </a:buClr>
              <a:buSzPts val="2200"/>
              <a:buFont typeface="Arial"/>
              <a:buAutoNum type="arabicPeriod"/>
            </a:pPr>
            <a:r>
              <a:rPr lang="en-IN" dirty="0">
                <a:latin typeface="Times New Roman"/>
                <a:ea typeface="Times New Roman"/>
                <a:cs typeface="Times New Roman"/>
                <a:sym typeface="Times New Roman"/>
              </a:rPr>
              <a:t>Test several </a:t>
            </a:r>
            <a:r>
              <a:rPr lang="en-IN" b="1" dirty="0">
                <a:latin typeface="Times New Roman"/>
                <a:ea typeface="Times New Roman"/>
                <a:cs typeface="Times New Roman"/>
                <a:sym typeface="Times New Roman"/>
              </a:rPr>
              <a:t>object detection models</a:t>
            </a:r>
            <a:r>
              <a:rPr lang="en-IN" dirty="0">
                <a:latin typeface="Times New Roman"/>
                <a:ea typeface="Times New Roman"/>
                <a:cs typeface="Times New Roman"/>
                <a:sym typeface="Times New Roman"/>
              </a:rPr>
              <a:t>(YOLO, MobileNet SSD, Faster RCNN).</a:t>
            </a:r>
          </a:p>
          <a:p>
            <a:pPr marL="342900" lvl="0" indent="-342900" algn="just" rtl="0">
              <a:lnSpc>
                <a:spcPct val="100000"/>
              </a:lnSpc>
              <a:spcBef>
                <a:spcPts val="0"/>
              </a:spcBef>
              <a:spcAft>
                <a:spcPts val="0"/>
              </a:spcAft>
              <a:buClr>
                <a:srgbClr val="000000"/>
              </a:buClr>
              <a:buSzPts val="2200"/>
              <a:buFont typeface="Arial"/>
              <a:buAutoNum type="arabicPeriod"/>
            </a:pPr>
            <a:r>
              <a:rPr lang="en-IN" dirty="0">
                <a:latin typeface="Times New Roman"/>
                <a:ea typeface="Times New Roman"/>
                <a:cs typeface="Times New Roman"/>
                <a:sym typeface="Times New Roman"/>
              </a:rPr>
              <a:t>Test modern microcomputers like the </a:t>
            </a:r>
            <a:r>
              <a:rPr lang="en-IN" b="1" dirty="0">
                <a:latin typeface="Times New Roman"/>
                <a:ea typeface="Times New Roman"/>
                <a:cs typeface="Times New Roman"/>
                <a:sym typeface="Times New Roman"/>
              </a:rPr>
              <a:t>Edge TPU series </a:t>
            </a:r>
            <a:r>
              <a:rPr lang="en-IN" dirty="0">
                <a:latin typeface="Times New Roman"/>
                <a:ea typeface="Times New Roman"/>
                <a:cs typeface="Times New Roman"/>
                <a:sym typeface="Times New Roman"/>
              </a:rPr>
              <a:t>and explore other options such as using </a:t>
            </a:r>
            <a:r>
              <a:rPr lang="en-IN" b="1" dirty="0">
                <a:latin typeface="Times New Roman"/>
                <a:ea typeface="Times New Roman"/>
                <a:cs typeface="Times New Roman"/>
                <a:sym typeface="Times New Roman"/>
              </a:rPr>
              <a:t>USB accelerators </a:t>
            </a:r>
            <a:r>
              <a:rPr lang="en-IN" dirty="0">
                <a:latin typeface="Times New Roman"/>
                <a:ea typeface="Times New Roman"/>
                <a:cs typeface="Times New Roman"/>
                <a:sym typeface="Times New Roman"/>
              </a:rPr>
              <a:t>if possible.</a:t>
            </a:r>
          </a:p>
          <a:p>
            <a:pPr marL="342900" lvl="0" indent="-342900" algn="just" rtl="0">
              <a:lnSpc>
                <a:spcPct val="100000"/>
              </a:lnSpc>
              <a:spcBef>
                <a:spcPts val="0"/>
              </a:spcBef>
              <a:spcAft>
                <a:spcPts val="0"/>
              </a:spcAft>
              <a:buClr>
                <a:srgbClr val="000000"/>
              </a:buClr>
              <a:buSzPts val="2200"/>
              <a:buFont typeface="Arial"/>
              <a:buAutoNum type="arabicPeriod"/>
            </a:pPr>
            <a:r>
              <a:rPr lang="en-IN" dirty="0">
                <a:latin typeface="Times New Roman"/>
                <a:ea typeface="Times New Roman"/>
                <a:cs typeface="Times New Roman"/>
                <a:sym typeface="Times New Roman"/>
              </a:rPr>
              <a:t>Create an organized system for </a:t>
            </a:r>
            <a:r>
              <a:rPr lang="en-IN" b="1" dirty="0">
                <a:latin typeface="Times New Roman"/>
                <a:ea typeface="Times New Roman"/>
                <a:cs typeface="Times New Roman"/>
                <a:sym typeface="Times New Roman"/>
              </a:rPr>
              <a:t>enforcing Helmet usage </a:t>
            </a:r>
            <a:r>
              <a:rPr lang="en-IN" dirty="0">
                <a:latin typeface="Times New Roman"/>
                <a:ea typeface="Times New Roman"/>
                <a:cs typeface="Times New Roman"/>
                <a:sym typeface="Times New Roman"/>
              </a:rPr>
              <a:t>for daily commute using Portable </a:t>
            </a:r>
            <a:r>
              <a:rPr lang="en-IN" b="1" dirty="0">
                <a:latin typeface="Times New Roman"/>
                <a:ea typeface="Times New Roman"/>
                <a:cs typeface="Times New Roman"/>
                <a:sym typeface="Times New Roman"/>
              </a:rPr>
              <a:t>micro computing </a:t>
            </a:r>
            <a:r>
              <a:rPr lang="en-IN" dirty="0">
                <a:latin typeface="Times New Roman"/>
                <a:ea typeface="Times New Roman"/>
                <a:cs typeface="Times New Roman"/>
                <a:sym typeface="Times New Roman"/>
              </a:rPr>
              <a:t>devices and </a:t>
            </a:r>
            <a:r>
              <a:rPr lang="en-IN" b="1" dirty="0">
                <a:latin typeface="Times New Roman"/>
                <a:ea typeface="Times New Roman"/>
                <a:cs typeface="Times New Roman"/>
                <a:sym typeface="Times New Roman"/>
              </a:rPr>
              <a:t>cloud computing</a:t>
            </a:r>
            <a:r>
              <a:rPr lang="en-IN" dirty="0">
                <a:latin typeface="Times New Roman"/>
                <a:ea typeface="Times New Roman"/>
                <a:cs typeface="Times New Roman"/>
                <a:sym typeface="Times New Roman"/>
              </a:rPr>
              <a:t>. This system will provide the Law Enforcement Agencies with the database of the violators and provide facilities to give the violators a violation fee/chalan via message </a:t>
            </a:r>
            <a:r>
              <a:rPr lang="en-IN">
                <a:latin typeface="Times New Roman"/>
                <a:ea typeface="Times New Roman"/>
                <a:cs typeface="Times New Roman"/>
                <a:sym typeface="Times New Roman"/>
              </a:rPr>
              <a:t>or email. </a:t>
            </a:r>
            <a:endParaRPr lang="en-IN" dirty="0">
              <a:latin typeface="Times New Roman"/>
              <a:ea typeface="Times New Roman"/>
              <a:cs typeface="Times New Roman"/>
              <a:sym typeface="Times New Roman"/>
            </a:endParaRPr>
          </a:p>
          <a:p>
            <a:pPr marL="342900" lvl="0" indent="-342900" algn="just" rtl="0">
              <a:lnSpc>
                <a:spcPct val="100000"/>
              </a:lnSpc>
              <a:spcBef>
                <a:spcPts val="0"/>
              </a:spcBef>
              <a:spcAft>
                <a:spcPts val="0"/>
              </a:spcAft>
              <a:buClr>
                <a:srgbClr val="000000"/>
              </a:buClr>
              <a:buSzPts val="2200"/>
              <a:buFont typeface="Arial"/>
              <a:buAutoNum type="arabicPeriod"/>
            </a:pPr>
            <a:r>
              <a:rPr lang="en-IN" dirty="0">
                <a:latin typeface="Times New Roman"/>
                <a:ea typeface="Times New Roman"/>
                <a:cs typeface="Times New Roman"/>
                <a:sym typeface="Times New Roman"/>
              </a:rPr>
              <a:t>Research the possibility of networking several micro-computing devices together.</a:t>
            </a:r>
            <a:endParaRPr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None/>
            </a:pPr>
            <a:r>
              <a:rPr lang="en-IN" dirty="0">
                <a:latin typeface="Times New Roman"/>
                <a:ea typeface="Times New Roman"/>
                <a:cs typeface="Times New Roman"/>
                <a:sym typeface="Times New Roman"/>
              </a:rPr>
              <a:t>Hardware and Software Requirements</a:t>
            </a:r>
            <a:endParaRPr dirty="0"/>
          </a:p>
        </p:txBody>
      </p:sp>
      <p:sp>
        <p:nvSpPr>
          <p:cNvPr id="153" name="Google Shape;153;p20"/>
          <p:cNvSpPr txBox="1">
            <a:spLocks noGrp="1"/>
          </p:cNvSpPr>
          <p:nvPr>
            <p:ph type="body" idx="1"/>
          </p:nvPr>
        </p:nvSpPr>
        <p:spPr>
          <a:xfrm>
            <a:off x="311700" y="3424386"/>
            <a:ext cx="124394" cy="779693"/>
          </a:xfrm>
          <a:prstGeom prst="rect">
            <a:avLst/>
          </a:prstGeom>
          <a:noFill/>
          <a:ln>
            <a:noFill/>
          </a:ln>
        </p:spPr>
        <p:txBody>
          <a:bodyPr spcFirstLastPara="1" wrap="square" lIns="0" tIns="25375" rIns="91425" bIns="45700" anchor="ctr" anchorCtr="0">
            <a:sp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65F9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Times New Roman"/>
              <a:buNone/>
            </a:pPr>
            <a:r>
              <a:rPr lang="en-IN" sz="1100" b="1" i="0" u="none" strike="noStrike" cap="none">
                <a:solidFill>
                  <a:srgbClr val="000000"/>
                </a:solidFill>
                <a:latin typeface="Times New Roman"/>
                <a:ea typeface="Times New Roman"/>
                <a:cs typeface="Times New Roman"/>
                <a:sym typeface="Times New Roman"/>
              </a:rPr>
              <a:t> </a:t>
            </a:r>
            <a:endParaRPr sz="800" b="0" i="0" u="none" strike="noStrike" cap="none">
              <a:solidFill>
                <a:schemeClr val="dk1"/>
              </a:solidFill>
            </a:endParaRPr>
          </a:p>
          <a:p>
            <a:pPr marL="0" marR="0" lvl="0" indent="0" algn="l" rtl="0">
              <a:lnSpc>
                <a:spcPct val="100000"/>
              </a:lnSpc>
              <a:spcBef>
                <a:spcPts val="0"/>
              </a:spcBef>
              <a:spcAft>
                <a:spcPts val="0"/>
              </a:spcAft>
              <a:buClr>
                <a:srgbClr val="000000"/>
              </a:buClr>
              <a:buSzPts val="1100"/>
              <a:buFont typeface="Times New Roman"/>
              <a:buNone/>
            </a:pPr>
            <a:r>
              <a:rPr lang="en-IN" sz="1100" b="1" i="0" u="none" strike="noStrike" cap="none">
                <a:solidFill>
                  <a:srgbClr val="000000"/>
                </a:solidFill>
                <a:latin typeface="Times New Roman"/>
                <a:ea typeface="Times New Roman"/>
                <a:cs typeface="Times New Roman"/>
                <a:sym typeface="Times New Roman"/>
              </a:rPr>
              <a:t> </a:t>
            </a:r>
            <a:endParaRPr sz="800" b="0" i="0" u="none" strike="noStrike" cap="none">
              <a:solidFill>
                <a:schemeClr val="dk1"/>
              </a:solidFill>
            </a:endParaRPr>
          </a:p>
          <a:p>
            <a:pPr marL="0" marR="0" lvl="0" indent="0" algn="l" rtl="0">
              <a:lnSpc>
                <a:spcPct val="100000"/>
              </a:lnSpc>
              <a:spcBef>
                <a:spcPts val="0"/>
              </a:spcBef>
              <a:spcAft>
                <a:spcPts val="0"/>
              </a:spcAft>
              <a:buClr>
                <a:srgbClr val="000000"/>
              </a:buClr>
              <a:buSzPts val="1100"/>
              <a:buFont typeface="Times New Roman"/>
              <a:buNone/>
            </a:pPr>
            <a:r>
              <a:rPr lang="en-IN" sz="1100" b="1" i="0" u="none" strike="noStrike" cap="none">
                <a:solidFill>
                  <a:srgbClr val="000000"/>
                </a:solidFill>
                <a:latin typeface="Times New Roman"/>
                <a:ea typeface="Times New Roman"/>
                <a:cs typeface="Times New Roman"/>
                <a:sym typeface="Times New Roman"/>
              </a:rPr>
              <a:t> </a:t>
            </a:r>
            <a:endParaRPr sz="1800" b="0" i="0" u="none" strike="noStrike" cap="none">
              <a:solidFill>
                <a:schemeClr val="dk1"/>
              </a:solidFill>
              <a:latin typeface="Arial"/>
              <a:ea typeface="Arial"/>
              <a:cs typeface="Arial"/>
              <a:sym typeface="Arial"/>
            </a:endParaRPr>
          </a:p>
        </p:txBody>
      </p:sp>
      <p:graphicFrame>
        <p:nvGraphicFramePr>
          <p:cNvPr id="154" name="Google Shape;154;p20"/>
          <p:cNvGraphicFramePr/>
          <p:nvPr>
            <p:extLst>
              <p:ext uri="{D42A27DB-BD31-4B8C-83A1-F6EECF244321}">
                <p14:modId xmlns:p14="http://schemas.microsoft.com/office/powerpoint/2010/main" val="964233755"/>
              </p:ext>
            </p:extLst>
          </p:nvPr>
        </p:nvGraphicFramePr>
        <p:xfrm>
          <a:off x="1549528" y="1240002"/>
          <a:ext cx="6094725" cy="3527308"/>
        </p:xfrm>
        <a:graphic>
          <a:graphicData uri="http://schemas.openxmlformats.org/drawingml/2006/table">
            <a:tbl>
              <a:tblPr firstRow="1" firstCol="1" bandRow="1">
                <a:noFill/>
                <a:tableStyleId>{E7275FC8-4299-4DDF-AEE9-3E88A79E5126}</a:tableStyleId>
              </a:tblPr>
              <a:tblGrid>
                <a:gridCol w="1094100">
                  <a:extLst>
                    <a:ext uri="{9D8B030D-6E8A-4147-A177-3AD203B41FA5}">
                      <a16:colId xmlns:a16="http://schemas.microsoft.com/office/drawing/2014/main" val="20000"/>
                    </a:ext>
                  </a:extLst>
                </a:gridCol>
                <a:gridCol w="2207250">
                  <a:extLst>
                    <a:ext uri="{9D8B030D-6E8A-4147-A177-3AD203B41FA5}">
                      <a16:colId xmlns:a16="http://schemas.microsoft.com/office/drawing/2014/main" val="20001"/>
                    </a:ext>
                  </a:extLst>
                </a:gridCol>
                <a:gridCol w="2793375">
                  <a:extLst>
                    <a:ext uri="{9D8B030D-6E8A-4147-A177-3AD203B41FA5}">
                      <a16:colId xmlns:a16="http://schemas.microsoft.com/office/drawing/2014/main" val="20002"/>
                    </a:ext>
                  </a:extLst>
                </a:gridCol>
              </a:tblGrid>
              <a:tr h="513369">
                <a:tc>
                  <a:txBody>
                    <a:bodyPr/>
                    <a:lstStyle/>
                    <a:p>
                      <a:pPr marL="0" marR="0" lvl="0" indent="0" algn="l" rtl="0">
                        <a:lnSpc>
                          <a:spcPct val="107000"/>
                        </a:lnSpc>
                        <a:spcBef>
                          <a:spcPts val="0"/>
                        </a:spcBef>
                        <a:spcAft>
                          <a:spcPts val="0"/>
                        </a:spcAft>
                        <a:buClr>
                          <a:srgbClr val="000000"/>
                        </a:buClr>
                        <a:buSzPts val="1100"/>
                        <a:buFont typeface="Arial"/>
                        <a:buNone/>
                      </a:pPr>
                      <a:r>
                        <a:rPr lang="en-IN" sz="1100" u="none" strike="noStrike" cap="none"/>
                        <a:t>Sr No. </a:t>
                      </a:r>
                      <a:endParaRPr sz="1100" u="none" strike="noStrike" cap="none">
                        <a:latin typeface="Arial"/>
                        <a:ea typeface="Arial"/>
                        <a:cs typeface="Arial"/>
                        <a:sym typeface="Arial"/>
                      </a:endParaRPr>
                    </a:p>
                  </a:txBody>
                  <a:tcPr marL="62225" marR="73025" marT="0" marB="0" anchor="ctr">
                    <a:solidFill>
                      <a:srgbClr val="004B53"/>
                    </a:solidFill>
                  </a:tcPr>
                </a:tc>
                <a:tc>
                  <a:txBody>
                    <a:bodyPr/>
                    <a:lstStyle/>
                    <a:p>
                      <a:pPr marL="0" marR="0" lvl="0" indent="0" algn="l" rtl="0">
                        <a:lnSpc>
                          <a:spcPct val="107000"/>
                        </a:lnSpc>
                        <a:spcBef>
                          <a:spcPts val="0"/>
                        </a:spcBef>
                        <a:spcAft>
                          <a:spcPts val="0"/>
                        </a:spcAft>
                        <a:buClr>
                          <a:srgbClr val="000000"/>
                        </a:buClr>
                        <a:buSzPts val="1100"/>
                        <a:buFont typeface="Arial"/>
                        <a:buNone/>
                      </a:pPr>
                      <a:r>
                        <a:rPr lang="en-IN" sz="1100" u="none" strike="noStrike" cap="none"/>
                        <a:t>Requirement Name </a:t>
                      </a:r>
                      <a:endParaRPr sz="1100" u="none" strike="noStrike" cap="none">
                        <a:latin typeface="Arial"/>
                        <a:ea typeface="Arial"/>
                        <a:cs typeface="Arial"/>
                        <a:sym typeface="Arial"/>
                      </a:endParaRPr>
                    </a:p>
                  </a:txBody>
                  <a:tcPr marL="62225" marR="73025" marT="0" marB="0" anchor="ctr">
                    <a:solidFill>
                      <a:srgbClr val="004B53"/>
                    </a:solidFill>
                  </a:tcPr>
                </a:tc>
                <a:tc>
                  <a:txBody>
                    <a:bodyPr/>
                    <a:lstStyle/>
                    <a:p>
                      <a:pPr marL="0" marR="0" lvl="0" indent="0" algn="l" rtl="0">
                        <a:lnSpc>
                          <a:spcPct val="107000"/>
                        </a:lnSpc>
                        <a:spcBef>
                          <a:spcPts val="0"/>
                        </a:spcBef>
                        <a:spcAft>
                          <a:spcPts val="0"/>
                        </a:spcAft>
                        <a:buClr>
                          <a:srgbClr val="000000"/>
                        </a:buClr>
                        <a:buSzPts val="1100"/>
                        <a:buFont typeface="Arial"/>
                        <a:buNone/>
                      </a:pPr>
                      <a:r>
                        <a:rPr lang="en-IN" sz="1100" u="none" strike="noStrike" cap="none" dirty="0"/>
                        <a:t>Description </a:t>
                      </a:r>
                      <a:endParaRPr sz="1100" u="none" strike="noStrike" cap="none" dirty="0">
                        <a:latin typeface="Arial"/>
                        <a:ea typeface="Arial"/>
                        <a:cs typeface="Arial"/>
                        <a:sym typeface="Arial"/>
                      </a:endParaRPr>
                    </a:p>
                  </a:txBody>
                  <a:tcPr marL="62225" marR="73025" marT="0" marB="0" anchor="ctr">
                    <a:solidFill>
                      <a:srgbClr val="004B53"/>
                    </a:solidFill>
                  </a:tcPr>
                </a:tc>
                <a:extLst>
                  <a:ext uri="{0D108BD9-81ED-4DB2-BD59-A6C34878D82A}">
                    <a16:rowId xmlns:a16="http://schemas.microsoft.com/office/drawing/2014/main" val="10000"/>
                  </a:ext>
                </a:extLst>
              </a:tr>
              <a:tr h="883614">
                <a:tc>
                  <a:txBody>
                    <a:bodyPr/>
                    <a:lstStyle/>
                    <a:p>
                      <a:pPr marL="1905" marR="0" lvl="0" indent="0" algn="ctr" rtl="0">
                        <a:lnSpc>
                          <a:spcPct val="107000"/>
                        </a:lnSpc>
                        <a:spcBef>
                          <a:spcPts val="0"/>
                        </a:spcBef>
                        <a:spcAft>
                          <a:spcPts val="0"/>
                        </a:spcAft>
                        <a:buClr>
                          <a:srgbClr val="000000"/>
                        </a:buClr>
                        <a:buSzPts val="1100"/>
                        <a:buFont typeface="Arial"/>
                        <a:buNone/>
                      </a:pPr>
                      <a:r>
                        <a:rPr lang="en-IN" sz="1100" u="none" strike="noStrike" cap="none"/>
                        <a:t>1 </a:t>
                      </a:r>
                      <a:endParaRPr sz="1100" u="none" strike="noStrike" cap="none">
                        <a:latin typeface="Arial"/>
                        <a:ea typeface="Arial"/>
                        <a:cs typeface="Arial"/>
                        <a:sym typeface="Arial"/>
                      </a:endParaRPr>
                    </a:p>
                  </a:txBody>
                  <a:tcPr marL="62225" marR="73025" marT="0" marB="0" anchor="ctr">
                    <a:solidFill>
                      <a:srgbClr val="004B53"/>
                    </a:solidFill>
                  </a:tcPr>
                </a:tc>
                <a:tc>
                  <a:txBody>
                    <a:bodyPr/>
                    <a:lstStyle/>
                    <a:p>
                      <a:pPr marL="0" marR="15240" lvl="0" indent="0" algn="ctr" rtl="0">
                        <a:lnSpc>
                          <a:spcPct val="107000"/>
                        </a:lnSpc>
                        <a:spcBef>
                          <a:spcPts val="0"/>
                        </a:spcBef>
                        <a:spcAft>
                          <a:spcPts val="0"/>
                        </a:spcAft>
                        <a:buClr>
                          <a:srgbClr val="000000"/>
                        </a:buClr>
                        <a:buSzPts val="1100"/>
                        <a:buFont typeface="Arial"/>
                        <a:buNone/>
                      </a:pPr>
                      <a:r>
                        <a:rPr lang="en-IN" sz="1100" u="none" strike="noStrike" cap="none" dirty="0"/>
                        <a:t>Processor </a:t>
                      </a:r>
                      <a:endParaRPr sz="1100" u="none" strike="noStrike" cap="none" dirty="0">
                        <a:latin typeface="Arial"/>
                        <a:ea typeface="Arial"/>
                        <a:cs typeface="Arial"/>
                        <a:sym typeface="Arial"/>
                      </a:endParaRPr>
                    </a:p>
                  </a:txBody>
                  <a:tcPr marL="62225" marR="73025" marT="0" marB="0" anchor="ctr">
                    <a:solidFill>
                      <a:srgbClr val="ADBCC3"/>
                    </a:solidFill>
                  </a:tcPr>
                </a:tc>
                <a:tc>
                  <a:txBody>
                    <a:bodyPr/>
                    <a:lstStyle/>
                    <a:p>
                      <a:pPr marL="0" marR="0" lvl="0" indent="0" algn="l" rtl="0">
                        <a:lnSpc>
                          <a:spcPct val="107000"/>
                        </a:lnSpc>
                        <a:spcBef>
                          <a:spcPts val="0"/>
                        </a:spcBef>
                        <a:spcAft>
                          <a:spcPts val="0"/>
                        </a:spcAft>
                        <a:buClr>
                          <a:srgbClr val="000000"/>
                        </a:buClr>
                        <a:buSzPts val="1100"/>
                        <a:buFont typeface="Arial"/>
                        <a:buNone/>
                      </a:pPr>
                      <a:endParaRPr lang="en-IN" sz="1100" u="none" strike="noStrike" cap="none" dirty="0">
                        <a:latin typeface="Arial"/>
                        <a:ea typeface="Arial"/>
                        <a:cs typeface="Arial"/>
                        <a:sym typeface="Arial"/>
                      </a:endParaRPr>
                    </a:p>
                    <a:p>
                      <a:pPr marL="0" marR="0" lvl="0" indent="0" algn="l" rtl="0">
                        <a:lnSpc>
                          <a:spcPct val="107000"/>
                        </a:lnSpc>
                        <a:spcBef>
                          <a:spcPts val="0"/>
                        </a:spcBef>
                        <a:spcAft>
                          <a:spcPts val="0"/>
                        </a:spcAft>
                        <a:buClr>
                          <a:srgbClr val="000000"/>
                        </a:buClr>
                        <a:buSzPts val="1100"/>
                        <a:buFont typeface="Arial"/>
                        <a:buNone/>
                      </a:pPr>
                      <a:r>
                        <a:rPr lang="en-IN" sz="1100" u="none" strike="noStrike" cap="none" dirty="0">
                          <a:latin typeface="Arial"/>
                          <a:ea typeface="Arial"/>
                          <a:cs typeface="Arial"/>
                          <a:sym typeface="Arial"/>
                        </a:rPr>
                        <a:t>Quad-Core 64-bit Broadcom 2711, Cortex A72 Processor, Cortex A-53 cores, Intel i7 core.</a:t>
                      </a:r>
                      <a:endParaRPr dirty="0"/>
                    </a:p>
                  </a:txBody>
                  <a:tcPr marL="62225" marR="73025" marT="0" marB="0" anchor="ctr">
                    <a:solidFill>
                      <a:srgbClr val="ADBCC3"/>
                    </a:solidFill>
                  </a:tcPr>
                </a:tc>
                <a:extLst>
                  <a:ext uri="{0D108BD9-81ED-4DB2-BD59-A6C34878D82A}">
                    <a16:rowId xmlns:a16="http://schemas.microsoft.com/office/drawing/2014/main" val="10001"/>
                  </a:ext>
                </a:extLst>
              </a:tr>
              <a:tr h="513369">
                <a:tc>
                  <a:txBody>
                    <a:bodyPr/>
                    <a:lstStyle/>
                    <a:p>
                      <a:pPr marL="1905" marR="0" lvl="0" indent="0" algn="ctr" rtl="0">
                        <a:lnSpc>
                          <a:spcPct val="107000"/>
                        </a:lnSpc>
                        <a:spcBef>
                          <a:spcPts val="0"/>
                        </a:spcBef>
                        <a:spcAft>
                          <a:spcPts val="0"/>
                        </a:spcAft>
                        <a:buClr>
                          <a:srgbClr val="000000"/>
                        </a:buClr>
                        <a:buSzPts val="1100"/>
                        <a:buFont typeface="Arial"/>
                        <a:buNone/>
                      </a:pPr>
                      <a:r>
                        <a:rPr lang="en-IN" sz="1100" u="none" strike="noStrike" cap="none"/>
                        <a:t>2 </a:t>
                      </a:r>
                      <a:endParaRPr sz="1100" u="none" strike="noStrike" cap="none">
                        <a:latin typeface="Arial"/>
                        <a:ea typeface="Arial"/>
                        <a:cs typeface="Arial"/>
                        <a:sym typeface="Arial"/>
                      </a:endParaRPr>
                    </a:p>
                  </a:txBody>
                  <a:tcPr marL="62225" marR="73025" marT="0" marB="0" anchor="ctr">
                    <a:solidFill>
                      <a:srgbClr val="004B53"/>
                    </a:solidFill>
                  </a:tcPr>
                </a:tc>
                <a:tc>
                  <a:txBody>
                    <a:bodyPr/>
                    <a:lstStyle/>
                    <a:p>
                      <a:pPr marL="0" marR="15240" lvl="0" indent="0" algn="ctr" rtl="0">
                        <a:lnSpc>
                          <a:spcPct val="107000"/>
                        </a:lnSpc>
                        <a:spcBef>
                          <a:spcPts val="0"/>
                        </a:spcBef>
                        <a:spcAft>
                          <a:spcPts val="0"/>
                        </a:spcAft>
                        <a:buClr>
                          <a:srgbClr val="000000"/>
                        </a:buClr>
                        <a:buSzPts val="1100"/>
                        <a:buFont typeface="Arial"/>
                        <a:buNone/>
                      </a:pPr>
                      <a:r>
                        <a:rPr lang="en-IN" sz="1100" u="none" strike="noStrike" cap="none">
                          <a:latin typeface="Arial"/>
                          <a:ea typeface="Arial"/>
                          <a:cs typeface="Arial"/>
                          <a:sym typeface="Arial"/>
                        </a:rPr>
                        <a:t>ROM</a:t>
                      </a:r>
                      <a:endParaRPr sz="1100" u="none" strike="noStrike" cap="none">
                        <a:latin typeface="Arial"/>
                        <a:ea typeface="Arial"/>
                        <a:cs typeface="Arial"/>
                        <a:sym typeface="Arial"/>
                      </a:endParaRPr>
                    </a:p>
                  </a:txBody>
                  <a:tcPr marL="62225" marR="73025" marT="0" marB="0" anchor="ctr">
                    <a:solidFill>
                      <a:srgbClr val="ADBCC3"/>
                    </a:solidFill>
                  </a:tcPr>
                </a:tc>
                <a:tc>
                  <a:txBody>
                    <a:bodyPr/>
                    <a:lstStyle/>
                    <a:p>
                      <a:pPr marL="0" marR="0" lvl="0" indent="0" algn="l" rtl="0">
                        <a:lnSpc>
                          <a:spcPct val="107000"/>
                        </a:lnSpc>
                        <a:spcBef>
                          <a:spcPts val="0"/>
                        </a:spcBef>
                        <a:spcAft>
                          <a:spcPts val="0"/>
                        </a:spcAft>
                        <a:buClr>
                          <a:srgbClr val="000000"/>
                        </a:buClr>
                        <a:buSzPts val="1100"/>
                        <a:buFont typeface="Arial"/>
                        <a:buNone/>
                      </a:pPr>
                      <a:r>
                        <a:rPr lang="en-US" sz="1100" u="none" strike="noStrike" cap="none" dirty="0">
                          <a:latin typeface="Arial"/>
                          <a:ea typeface="Arial"/>
                          <a:cs typeface="Arial"/>
                          <a:sym typeface="Arial"/>
                        </a:rPr>
                        <a:t>2 - 50 GB</a:t>
                      </a:r>
                      <a:endParaRPr sz="1100" u="none" strike="noStrike" cap="none" dirty="0">
                        <a:latin typeface="Arial"/>
                        <a:ea typeface="Arial"/>
                        <a:cs typeface="Arial"/>
                        <a:sym typeface="Arial"/>
                      </a:endParaRPr>
                    </a:p>
                  </a:txBody>
                  <a:tcPr marL="62225" marR="73025" marT="0" marB="0" anchor="ctr">
                    <a:solidFill>
                      <a:srgbClr val="ADBCC3"/>
                    </a:solidFill>
                  </a:tcPr>
                </a:tc>
                <a:extLst>
                  <a:ext uri="{0D108BD9-81ED-4DB2-BD59-A6C34878D82A}">
                    <a16:rowId xmlns:a16="http://schemas.microsoft.com/office/drawing/2014/main" val="10002"/>
                  </a:ext>
                </a:extLst>
              </a:tr>
              <a:tr h="513369">
                <a:tc>
                  <a:txBody>
                    <a:bodyPr/>
                    <a:lstStyle/>
                    <a:p>
                      <a:pPr marL="1905" marR="0" lvl="0" indent="0" algn="ctr" rtl="0">
                        <a:lnSpc>
                          <a:spcPct val="107000"/>
                        </a:lnSpc>
                        <a:spcBef>
                          <a:spcPts val="0"/>
                        </a:spcBef>
                        <a:spcAft>
                          <a:spcPts val="0"/>
                        </a:spcAft>
                        <a:buClr>
                          <a:srgbClr val="000000"/>
                        </a:buClr>
                        <a:buSzPts val="1100"/>
                        <a:buFont typeface="Arial"/>
                        <a:buNone/>
                      </a:pPr>
                      <a:r>
                        <a:rPr lang="en-IN" sz="1100" u="none" strike="noStrike" cap="none"/>
                        <a:t>3 </a:t>
                      </a:r>
                      <a:endParaRPr sz="1100" u="none" strike="noStrike" cap="none">
                        <a:latin typeface="Arial"/>
                        <a:ea typeface="Arial"/>
                        <a:cs typeface="Arial"/>
                        <a:sym typeface="Arial"/>
                      </a:endParaRPr>
                    </a:p>
                  </a:txBody>
                  <a:tcPr marL="62225" marR="73025" marT="0" marB="0" anchor="ctr">
                    <a:solidFill>
                      <a:srgbClr val="004B53"/>
                    </a:solidFill>
                  </a:tcPr>
                </a:tc>
                <a:tc>
                  <a:txBody>
                    <a:bodyPr/>
                    <a:lstStyle/>
                    <a:p>
                      <a:pPr marL="0" marR="13334" lvl="0" indent="0" algn="ctr" rtl="0">
                        <a:lnSpc>
                          <a:spcPct val="107000"/>
                        </a:lnSpc>
                        <a:spcBef>
                          <a:spcPts val="0"/>
                        </a:spcBef>
                        <a:spcAft>
                          <a:spcPts val="0"/>
                        </a:spcAft>
                        <a:buClr>
                          <a:srgbClr val="000000"/>
                        </a:buClr>
                        <a:buSzPts val="1100"/>
                        <a:buFont typeface="Arial"/>
                        <a:buNone/>
                      </a:pPr>
                      <a:r>
                        <a:rPr lang="en-IN" sz="1100" u="none" strike="noStrike" cap="none"/>
                        <a:t>RAM </a:t>
                      </a:r>
                      <a:endParaRPr sz="1100" u="none" strike="noStrike" cap="none">
                        <a:latin typeface="Arial"/>
                        <a:ea typeface="Arial"/>
                        <a:cs typeface="Arial"/>
                        <a:sym typeface="Arial"/>
                      </a:endParaRPr>
                    </a:p>
                  </a:txBody>
                  <a:tcPr marL="62225" marR="73025" marT="0" marB="0" anchor="ctr">
                    <a:solidFill>
                      <a:srgbClr val="ADBCC3"/>
                    </a:solidFill>
                  </a:tcPr>
                </a:tc>
                <a:tc>
                  <a:txBody>
                    <a:bodyPr/>
                    <a:lstStyle/>
                    <a:p>
                      <a:pPr marL="0" marR="0" lvl="0" indent="0" algn="l" rtl="0">
                        <a:lnSpc>
                          <a:spcPct val="107000"/>
                        </a:lnSpc>
                        <a:spcBef>
                          <a:spcPts val="0"/>
                        </a:spcBef>
                        <a:spcAft>
                          <a:spcPts val="0"/>
                        </a:spcAft>
                        <a:buClr>
                          <a:srgbClr val="000000"/>
                        </a:buClr>
                        <a:buSzPts val="1100"/>
                        <a:buFont typeface="Arial"/>
                        <a:buNone/>
                      </a:pPr>
                      <a:r>
                        <a:rPr lang="en-IN" sz="1100" u="none" strike="noStrike" cap="none" dirty="0"/>
                        <a:t>1 - 16 GB </a:t>
                      </a:r>
                      <a:endParaRPr sz="1100" u="none" strike="noStrike" cap="none" dirty="0">
                        <a:latin typeface="Arial"/>
                        <a:ea typeface="Arial"/>
                        <a:cs typeface="Arial"/>
                        <a:sym typeface="Arial"/>
                      </a:endParaRPr>
                    </a:p>
                  </a:txBody>
                  <a:tcPr marL="62225" marR="73025" marT="0" marB="0" anchor="ctr">
                    <a:solidFill>
                      <a:srgbClr val="ADBCC3"/>
                    </a:solidFill>
                  </a:tcPr>
                </a:tc>
                <a:extLst>
                  <a:ext uri="{0D108BD9-81ED-4DB2-BD59-A6C34878D82A}">
                    <a16:rowId xmlns:a16="http://schemas.microsoft.com/office/drawing/2014/main" val="10003"/>
                  </a:ext>
                </a:extLst>
              </a:tr>
              <a:tr h="528576">
                <a:tc>
                  <a:txBody>
                    <a:bodyPr/>
                    <a:lstStyle/>
                    <a:p>
                      <a:pPr marL="1905" marR="0" lvl="0" indent="0" algn="ctr" rtl="0">
                        <a:lnSpc>
                          <a:spcPct val="107000"/>
                        </a:lnSpc>
                        <a:spcBef>
                          <a:spcPts val="0"/>
                        </a:spcBef>
                        <a:spcAft>
                          <a:spcPts val="0"/>
                        </a:spcAft>
                        <a:buClr>
                          <a:srgbClr val="000000"/>
                        </a:buClr>
                        <a:buSzPts val="1100"/>
                        <a:buFont typeface="Arial"/>
                        <a:buNone/>
                      </a:pPr>
                      <a:r>
                        <a:rPr lang="en-IN" sz="1100" u="none" strike="noStrike" cap="none"/>
                        <a:t>4 </a:t>
                      </a:r>
                      <a:endParaRPr sz="1100" u="none" strike="noStrike" cap="none">
                        <a:latin typeface="Arial"/>
                        <a:ea typeface="Arial"/>
                        <a:cs typeface="Arial"/>
                        <a:sym typeface="Arial"/>
                      </a:endParaRPr>
                    </a:p>
                  </a:txBody>
                  <a:tcPr marL="62225" marR="73025" marT="0" marB="0" anchor="ctr">
                    <a:solidFill>
                      <a:srgbClr val="004B53"/>
                    </a:solidFill>
                  </a:tcPr>
                </a:tc>
                <a:tc>
                  <a:txBody>
                    <a:bodyPr/>
                    <a:lstStyle/>
                    <a:p>
                      <a:pPr marL="0" marR="5080" lvl="0" indent="0" algn="ctr" rtl="0">
                        <a:lnSpc>
                          <a:spcPct val="107000"/>
                        </a:lnSpc>
                        <a:spcBef>
                          <a:spcPts val="0"/>
                        </a:spcBef>
                        <a:spcAft>
                          <a:spcPts val="0"/>
                        </a:spcAft>
                        <a:buClr>
                          <a:srgbClr val="000000"/>
                        </a:buClr>
                        <a:buSzPts val="1100"/>
                        <a:buFont typeface="Arial"/>
                        <a:buNone/>
                      </a:pPr>
                      <a:r>
                        <a:rPr lang="en-IN" sz="1100" u="none" strike="noStrike" cap="none"/>
                        <a:t>Processor Speed </a:t>
                      </a:r>
                      <a:endParaRPr sz="1100" u="none" strike="noStrike" cap="none">
                        <a:latin typeface="Arial"/>
                        <a:ea typeface="Arial"/>
                        <a:cs typeface="Arial"/>
                        <a:sym typeface="Arial"/>
                      </a:endParaRPr>
                    </a:p>
                  </a:txBody>
                  <a:tcPr marL="62225" marR="73025" marT="0" marB="0" anchor="ctr">
                    <a:solidFill>
                      <a:srgbClr val="ADBCC3"/>
                    </a:solidFill>
                  </a:tcPr>
                </a:tc>
                <a:tc>
                  <a:txBody>
                    <a:bodyPr/>
                    <a:lstStyle/>
                    <a:p>
                      <a:pPr marL="0" marR="0" lvl="0" indent="0" algn="l" rtl="0">
                        <a:lnSpc>
                          <a:spcPct val="107000"/>
                        </a:lnSpc>
                        <a:spcBef>
                          <a:spcPts val="0"/>
                        </a:spcBef>
                        <a:spcAft>
                          <a:spcPts val="0"/>
                        </a:spcAft>
                        <a:buClr>
                          <a:srgbClr val="000000"/>
                        </a:buClr>
                        <a:buSzPts val="1100"/>
                        <a:buFont typeface="Arial"/>
                        <a:buNone/>
                      </a:pPr>
                      <a:r>
                        <a:rPr lang="en-IN" sz="1100" u="none" strike="noStrike" cap="none" dirty="0">
                          <a:latin typeface="Arial"/>
                          <a:ea typeface="Arial"/>
                          <a:cs typeface="Arial"/>
                          <a:sym typeface="Arial"/>
                        </a:rPr>
                        <a:t>1.3 GHz and above</a:t>
                      </a:r>
                      <a:endParaRPr dirty="0"/>
                    </a:p>
                  </a:txBody>
                  <a:tcPr marL="62225" marR="73025" marT="0" marB="0" anchor="ctr">
                    <a:solidFill>
                      <a:srgbClr val="ADBCC3"/>
                    </a:solidFill>
                  </a:tcPr>
                </a:tc>
                <a:extLst>
                  <a:ext uri="{0D108BD9-81ED-4DB2-BD59-A6C34878D82A}">
                    <a16:rowId xmlns:a16="http://schemas.microsoft.com/office/drawing/2014/main" val="10004"/>
                  </a:ext>
                </a:extLst>
              </a:tr>
              <a:tr h="575011">
                <a:tc>
                  <a:txBody>
                    <a:bodyPr/>
                    <a:lstStyle/>
                    <a:p>
                      <a:pPr marL="1905" marR="0" lvl="0" indent="0" algn="ctr" rtl="0">
                        <a:lnSpc>
                          <a:spcPct val="107000"/>
                        </a:lnSpc>
                        <a:spcBef>
                          <a:spcPts val="0"/>
                        </a:spcBef>
                        <a:spcAft>
                          <a:spcPts val="0"/>
                        </a:spcAft>
                        <a:buClr>
                          <a:srgbClr val="000000"/>
                        </a:buClr>
                        <a:buSzPts val="1100"/>
                        <a:buFont typeface="Arial"/>
                        <a:buNone/>
                      </a:pPr>
                      <a:r>
                        <a:rPr lang="en-IN" sz="1100" u="none" strike="noStrike" cap="none"/>
                        <a:t>5 </a:t>
                      </a:r>
                      <a:endParaRPr sz="1100" u="none" strike="noStrike" cap="none">
                        <a:latin typeface="Arial"/>
                        <a:ea typeface="Arial"/>
                        <a:cs typeface="Arial"/>
                        <a:sym typeface="Arial"/>
                      </a:endParaRPr>
                    </a:p>
                  </a:txBody>
                  <a:tcPr marL="62225" marR="73025" marT="0" marB="0" anchor="ctr">
                    <a:solidFill>
                      <a:srgbClr val="004B53"/>
                    </a:solidFill>
                  </a:tcPr>
                </a:tc>
                <a:tc>
                  <a:txBody>
                    <a:bodyPr/>
                    <a:lstStyle/>
                    <a:p>
                      <a:pPr marL="1905" marR="0" lvl="0" indent="0" algn="ctr" rtl="0">
                        <a:lnSpc>
                          <a:spcPct val="107000"/>
                        </a:lnSpc>
                        <a:spcBef>
                          <a:spcPts val="0"/>
                        </a:spcBef>
                        <a:spcAft>
                          <a:spcPts val="0"/>
                        </a:spcAft>
                        <a:buClr>
                          <a:srgbClr val="000000"/>
                        </a:buClr>
                        <a:buSzPts val="1100"/>
                        <a:buFont typeface="Arial"/>
                        <a:buNone/>
                      </a:pPr>
                      <a:r>
                        <a:rPr lang="en-IN" sz="1100" u="none" strike="noStrike" cap="none"/>
                        <a:t>System Type </a:t>
                      </a:r>
                      <a:endParaRPr sz="1100" u="none" strike="noStrike" cap="none">
                        <a:latin typeface="Arial"/>
                        <a:ea typeface="Arial"/>
                        <a:cs typeface="Arial"/>
                        <a:sym typeface="Arial"/>
                      </a:endParaRPr>
                    </a:p>
                  </a:txBody>
                  <a:tcPr marL="62225" marR="73025" marT="0" marB="0" anchor="ctr">
                    <a:solidFill>
                      <a:srgbClr val="ADBCC3"/>
                    </a:solidFill>
                  </a:tcPr>
                </a:tc>
                <a:tc>
                  <a:txBody>
                    <a:bodyPr/>
                    <a:lstStyle/>
                    <a:p>
                      <a:pPr marL="0" marR="0" lvl="0" indent="0" algn="l" rtl="0">
                        <a:lnSpc>
                          <a:spcPct val="107000"/>
                        </a:lnSpc>
                        <a:spcBef>
                          <a:spcPts val="0"/>
                        </a:spcBef>
                        <a:spcAft>
                          <a:spcPts val="0"/>
                        </a:spcAft>
                        <a:buClr>
                          <a:srgbClr val="000000"/>
                        </a:buClr>
                        <a:buSzPts val="1100"/>
                        <a:buFont typeface="Arial"/>
                        <a:buNone/>
                      </a:pPr>
                      <a:r>
                        <a:rPr lang="en-IN" sz="1100" u="none" strike="noStrike" cap="none" dirty="0"/>
                        <a:t>64-bit Operating System. </a:t>
                      </a:r>
                      <a:endParaRPr sz="1100" u="none" strike="noStrike" cap="none" dirty="0">
                        <a:latin typeface="Arial"/>
                        <a:ea typeface="Arial"/>
                        <a:cs typeface="Arial"/>
                        <a:sym typeface="Arial"/>
                      </a:endParaRPr>
                    </a:p>
                  </a:txBody>
                  <a:tcPr marL="62225" marR="73025" marT="0" marB="0" anchor="ctr">
                    <a:solidFill>
                      <a:srgbClr val="ADBCC3"/>
                    </a:solidFill>
                  </a:tcPr>
                </a:tc>
                <a:extLst>
                  <a:ext uri="{0D108BD9-81ED-4DB2-BD59-A6C34878D82A}">
                    <a16:rowId xmlns:a16="http://schemas.microsoft.com/office/drawing/2014/main" val="10005"/>
                  </a:ext>
                </a:extLst>
              </a:tr>
            </a:tbl>
          </a:graphicData>
        </a:graphic>
      </p:graphicFrame>
      <p:sp>
        <p:nvSpPr>
          <p:cNvPr id="155" name="Google Shape;155;p20"/>
          <p:cNvSpPr/>
          <p:nvPr/>
        </p:nvSpPr>
        <p:spPr>
          <a:xfrm>
            <a:off x="1524000" y="2325379"/>
            <a:ext cx="124394" cy="918192"/>
          </a:xfrm>
          <a:prstGeom prst="rect">
            <a:avLst/>
          </a:prstGeom>
          <a:noFill/>
          <a:ln>
            <a:noFill/>
          </a:ln>
        </p:spPr>
        <p:txBody>
          <a:bodyPr spcFirstLastPara="1" wrap="square" lIns="0" tIns="25375" rIns="91425" bIns="45700" anchor="ctr" anchorCtr="0">
            <a:noAutofit/>
          </a:bodyPr>
          <a:lstStyle/>
          <a:p>
            <a:pPr marL="0" marR="0" lvl="0" indent="0" algn="l" rtl="0">
              <a:lnSpc>
                <a:spcPct val="100000"/>
              </a:lnSpc>
              <a:spcBef>
                <a:spcPts val="0"/>
              </a:spcBef>
              <a:spcAft>
                <a:spcPts val="0"/>
              </a:spcAft>
              <a:buClr>
                <a:srgbClr val="000000"/>
              </a:buClr>
              <a:buSzPts val="1100"/>
              <a:buFont typeface="Times New Roman"/>
              <a:buNone/>
            </a:pPr>
            <a:r>
              <a:rPr lang="en-IN" sz="1100" b="1" i="0" u="none" strike="noStrike" cap="none">
                <a:solidFill>
                  <a:srgbClr val="000000"/>
                </a:solidFill>
                <a:latin typeface="Times New Roman"/>
                <a:ea typeface="Times New Roman"/>
                <a:cs typeface="Times New Roman"/>
                <a:sym typeface="Times New Roman"/>
              </a:rPr>
              <a:t> </a:t>
            </a:r>
            <a:endParaRPr sz="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Times New Roman"/>
              <a:buNone/>
            </a:pPr>
            <a:r>
              <a:rPr lang="en-IN" sz="1100" b="1" i="0" u="none" strike="noStrike" cap="none">
                <a:solidFill>
                  <a:srgbClr val="000000"/>
                </a:solidFill>
                <a:latin typeface="Times New Roman"/>
                <a:ea typeface="Times New Roman"/>
                <a:cs typeface="Times New Roman"/>
                <a:sym typeface="Times New Roman"/>
              </a:rPr>
              <a:t> </a:t>
            </a:r>
            <a:endParaRPr sz="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Times New Roman"/>
              <a:buNone/>
            </a:pPr>
            <a:r>
              <a:rPr lang="en-IN" sz="1100" b="1" i="0" u="none" strike="noStrike" cap="none">
                <a:solidFill>
                  <a:srgbClr val="000000"/>
                </a:solidFill>
                <a:latin typeface="Times New Roman"/>
                <a:ea typeface="Times New Roman"/>
                <a:cs typeface="Times New Roman"/>
                <a:sym typeface="Times New Roman"/>
              </a:rPr>
              <a:t> </a:t>
            </a:r>
            <a:endParaRPr sz="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Times New Roman"/>
              <a:buNone/>
            </a:pPr>
            <a:r>
              <a:rPr lang="en-IN" sz="1100" b="1" i="0" u="none" strike="noStrike" cap="none">
                <a:solidFill>
                  <a:srgbClr val="000000"/>
                </a:solidFill>
                <a:latin typeface="Times New Roman"/>
                <a:ea typeface="Times New Roman"/>
                <a:cs typeface="Times New Roman"/>
                <a:sym typeface="Times New Roman"/>
              </a:rPr>
              <a:t> </a:t>
            </a:r>
            <a:endParaRPr sz="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Times New Roman"/>
              <a:buNone/>
            </a:pPr>
            <a:r>
              <a:rPr lang="en-IN" sz="1100" b="1" i="0" u="none" strike="noStrike" cap="none">
                <a:solidFill>
                  <a:srgbClr val="000000"/>
                </a:solidFill>
                <a:latin typeface="Times New Roman"/>
                <a:ea typeface="Times New Roman"/>
                <a:cs typeface="Times New Roman"/>
                <a:sym typeface="Times New Roman"/>
              </a:rPr>
              <a:t> </a:t>
            </a:r>
            <a:endParaRPr sz="1800" b="0" i="0" u="none" strike="noStrike" cap="none">
              <a:solidFill>
                <a:schemeClr val="dk1"/>
              </a:solidFill>
              <a:latin typeface="Arial"/>
              <a:ea typeface="Arial"/>
              <a:cs typeface="Arial"/>
              <a:sym typeface="Arial"/>
            </a:endParaRPr>
          </a:p>
        </p:txBody>
      </p:sp>
      <p:graphicFrame>
        <p:nvGraphicFramePr>
          <p:cNvPr id="156" name="Google Shape;156;p20"/>
          <p:cNvGraphicFramePr/>
          <p:nvPr>
            <p:extLst>
              <p:ext uri="{D42A27DB-BD31-4B8C-83A1-F6EECF244321}">
                <p14:modId xmlns:p14="http://schemas.microsoft.com/office/powerpoint/2010/main" val="645539241"/>
              </p:ext>
            </p:extLst>
          </p:nvPr>
        </p:nvGraphicFramePr>
        <p:xfrm>
          <a:off x="1549528" y="4767310"/>
          <a:ext cx="6094750" cy="1265889"/>
        </p:xfrm>
        <a:graphic>
          <a:graphicData uri="http://schemas.openxmlformats.org/drawingml/2006/table">
            <a:tbl>
              <a:tblPr firstRow="1" firstCol="1" bandRow="1">
                <a:noFill/>
                <a:tableStyleId>{E7275FC8-4299-4DDF-AEE9-3E88A79E5126}</a:tableStyleId>
              </a:tblPr>
              <a:tblGrid>
                <a:gridCol w="2426000">
                  <a:extLst>
                    <a:ext uri="{9D8B030D-6E8A-4147-A177-3AD203B41FA5}">
                      <a16:colId xmlns:a16="http://schemas.microsoft.com/office/drawing/2014/main" val="20000"/>
                    </a:ext>
                  </a:extLst>
                </a:gridCol>
                <a:gridCol w="3668750">
                  <a:extLst>
                    <a:ext uri="{9D8B030D-6E8A-4147-A177-3AD203B41FA5}">
                      <a16:colId xmlns:a16="http://schemas.microsoft.com/office/drawing/2014/main" val="20001"/>
                    </a:ext>
                  </a:extLst>
                </a:gridCol>
              </a:tblGrid>
              <a:tr h="378123">
                <a:tc>
                  <a:txBody>
                    <a:bodyPr/>
                    <a:lstStyle/>
                    <a:p>
                      <a:pPr marL="0" marR="0" lvl="0" indent="0" algn="l" rtl="0">
                        <a:lnSpc>
                          <a:spcPct val="107000"/>
                        </a:lnSpc>
                        <a:spcBef>
                          <a:spcPts val="0"/>
                        </a:spcBef>
                        <a:spcAft>
                          <a:spcPts val="0"/>
                        </a:spcAft>
                        <a:buClr>
                          <a:srgbClr val="000000"/>
                        </a:buClr>
                        <a:buSzPts val="1100"/>
                        <a:buFont typeface="Arial"/>
                        <a:buNone/>
                      </a:pPr>
                      <a:r>
                        <a:rPr lang="en-IN" sz="1100" u="none" strike="noStrike" cap="none"/>
                        <a:t>Operating System </a:t>
                      </a:r>
                      <a:endParaRPr sz="1100" u="none" strike="noStrike" cap="none">
                        <a:latin typeface="Arial"/>
                        <a:ea typeface="Arial"/>
                        <a:cs typeface="Arial"/>
                        <a:sym typeface="Arial"/>
                      </a:endParaRPr>
                    </a:p>
                  </a:txBody>
                  <a:tcPr marL="62225" marR="73025" marT="99050" marB="0" anchor="ctr">
                    <a:solidFill>
                      <a:srgbClr val="004B53"/>
                    </a:solidFill>
                  </a:tcPr>
                </a:tc>
                <a:tc>
                  <a:txBody>
                    <a:bodyPr/>
                    <a:lstStyle/>
                    <a:p>
                      <a:pPr marL="0" marR="0" lvl="0" indent="0" algn="l" rtl="0">
                        <a:lnSpc>
                          <a:spcPct val="107000"/>
                        </a:lnSpc>
                        <a:spcBef>
                          <a:spcPts val="0"/>
                        </a:spcBef>
                        <a:spcAft>
                          <a:spcPts val="0"/>
                        </a:spcAft>
                        <a:buClr>
                          <a:schemeClr val="dk1"/>
                        </a:buClr>
                        <a:buSzPts val="1100"/>
                        <a:buFont typeface="Arial"/>
                        <a:buNone/>
                      </a:pPr>
                      <a:r>
                        <a:rPr lang="en-IN" sz="1100" u="none" strike="noStrike" cap="none" dirty="0">
                          <a:solidFill>
                            <a:schemeClr val="dk1"/>
                          </a:solidFill>
                        </a:rPr>
                        <a:t>Android</a:t>
                      </a:r>
                      <a:r>
                        <a:rPr lang="en-IN" sz="1100" u="none" strike="noStrike" cap="none" dirty="0"/>
                        <a:t> </a:t>
                      </a:r>
                      <a:r>
                        <a:rPr lang="en-IN" sz="1100" u="none" strike="noStrike" cap="none" dirty="0">
                          <a:solidFill>
                            <a:schemeClr val="dk1"/>
                          </a:solidFill>
                        </a:rPr>
                        <a:t>8 and above</a:t>
                      </a:r>
                      <a:endParaRPr sz="1100" u="none" strike="noStrike" cap="none" dirty="0">
                        <a:solidFill>
                          <a:schemeClr val="dk1"/>
                        </a:solidFill>
                        <a:latin typeface="Arial"/>
                        <a:ea typeface="Arial"/>
                        <a:cs typeface="Arial"/>
                        <a:sym typeface="Arial"/>
                      </a:endParaRPr>
                    </a:p>
                  </a:txBody>
                  <a:tcPr marL="62225" marR="73025" marT="99050" marB="0" anchor="ctr">
                    <a:solidFill>
                      <a:srgbClr val="ADBCC3"/>
                    </a:solidFill>
                  </a:tcPr>
                </a:tc>
                <a:extLst>
                  <a:ext uri="{0D108BD9-81ED-4DB2-BD59-A6C34878D82A}">
                    <a16:rowId xmlns:a16="http://schemas.microsoft.com/office/drawing/2014/main" val="10000"/>
                  </a:ext>
                </a:extLst>
              </a:tr>
              <a:tr h="509643">
                <a:tc>
                  <a:txBody>
                    <a:bodyPr/>
                    <a:lstStyle/>
                    <a:p>
                      <a:pPr marL="0" marR="0" lvl="0" indent="0" algn="l" rtl="0">
                        <a:lnSpc>
                          <a:spcPct val="107000"/>
                        </a:lnSpc>
                        <a:spcBef>
                          <a:spcPts val="0"/>
                        </a:spcBef>
                        <a:spcAft>
                          <a:spcPts val="0"/>
                        </a:spcAft>
                        <a:buClr>
                          <a:srgbClr val="000000"/>
                        </a:buClr>
                        <a:buSzPts val="1100"/>
                        <a:buFont typeface="Arial"/>
                        <a:buNone/>
                      </a:pPr>
                      <a:r>
                        <a:rPr lang="en-IN" sz="1100" u="none" strike="noStrike" cap="none" dirty="0"/>
                        <a:t>Programming Languages </a:t>
                      </a:r>
                      <a:endParaRPr sz="1100" u="none" strike="noStrike" cap="none" dirty="0">
                        <a:latin typeface="Arial"/>
                        <a:ea typeface="Arial"/>
                        <a:cs typeface="Arial"/>
                        <a:sym typeface="Arial"/>
                      </a:endParaRPr>
                    </a:p>
                  </a:txBody>
                  <a:tcPr marL="62225" marR="73025" marT="99050" marB="0" anchor="ctr">
                    <a:solidFill>
                      <a:srgbClr val="004B53"/>
                    </a:solidFill>
                  </a:tcPr>
                </a:tc>
                <a:tc>
                  <a:txBody>
                    <a:bodyPr/>
                    <a:lstStyle/>
                    <a:p>
                      <a:pPr marL="0" marR="0" lvl="0" indent="0" algn="l" rtl="0">
                        <a:lnSpc>
                          <a:spcPct val="107000"/>
                        </a:lnSpc>
                        <a:spcBef>
                          <a:spcPts val="0"/>
                        </a:spcBef>
                        <a:spcAft>
                          <a:spcPts val="0"/>
                        </a:spcAft>
                        <a:buClr>
                          <a:srgbClr val="000000"/>
                        </a:buClr>
                        <a:buSzPts val="1100"/>
                        <a:buFont typeface="Arial"/>
                        <a:buNone/>
                      </a:pPr>
                      <a:r>
                        <a:rPr lang="en-IN" sz="1100" u="none" strike="noStrike" cap="none" dirty="0"/>
                        <a:t>HTML, CSS, JAVASCRIPT, JAVA, XML, DART, </a:t>
                      </a:r>
                      <a:r>
                        <a:rPr lang="en-IN" sz="1200" u="none" strike="noStrike" cap="none" dirty="0"/>
                        <a:t>PYTHON</a:t>
                      </a:r>
                      <a:endParaRPr sz="1100" u="none" strike="noStrike" cap="none" dirty="0">
                        <a:latin typeface="Arial"/>
                        <a:ea typeface="Arial"/>
                        <a:cs typeface="Arial"/>
                        <a:sym typeface="Arial"/>
                      </a:endParaRPr>
                    </a:p>
                  </a:txBody>
                  <a:tcPr marL="62225" marR="73025" marT="99050" marB="0" anchor="ctr">
                    <a:solidFill>
                      <a:srgbClr val="ADBCC3"/>
                    </a:solidFill>
                  </a:tcPr>
                </a:tc>
                <a:extLst>
                  <a:ext uri="{0D108BD9-81ED-4DB2-BD59-A6C34878D82A}">
                    <a16:rowId xmlns:a16="http://schemas.microsoft.com/office/drawing/2014/main" val="10001"/>
                  </a:ext>
                </a:extLst>
              </a:tr>
              <a:tr h="378123">
                <a:tc>
                  <a:txBody>
                    <a:bodyPr/>
                    <a:lstStyle/>
                    <a:p>
                      <a:pPr marL="0" marR="0" lvl="0" indent="0" algn="l" rtl="0">
                        <a:lnSpc>
                          <a:spcPct val="107000"/>
                        </a:lnSpc>
                        <a:spcBef>
                          <a:spcPts val="0"/>
                        </a:spcBef>
                        <a:spcAft>
                          <a:spcPts val="0"/>
                        </a:spcAft>
                        <a:buClr>
                          <a:srgbClr val="000000"/>
                        </a:buClr>
                        <a:buSzPts val="1100"/>
                        <a:buFont typeface="Arial"/>
                        <a:buNone/>
                      </a:pPr>
                      <a:r>
                        <a:rPr lang="en-IN" sz="1100" u="none" strike="noStrike" cap="none">
                          <a:latin typeface="Arial"/>
                          <a:ea typeface="Arial"/>
                          <a:cs typeface="Arial"/>
                          <a:sym typeface="Arial"/>
                        </a:rPr>
                        <a:t>Database</a:t>
                      </a:r>
                      <a:endParaRPr/>
                    </a:p>
                  </a:txBody>
                  <a:tcPr marL="62225" marR="73025" marT="99050" marB="0">
                    <a:solidFill>
                      <a:srgbClr val="004B53"/>
                    </a:solidFill>
                  </a:tcPr>
                </a:tc>
                <a:tc>
                  <a:txBody>
                    <a:bodyPr/>
                    <a:lstStyle/>
                    <a:p>
                      <a:pPr marL="0" marR="0" lvl="0" indent="0" algn="l" rtl="0">
                        <a:lnSpc>
                          <a:spcPct val="107000"/>
                        </a:lnSpc>
                        <a:spcBef>
                          <a:spcPts val="0"/>
                        </a:spcBef>
                        <a:spcAft>
                          <a:spcPts val="0"/>
                        </a:spcAft>
                        <a:buClr>
                          <a:srgbClr val="000000"/>
                        </a:buClr>
                        <a:buSzPts val="1100"/>
                        <a:buFont typeface="Arial"/>
                        <a:buNone/>
                      </a:pPr>
                      <a:r>
                        <a:rPr lang="en-IN" sz="1100" u="none" strike="noStrike" cap="none" dirty="0">
                          <a:latin typeface="Arial"/>
                          <a:ea typeface="Arial"/>
                          <a:cs typeface="Arial"/>
                          <a:sym typeface="Arial"/>
                        </a:rPr>
                        <a:t>Firebase/Amazon web services</a:t>
                      </a:r>
                      <a:endParaRPr dirty="0"/>
                    </a:p>
                  </a:txBody>
                  <a:tcPr marL="62225" marR="73025" marT="99050" marB="0">
                    <a:solidFill>
                      <a:srgbClr val="ADBCC3"/>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9"/>
          <p:cNvSpPr txBox="1">
            <a:spLocks noGrp="1"/>
          </p:cNvSpPr>
          <p:nvPr>
            <p:ph type="title"/>
          </p:nvPr>
        </p:nvSpPr>
        <p:spPr>
          <a:xfrm>
            <a:off x="311700" y="2867800"/>
            <a:ext cx="8520600" cy="112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rgbClr val="000000"/>
              </a:buClr>
              <a:buSzPts val="3600"/>
              <a:buNone/>
            </a:pPr>
            <a:r>
              <a:rPr lang="en-IN">
                <a:latin typeface="Times New Roman"/>
                <a:ea typeface="Times New Roman"/>
                <a:cs typeface="Times New Roman"/>
                <a:sym typeface="Times New Roman"/>
              </a:rPr>
              <a:t>Thank You!</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529</Words>
  <Application>Microsoft Office PowerPoint</Application>
  <PresentationFormat>On-screen Show (4:3)</PresentationFormat>
  <Paragraphs>68</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Georgia</vt:lpstr>
      <vt:lpstr>Times New Roman</vt:lpstr>
      <vt:lpstr>Simple Light</vt:lpstr>
      <vt:lpstr>  PRESENTATION 1</vt:lpstr>
      <vt:lpstr>Project Title:  Feasible Real Time Helmet Detection Using Microcomputers</vt:lpstr>
      <vt:lpstr>Objectives  </vt:lpstr>
      <vt:lpstr>Introduction</vt:lpstr>
      <vt:lpstr>Existing Systems’</vt:lpstr>
      <vt:lpstr>Objectives</vt:lpstr>
      <vt:lpstr>Hardware and Software Requirements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1</dc:title>
  <dc:creator>Lynford D'souza</dc:creator>
  <cp:lastModifiedBy>Yash Kataria</cp:lastModifiedBy>
  <cp:revision>3</cp:revision>
  <dcterms:modified xsi:type="dcterms:W3CDTF">2021-07-22T09:01:33Z</dcterms:modified>
</cp:coreProperties>
</file>