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1" d="100"/>
          <a:sy n="41" d="100"/>
        </p:scale>
        <p:origin x="84" y="16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5_2">
  <dgm:title val=""/>
  <dgm:desc val=""/>
  <dgm:catLst>
    <dgm:cat type="accent5" pri="15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233356-991B-4BC3-8D3E-127A06D832C6}" type="doc">
      <dgm:prSet loTypeId="urn:microsoft.com/office/officeart/2018/2/layout/IconVerticalSolidList" loCatId="icon" qsTypeId="urn:microsoft.com/office/officeart/2005/8/quickstyle/simple5" qsCatId="simple" csTypeId="urn:microsoft.com/office/officeart/2018/5/colors/Iconchunking_neutralbg_accent5_2" csCatId="accent5" phldr="1"/>
      <dgm:spPr/>
      <dgm:t>
        <a:bodyPr/>
        <a:lstStyle/>
        <a:p>
          <a:endParaRPr lang="en-US"/>
        </a:p>
      </dgm:t>
    </dgm:pt>
    <dgm:pt modelId="{F488FE09-7D4B-4225-ACA1-99C493329DEE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Problem</a:t>
          </a:r>
        </a:p>
      </dgm:t>
    </dgm:pt>
    <dgm:pt modelId="{09A3ECCA-7E4B-488B-BABA-8E662EFAE5E8}" type="parTrans" cxnId="{97C3EC2D-F799-4DDC-AE9C-E9980F9655F6}">
      <dgm:prSet/>
      <dgm:spPr/>
      <dgm:t>
        <a:bodyPr/>
        <a:lstStyle/>
        <a:p>
          <a:endParaRPr lang="en-US"/>
        </a:p>
      </dgm:t>
    </dgm:pt>
    <dgm:pt modelId="{673181F7-D972-4A10-A48C-F8510135C1FC}" type="sibTrans" cxnId="{97C3EC2D-F799-4DDC-AE9C-E9980F9655F6}">
      <dgm:prSet/>
      <dgm:spPr/>
      <dgm:t>
        <a:bodyPr/>
        <a:lstStyle/>
        <a:p>
          <a:endParaRPr lang="en-US"/>
        </a:p>
      </dgm:t>
    </dgm:pt>
    <dgm:pt modelId="{EA3BDC2A-BD5E-44A8-A3DE-49BAFBB39E7D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Explanation </a:t>
          </a:r>
        </a:p>
      </dgm:t>
    </dgm:pt>
    <dgm:pt modelId="{A84A82C9-0B77-4EC7-9290-B62DA9DB3934}" type="parTrans" cxnId="{EA5AFFBA-28BE-409E-9F48-B6741BDCF978}">
      <dgm:prSet/>
      <dgm:spPr/>
      <dgm:t>
        <a:bodyPr/>
        <a:lstStyle/>
        <a:p>
          <a:endParaRPr lang="en-US"/>
        </a:p>
      </dgm:t>
    </dgm:pt>
    <dgm:pt modelId="{F9BFA458-C91B-4104-A81C-2C2B53E944D8}" type="sibTrans" cxnId="{EA5AFFBA-28BE-409E-9F48-B6741BDCF978}">
      <dgm:prSet/>
      <dgm:spPr/>
      <dgm:t>
        <a:bodyPr/>
        <a:lstStyle/>
        <a:p>
          <a:endParaRPr lang="en-US"/>
        </a:p>
      </dgm:t>
    </dgm:pt>
    <dgm:pt modelId="{94248163-0B72-45B4-8DA1-60D1BD1D1756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Solution</a:t>
          </a:r>
        </a:p>
      </dgm:t>
    </dgm:pt>
    <dgm:pt modelId="{CA567A8F-212C-48F6-AA06-D0C3CA84DDE6}" type="parTrans" cxnId="{39A8128F-418F-40D0-92EF-E7969B9F49FD}">
      <dgm:prSet/>
      <dgm:spPr/>
      <dgm:t>
        <a:bodyPr/>
        <a:lstStyle/>
        <a:p>
          <a:endParaRPr lang="en-US"/>
        </a:p>
      </dgm:t>
    </dgm:pt>
    <dgm:pt modelId="{0A955937-453F-4CB9-B641-294D91B26B26}" type="sibTrans" cxnId="{39A8128F-418F-40D0-92EF-E7969B9F49FD}">
      <dgm:prSet/>
      <dgm:spPr/>
      <dgm:t>
        <a:bodyPr/>
        <a:lstStyle/>
        <a:p>
          <a:endParaRPr lang="en-US"/>
        </a:p>
      </dgm:t>
    </dgm:pt>
    <dgm:pt modelId="{B13D47E4-5E75-44FE-BB48-EFE2C0C7F8A0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Proposed Methodology </a:t>
          </a:r>
        </a:p>
      </dgm:t>
    </dgm:pt>
    <dgm:pt modelId="{5C3597F6-D147-4D55-A834-FCDA94CE1837}" type="parTrans" cxnId="{6488BA62-AE74-4384-9CB9-2DC2FE908FFC}">
      <dgm:prSet/>
      <dgm:spPr/>
      <dgm:t>
        <a:bodyPr/>
        <a:lstStyle/>
        <a:p>
          <a:endParaRPr lang="en-US"/>
        </a:p>
      </dgm:t>
    </dgm:pt>
    <dgm:pt modelId="{98998A2C-D89D-4C3C-A490-CD23211629F9}" type="sibTrans" cxnId="{6488BA62-AE74-4384-9CB9-2DC2FE908FFC}">
      <dgm:prSet/>
      <dgm:spPr/>
      <dgm:t>
        <a:bodyPr/>
        <a:lstStyle/>
        <a:p>
          <a:endParaRPr lang="en-US"/>
        </a:p>
      </dgm:t>
    </dgm:pt>
    <dgm:pt modelId="{3C8B0269-E5E2-45DA-83C9-8C96E23F0E77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Uniqueness</a:t>
          </a:r>
        </a:p>
      </dgm:t>
    </dgm:pt>
    <dgm:pt modelId="{1926E865-CF3C-4F48-B46C-374AD60A7C2F}" type="parTrans" cxnId="{923AFCB9-B29E-4F23-9691-2083E66B5A97}">
      <dgm:prSet/>
      <dgm:spPr/>
      <dgm:t>
        <a:bodyPr/>
        <a:lstStyle/>
        <a:p>
          <a:endParaRPr lang="en-US"/>
        </a:p>
      </dgm:t>
    </dgm:pt>
    <dgm:pt modelId="{0D94A1DC-0307-4DBD-B20A-A2CB5581B9CE}" type="sibTrans" cxnId="{923AFCB9-B29E-4F23-9691-2083E66B5A97}">
      <dgm:prSet/>
      <dgm:spPr/>
      <dgm:t>
        <a:bodyPr/>
        <a:lstStyle/>
        <a:p>
          <a:endParaRPr lang="en-US"/>
        </a:p>
      </dgm:t>
    </dgm:pt>
    <dgm:pt modelId="{A61F3391-3FFF-4107-BA4D-84BB03FB85F0}">
      <dgm:prSet/>
      <dgm:spPr/>
      <dgm:t>
        <a:bodyPr/>
        <a:lstStyle/>
        <a:p>
          <a:pPr algn="ctr">
            <a:lnSpc>
              <a:spcPct val="100000"/>
            </a:lnSpc>
          </a:pPr>
          <a:r>
            <a: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Progress</a:t>
          </a:r>
        </a:p>
      </dgm:t>
    </dgm:pt>
    <dgm:pt modelId="{AD107177-6F5E-46D3-800B-52B039721CCA}" type="parTrans" cxnId="{F887DA62-02D5-4560-BBB4-98BAA0096172}">
      <dgm:prSet/>
      <dgm:spPr/>
      <dgm:t>
        <a:bodyPr/>
        <a:lstStyle/>
        <a:p>
          <a:endParaRPr lang="en-US"/>
        </a:p>
      </dgm:t>
    </dgm:pt>
    <dgm:pt modelId="{ED65193A-AA52-4E18-B142-8F66430AD8F0}" type="sibTrans" cxnId="{F887DA62-02D5-4560-BBB4-98BAA0096172}">
      <dgm:prSet/>
      <dgm:spPr/>
      <dgm:t>
        <a:bodyPr/>
        <a:lstStyle/>
        <a:p>
          <a:endParaRPr lang="en-US"/>
        </a:p>
      </dgm:t>
    </dgm:pt>
    <dgm:pt modelId="{246C1851-B483-49A0-A76C-283C837965A6}" type="pres">
      <dgm:prSet presAssocID="{E9233356-991B-4BC3-8D3E-127A06D832C6}" presName="root" presStyleCnt="0">
        <dgm:presLayoutVars>
          <dgm:dir/>
          <dgm:resizeHandles val="exact"/>
        </dgm:presLayoutVars>
      </dgm:prSet>
      <dgm:spPr/>
    </dgm:pt>
    <dgm:pt modelId="{2F61B752-FD75-4140-8F79-48A9BC2B0360}" type="pres">
      <dgm:prSet presAssocID="{F488FE09-7D4B-4225-ACA1-99C493329DEE}" presName="compNode" presStyleCnt="0"/>
      <dgm:spPr/>
    </dgm:pt>
    <dgm:pt modelId="{3524DC93-6B1D-4EC4-AA24-DE84E299A41A}" type="pres">
      <dgm:prSet presAssocID="{F488FE09-7D4B-4225-ACA1-99C493329DEE}" presName="bgRect" presStyleLbl="bgShp" presStyleIdx="0" presStyleCnt="6"/>
      <dgm:spPr/>
    </dgm:pt>
    <dgm:pt modelId="{8F9389C5-AE45-4F88-A5A4-AC9E43003B32}" type="pres">
      <dgm:prSet presAssocID="{F488FE09-7D4B-4225-ACA1-99C493329DE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 outline"/>
        </a:ext>
      </dgm:extLst>
    </dgm:pt>
    <dgm:pt modelId="{A5C6428F-7A20-476F-96F5-2FD53E93BEA6}" type="pres">
      <dgm:prSet presAssocID="{F488FE09-7D4B-4225-ACA1-99C493329DEE}" presName="spaceRect" presStyleCnt="0"/>
      <dgm:spPr/>
    </dgm:pt>
    <dgm:pt modelId="{BED61956-C026-4A00-A086-5CB3BDF9F704}" type="pres">
      <dgm:prSet presAssocID="{F488FE09-7D4B-4225-ACA1-99C493329DEE}" presName="parTx" presStyleLbl="revTx" presStyleIdx="0" presStyleCnt="6">
        <dgm:presLayoutVars>
          <dgm:chMax val="0"/>
          <dgm:chPref val="0"/>
        </dgm:presLayoutVars>
      </dgm:prSet>
      <dgm:spPr/>
    </dgm:pt>
    <dgm:pt modelId="{1812DA39-7755-4D5E-8E5D-FB1B0AAA88D2}" type="pres">
      <dgm:prSet presAssocID="{673181F7-D972-4A10-A48C-F8510135C1FC}" presName="sibTrans" presStyleCnt="0"/>
      <dgm:spPr/>
    </dgm:pt>
    <dgm:pt modelId="{866814F7-E9B5-4642-9A89-5F28FBA191AB}" type="pres">
      <dgm:prSet presAssocID="{EA3BDC2A-BD5E-44A8-A3DE-49BAFBB39E7D}" presName="compNode" presStyleCnt="0"/>
      <dgm:spPr/>
    </dgm:pt>
    <dgm:pt modelId="{47A34BCF-C1A0-4FBF-AB6F-7AD429A0C176}" type="pres">
      <dgm:prSet presAssocID="{EA3BDC2A-BD5E-44A8-A3DE-49BAFBB39E7D}" presName="bgRect" presStyleLbl="bgShp" presStyleIdx="1" presStyleCnt="6"/>
      <dgm:spPr/>
    </dgm:pt>
    <dgm:pt modelId="{18DCE9A3-EFE3-42E7-B17E-0704B6455E4C}" type="pres">
      <dgm:prSet presAssocID="{EA3BDC2A-BD5E-44A8-A3DE-49BAFBB39E7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outline"/>
        </a:ext>
      </dgm:extLst>
    </dgm:pt>
    <dgm:pt modelId="{9DD57055-1688-4810-9EBB-AE051AD1EB1C}" type="pres">
      <dgm:prSet presAssocID="{EA3BDC2A-BD5E-44A8-A3DE-49BAFBB39E7D}" presName="spaceRect" presStyleCnt="0"/>
      <dgm:spPr/>
    </dgm:pt>
    <dgm:pt modelId="{33552AA8-6D42-49D5-90FC-4FF3424A5949}" type="pres">
      <dgm:prSet presAssocID="{EA3BDC2A-BD5E-44A8-A3DE-49BAFBB39E7D}" presName="parTx" presStyleLbl="revTx" presStyleIdx="1" presStyleCnt="6">
        <dgm:presLayoutVars>
          <dgm:chMax val="0"/>
          <dgm:chPref val="0"/>
        </dgm:presLayoutVars>
      </dgm:prSet>
      <dgm:spPr/>
    </dgm:pt>
    <dgm:pt modelId="{8C7EB7B8-2822-4726-9B5E-8BB2909E6678}" type="pres">
      <dgm:prSet presAssocID="{F9BFA458-C91B-4104-A81C-2C2B53E944D8}" presName="sibTrans" presStyleCnt="0"/>
      <dgm:spPr/>
    </dgm:pt>
    <dgm:pt modelId="{196AB1F5-C6A1-4777-9A7C-BA7F249FAC33}" type="pres">
      <dgm:prSet presAssocID="{94248163-0B72-45B4-8DA1-60D1BD1D1756}" presName="compNode" presStyleCnt="0"/>
      <dgm:spPr/>
    </dgm:pt>
    <dgm:pt modelId="{A87FBEFA-1910-45A3-9EAE-939371F57FC8}" type="pres">
      <dgm:prSet presAssocID="{94248163-0B72-45B4-8DA1-60D1BD1D1756}" presName="bgRect" presStyleLbl="bgShp" presStyleIdx="2" presStyleCnt="6"/>
      <dgm:spPr/>
    </dgm:pt>
    <dgm:pt modelId="{E171B451-69A8-4DEE-B7AE-8313C095AB98}" type="pres">
      <dgm:prSet presAssocID="{94248163-0B72-45B4-8DA1-60D1BD1D175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 outline"/>
        </a:ext>
      </dgm:extLst>
    </dgm:pt>
    <dgm:pt modelId="{4AE7BD4F-6311-48FB-8B96-F941FBC583CB}" type="pres">
      <dgm:prSet presAssocID="{94248163-0B72-45B4-8DA1-60D1BD1D1756}" presName="spaceRect" presStyleCnt="0"/>
      <dgm:spPr/>
    </dgm:pt>
    <dgm:pt modelId="{DC31B749-5904-4BA2-903F-A629D9795DDA}" type="pres">
      <dgm:prSet presAssocID="{94248163-0B72-45B4-8DA1-60D1BD1D1756}" presName="parTx" presStyleLbl="revTx" presStyleIdx="2" presStyleCnt="6">
        <dgm:presLayoutVars>
          <dgm:chMax val="0"/>
          <dgm:chPref val="0"/>
        </dgm:presLayoutVars>
      </dgm:prSet>
      <dgm:spPr/>
    </dgm:pt>
    <dgm:pt modelId="{4614FAFE-A793-4001-9F32-6AD13F64D2E4}" type="pres">
      <dgm:prSet presAssocID="{0A955937-453F-4CB9-B641-294D91B26B26}" presName="sibTrans" presStyleCnt="0"/>
      <dgm:spPr/>
    </dgm:pt>
    <dgm:pt modelId="{2DB700E4-E19B-4882-AD0E-0DD55428F67A}" type="pres">
      <dgm:prSet presAssocID="{B13D47E4-5E75-44FE-BB48-EFE2C0C7F8A0}" presName="compNode" presStyleCnt="0"/>
      <dgm:spPr/>
    </dgm:pt>
    <dgm:pt modelId="{7347FAF0-17FE-4C8D-BE5D-88AB6AFC3CAD}" type="pres">
      <dgm:prSet presAssocID="{B13D47E4-5E75-44FE-BB48-EFE2C0C7F8A0}" presName="bgRect" presStyleLbl="bgShp" presStyleIdx="3" presStyleCnt="6"/>
      <dgm:spPr/>
    </dgm:pt>
    <dgm:pt modelId="{F36F04C5-19ED-47DC-9E16-C739DE18235F}" type="pres">
      <dgm:prSet presAssocID="{B13D47E4-5E75-44FE-BB48-EFE2C0C7F8A0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org chart outline"/>
        </a:ext>
      </dgm:extLst>
    </dgm:pt>
    <dgm:pt modelId="{4C5BBEF0-29D7-49AD-B1DB-BE877B856BAE}" type="pres">
      <dgm:prSet presAssocID="{B13D47E4-5E75-44FE-BB48-EFE2C0C7F8A0}" presName="spaceRect" presStyleCnt="0"/>
      <dgm:spPr/>
    </dgm:pt>
    <dgm:pt modelId="{ABB7D470-E4E4-4CEF-8A13-FE95162A89DD}" type="pres">
      <dgm:prSet presAssocID="{B13D47E4-5E75-44FE-BB48-EFE2C0C7F8A0}" presName="parTx" presStyleLbl="revTx" presStyleIdx="3" presStyleCnt="6">
        <dgm:presLayoutVars>
          <dgm:chMax val="0"/>
          <dgm:chPref val="0"/>
        </dgm:presLayoutVars>
      </dgm:prSet>
      <dgm:spPr/>
    </dgm:pt>
    <dgm:pt modelId="{0384FCE3-0774-4109-ABF5-B6CB36E99176}" type="pres">
      <dgm:prSet presAssocID="{98998A2C-D89D-4C3C-A490-CD23211629F9}" presName="sibTrans" presStyleCnt="0"/>
      <dgm:spPr/>
    </dgm:pt>
    <dgm:pt modelId="{8E00E398-4DB8-4EF0-B27E-1DF5E5F00191}" type="pres">
      <dgm:prSet presAssocID="{3C8B0269-E5E2-45DA-83C9-8C96E23F0E77}" presName="compNode" presStyleCnt="0"/>
      <dgm:spPr/>
    </dgm:pt>
    <dgm:pt modelId="{FACAA447-E205-4746-8654-20B3326AA12E}" type="pres">
      <dgm:prSet presAssocID="{3C8B0269-E5E2-45DA-83C9-8C96E23F0E77}" presName="bgRect" presStyleLbl="bgShp" presStyleIdx="4" presStyleCnt="6"/>
      <dgm:spPr/>
    </dgm:pt>
    <dgm:pt modelId="{18847EBE-2D03-40A6-8841-D46C3DF635E2}" type="pres">
      <dgm:prSet presAssocID="{3C8B0269-E5E2-45DA-83C9-8C96E23F0E7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 Moon outline"/>
        </a:ext>
      </dgm:extLst>
    </dgm:pt>
    <dgm:pt modelId="{E2029596-41EF-443B-B248-7AE51B2CEE7C}" type="pres">
      <dgm:prSet presAssocID="{3C8B0269-E5E2-45DA-83C9-8C96E23F0E77}" presName="spaceRect" presStyleCnt="0"/>
      <dgm:spPr/>
    </dgm:pt>
    <dgm:pt modelId="{4360BE3A-D73E-4F86-A493-DCE84ECE4538}" type="pres">
      <dgm:prSet presAssocID="{3C8B0269-E5E2-45DA-83C9-8C96E23F0E77}" presName="parTx" presStyleLbl="revTx" presStyleIdx="4" presStyleCnt="6">
        <dgm:presLayoutVars>
          <dgm:chMax val="0"/>
          <dgm:chPref val="0"/>
        </dgm:presLayoutVars>
      </dgm:prSet>
      <dgm:spPr/>
    </dgm:pt>
    <dgm:pt modelId="{1AC11815-DAC6-4187-830E-1A791CB40938}" type="pres">
      <dgm:prSet presAssocID="{0D94A1DC-0307-4DBD-B20A-A2CB5581B9CE}" presName="sibTrans" presStyleCnt="0"/>
      <dgm:spPr/>
    </dgm:pt>
    <dgm:pt modelId="{95D2B50F-55EB-444B-A128-3CF4B41054DD}" type="pres">
      <dgm:prSet presAssocID="{A61F3391-3FFF-4107-BA4D-84BB03FB85F0}" presName="compNode" presStyleCnt="0"/>
      <dgm:spPr/>
    </dgm:pt>
    <dgm:pt modelId="{9FAE0896-A417-4CB9-B8CE-6A0CD526588F}" type="pres">
      <dgm:prSet presAssocID="{A61F3391-3FFF-4107-BA4D-84BB03FB85F0}" presName="bgRect" presStyleLbl="bgShp" presStyleIdx="5" presStyleCnt="6"/>
      <dgm:spPr/>
    </dgm:pt>
    <dgm:pt modelId="{275D03C0-00C7-4473-88CA-8518469FA9E8}" type="pres">
      <dgm:prSet presAssocID="{A61F3391-3FFF-4107-BA4D-84BB03FB85F0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 outline"/>
        </a:ext>
      </dgm:extLst>
    </dgm:pt>
    <dgm:pt modelId="{B95B5FCC-FC50-4547-A137-85603ECD9EA1}" type="pres">
      <dgm:prSet presAssocID="{A61F3391-3FFF-4107-BA4D-84BB03FB85F0}" presName="spaceRect" presStyleCnt="0"/>
      <dgm:spPr/>
    </dgm:pt>
    <dgm:pt modelId="{C2C9DF27-D5B5-40E0-A6D3-4D4375D362AD}" type="pres">
      <dgm:prSet presAssocID="{A61F3391-3FFF-4107-BA4D-84BB03FB85F0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20B6EE03-34DA-4AF9-9236-E295D8A98D41}" type="presOf" srcId="{3C8B0269-E5E2-45DA-83C9-8C96E23F0E77}" destId="{4360BE3A-D73E-4F86-A493-DCE84ECE4538}" srcOrd="0" destOrd="0" presId="urn:microsoft.com/office/officeart/2018/2/layout/IconVerticalSolidList"/>
    <dgm:cxn modelId="{97C3EC2D-F799-4DDC-AE9C-E9980F9655F6}" srcId="{E9233356-991B-4BC3-8D3E-127A06D832C6}" destId="{F488FE09-7D4B-4225-ACA1-99C493329DEE}" srcOrd="0" destOrd="0" parTransId="{09A3ECCA-7E4B-488B-BABA-8E662EFAE5E8}" sibTransId="{673181F7-D972-4A10-A48C-F8510135C1FC}"/>
    <dgm:cxn modelId="{42529B31-81A9-4A27-A2B5-ADB3A159B2F2}" type="presOf" srcId="{E9233356-991B-4BC3-8D3E-127A06D832C6}" destId="{246C1851-B483-49A0-A76C-283C837965A6}" srcOrd="0" destOrd="0" presId="urn:microsoft.com/office/officeart/2018/2/layout/IconVerticalSolidList"/>
    <dgm:cxn modelId="{6488BA62-AE74-4384-9CB9-2DC2FE908FFC}" srcId="{E9233356-991B-4BC3-8D3E-127A06D832C6}" destId="{B13D47E4-5E75-44FE-BB48-EFE2C0C7F8A0}" srcOrd="3" destOrd="0" parTransId="{5C3597F6-D147-4D55-A834-FCDA94CE1837}" sibTransId="{98998A2C-D89D-4C3C-A490-CD23211629F9}"/>
    <dgm:cxn modelId="{F887DA62-02D5-4560-BBB4-98BAA0096172}" srcId="{E9233356-991B-4BC3-8D3E-127A06D832C6}" destId="{A61F3391-3FFF-4107-BA4D-84BB03FB85F0}" srcOrd="5" destOrd="0" parTransId="{AD107177-6F5E-46D3-800B-52B039721CCA}" sibTransId="{ED65193A-AA52-4E18-B142-8F66430AD8F0}"/>
    <dgm:cxn modelId="{88B3FA4A-2689-4F5A-9DF7-8401FFB6F28A}" type="presOf" srcId="{A61F3391-3FFF-4107-BA4D-84BB03FB85F0}" destId="{C2C9DF27-D5B5-40E0-A6D3-4D4375D362AD}" srcOrd="0" destOrd="0" presId="urn:microsoft.com/office/officeart/2018/2/layout/IconVerticalSolidList"/>
    <dgm:cxn modelId="{39A8128F-418F-40D0-92EF-E7969B9F49FD}" srcId="{E9233356-991B-4BC3-8D3E-127A06D832C6}" destId="{94248163-0B72-45B4-8DA1-60D1BD1D1756}" srcOrd="2" destOrd="0" parTransId="{CA567A8F-212C-48F6-AA06-D0C3CA84DDE6}" sibTransId="{0A955937-453F-4CB9-B641-294D91B26B26}"/>
    <dgm:cxn modelId="{F65F62A4-FE03-44E8-8A96-CC5481848FAE}" type="presOf" srcId="{F488FE09-7D4B-4225-ACA1-99C493329DEE}" destId="{BED61956-C026-4A00-A086-5CB3BDF9F704}" srcOrd="0" destOrd="0" presId="urn:microsoft.com/office/officeart/2018/2/layout/IconVerticalSolidList"/>
    <dgm:cxn modelId="{09E43BB9-3AFC-4ECA-82FD-1292BFAD057E}" type="presOf" srcId="{B13D47E4-5E75-44FE-BB48-EFE2C0C7F8A0}" destId="{ABB7D470-E4E4-4CEF-8A13-FE95162A89DD}" srcOrd="0" destOrd="0" presId="urn:microsoft.com/office/officeart/2018/2/layout/IconVerticalSolidList"/>
    <dgm:cxn modelId="{923AFCB9-B29E-4F23-9691-2083E66B5A97}" srcId="{E9233356-991B-4BC3-8D3E-127A06D832C6}" destId="{3C8B0269-E5E2-45DA-83C9-8C96E23F0E77}" srcOrd="4" destOrd="0" parTransId="{1926E865-CF3C-4F48-B46C-374AD60A7C2F}" sibTransId="{0D94A1DC-0307-4DBD-B20A-A2CB5581B9CE}"/>
    <dgm:cxn modelId="{EA5AFFBA-28BE-409E-9F48-B6741BDCF978}" srcId="{E9233356-991B-4BC3-8D3E-127A06D832C6}" destId="{EA3BDC2A-BD5E-44A8-A3DE-49BAFBB39E7D}" srcOrd="1" destOrd="0" parTransId="{A84A82C9-0B77-4EC7-9290-B62DA9DB3934}" sibTransId="{F9BFA458-C91B-4104-A81C-2C2B53E944D8}"/>
    <dgm:cxn modelId="{C62958C1-88CB-4D70-B7ED-19F82A5BFB4F}" type="presOf" srcId="{EA3BDC2A-BD5E-44A8-A3DE-49BAFBB39E7D}" destId="{33552AA8-6D42-49D5-90FC-4FF3424A5949}" srcOrd="0" destOrd="0" presId="urn:microsoft.com/office/officeart/2018/2/layout/IconVerticalSolidList"/>
    <dgm:cxn modelId="{7C9E65DC-8FE8-4C7F-B35E-81D2912578C4}" type="presOf" srcId="{94248163-0B72-45B4-8DA1-60D1BD1D1756}" destId="{DC31B749-5904-4BA2-903F-A629D9795DDA}" srcOrd="0" destOrd="0" presId="urn:microsoft.com/office/officeart/2018/2/layout/IconVerticalSolidList"/>
    <dgm:cxn modelId="{693A99D2-A3E3-4993-9A03-765260FF82FC}" type="presParOf" srcId="{246C1851-B483-49A0-A76C-283C837965A6}" destId="{2F61B752-FD75-4140-8F79-48A9BC2B0360}" srcOrd="0" destOrd="0" presId="urn:microsoft.com/office/officeart/2018/2/layout/IconVerticalSolidList"/>
    <dgm:cxn modelId="{C783DE72-FBCA-4D76-910B-41EAEACA41B6}" type="presParOf" srcId="{2F61B752-FD75-4140-8F79-48A9BC2B0360}" destId="{3524DC93-6B1D-4EC4-AA24-DE84E299A41A}" srcOrd="0" destOrd="0" presId="urn:microsoft.com/office/officeart/2018/2/layout/IconVerticalSolidList"/>
    <dgm:cxn modelId="{7FE86452-C3C2-4F70-8AAB-F12A365AA511}" type="presParOf" srcId="{2F61B752-FD75-4140-8F79-48A9BC2B0360}" destId="{8F9389C5-AE45-4F88-A5A4-AC9E43003B32}" srcOrd="1" destOrd="0" presId="urn:microsoft.com/office/officeart/2018/2/layout/IconVerticalSolidList"/>
    <dgm:cxn modelId="{A3F869EB-97CF-43D8-B218-0F415C3FABA6}" type="presParOf" srcId="{2F61B752-FD75-4140-8F79-48A9BC2B0360}" destId="{A5C6428F-7A20-476F-96F5-2FD53E93BEA6}" srcOrd="2" destOrd="0" presId="urn:microsoft.com/office/officeart/2018/2/layout/IconVerticalSolidList"/>
    <dgm:cxn modelId="{A39B154D-8B37-4B4B-AB49-87C86824EA76}" type="presParOf" srcId="{2F61B752-FD75-4140-8F79-48A9BC2B0360}" destId="{BED61956-C026-4A00-A086-5CB3BDF9F704}" srcOrd="3" destOrd="0" presId="urn:microsoft.com/office/officeart/2018/2/layout/IconVerticalSolidList"/>
    <dgm:cxn modelId="{5114C558-6FE0-4BAE-9647-EB3E6CE50444}" type="presParOf" srcId="{246C1851-B483-49A0-A76C-283C837965A6}" destId="{1812DA39-7755-4D5E-8E5D-FB1B0AAA88D2}" srcOrd="1" destOrd="0" presId="urn:microsoft.com/office/officeart/2018/2/layout/IconVerticalSolidList"/>
    <dgm:cxn modelId="{898C3F13-B2F6-4351-94EC-FD633D81AEEF}" type="presParOf" srcId="{246C1851-B483-49A0-A76C-283C837965A6}" destId="{866814F7-E9B5-4642-9A89-5F28FBA191AB}" srcOrd="2" destOrd="0" presId="urn:microsoft.com/office/officeart/2018/2/layout/IconVerticalSolidList"/>
    <dgm:cxn modelId="{3AFE2719-3A58-4B25-9D90-28D47C2B5C9B}" type="presParOf" srcId="{866814F7-E9B5-4642-9A89-5F28FBA191AB}" destId="{47A34BCF-C1A0-4FBF-AB6F-7AD429A0C176}" srcOrd="0" destOrd="0" presId="urn:microsoft.com/office/officeart/2018/2/layout/IconVerticalSolidList"/>
    <dgm:cxn modelId="{A8F24FC4-7731-4001-B1D5-EEAF60ADC05E}" type="presParOf" srcId="{866814F7-E9B5-4642-9A89-5F28FBA191AB}" destId="{18DCE9A3-EFE3-42E7-B17E-0704B6455E4C}" srcOrd="1" destOrd="0" presId="urn:microsoft.com/office/officeart/2018/2/layout/IconVerticalSolidList"/>
    <dgm:cxn modelId="{8C849F9D-3480-4751-BCF2-784C4209569D}" type="presParOf" srcId="{866814F7-E9B5-4642-9A89-5F28FBA191AB}" destId="{9DD57055-1688-4810-9EBB-AE051AD1EB1C}" srcOrd="2" destOrd="0" presId="urn:microsoft.com/office/officeart/2018/2/layout/IconVerticalSolidList"/>
    <dgm:cxn modelId="{7F7F3A76-BE05-4B39-BF6D-30D68896CE2F}" type="presParOf" srcId="{866814F7-E9B5-4642-9A89-5F28FBA191AB}" destId="{33552AA8-6D42-49D5-90FC-4FF3424A5949}" srcOrd="3" destOrd="0" presId="urn:microsoft.com/office/officeart/2018/2/layout/IconVerticalSolidList"/>
    <dgm:cxn modelId="{CF423BD5-518B-4398-B2A2-6BEA6349AC67}" type="presParOf" srcId="{246C1851-B483-49A0-A76C-283C837965A6}" destId="{8C7EB7B8-2822-4726-9B5E-8BB2909E6678}" srcOrd="3" destOrd="0" presId="urn:microsoft.com/office/officeart/2018/2/layout/IconVerticalSolidList"/>
    <dgm:cxn modelId="{AE192CB1-E555-4911-9435-9E570971DF63}" type="presParOf" srcId="{246C1851-B483-49A0-A76C-283C837965A6}" destId="{196AB1F5-C6A1-4777-9A7C-BA7F249FAC33}" srcOrd="4" destOrd="0" presId="urn:microsoft.com/office/officeart/2018/2/layout/IconVerticalSolidList"/>
    <dgm:cxn modelId="{1FCC323E-1FCC-418A-BB25-AEA1C87E2804}" type="presParOf" srcId="{196AB1F5-C6A1-4777-9A7C-BA7F249FAC33}" destId="{A87FBEFA-1910-45A3-9EAE-939371F57FC8}" srcOrd="0" destOrd="0" presId="urn:microsoft.com/office/officeart/2018/2/layout/IconVerticalSolidList"/>
    <dgm:cxn modelId="{8F758DC0-47B2-40DF-A0F0-FDB56C0965A9}" type="presParOf" srcId="{196AB1F5-C6A1-4777-9A7C-BA7F249FAC33}" destId="{E171B451-69A8-4DEE-B7AE-8313C095AB98}" srcOrd="1" destOrd="0" presId="urn:microsoft.com/office/officeart/2018/2/layout/IconVerticalSolidList"/>
    <dgm:cxn modelId="{7BE959A2-A0CB-4DDE-8C64-CFEE096AC852}" type="presParOf" srcId="{196AB1F5-C6A1-4777-9A7C-BA7F249FAC33}" destId="{4AE7BD4F-6311-48FB-8B96-F941FBC583CB}" srcOrd="2" destOrd="0" presId="urn:microsoft.com/office/officeart/2018/2/layout/IconVerticalSolidList"/>
    <dgm:cxn modelId="{AE63CB3A-BB91-40F0-BB95-C474AE8647AD}" type="presParOf" srcId="{196AB1F5-C6A1-4777-9A7C-BA7F249FAC33}" destId="{DC31B749-5904-4BA2-903F-A629D9795DDA}" srcOrd="3" destOrd="0" presId="urn:microsoft.com/office/officeart/2018/2/layout/IconVerticalSolidList"/>
    <dgm:cxn modelId="{DBD1E39A-01F0-4CB1-9720-92263C63DDED}" type="presParOf" srcId="{246C1851-B483-49A0-A76C-283C837965A6}" destId="{4614FAFE-A793-4001-9F32-6AD13F64D2E4}" srcOrd="5" destOrd="0" presId="urn:microsoft.com/office/officeart/2018/2/layout/IconVerticalSolidList"/>
    <dgm:cxn modelId="{97A270BD-3588-4964-BFDD-097A21351BE7}" type="presParOf" srcId="{246C1851-B483-49A0-A76C-283C837965A6}" destId="{2DB700E4-E19B-4882-AD0E-0DD55428F67A}" srcOrd="6" destOrd="0" presId="urn:microsoft.com/office/officeart/2018/2/layout/IconVerticalSolidList"/>
    <dgm:cxn modelId="{50BC7E54-69F7-4D2F-A240-CEFFBA56C0D8}" type="presParOf" srcId="{2DB700E4-E19B-4882-AD0E-0DD55428F67A}" destId="{7347FAF0-17FE-4C8D-BE5D-88AB6AFC3CAD}" srcOrd="0" destOrd="0" presId="urn:microsoft.com/office/officeart/2018/2/layout/IconVerticalSolidList"/>
    <dgm:cxn modelId="{E6D53718-C9A8-44ED-AAF4-99C9B0709256}" type="presParOf" srcId="{2DB700E4-E19B-4882-AD0E-0DD55428F67A}" destId="{F36F04C5-19ED-47DC-9E16-C739DE18235F}" srcOrd="1" destOrd="0" presId="urn:microsoft.com/office/officeart/2018/2/layout/IconVerticalSolidList"/>
    <dgm:cxn modelId="{59E32E7E-B34B-4E4C-A136-4287193CF48A}" type="presParOf" srcId="{2DB700E4-E19B-4882-AD0E-0DD55428F67A}" destId="{4C5BBEF0-29D7-49AD-B1DB-BE877B856BAE}" srcOrd="2" destOrd="0" presId="urn:microsoft.com/office/officeart/2018/2/layout/IconVerticalSolidList"/>
    <dgm:cxn modelId="{08FA5389-08E8-4350-9FB7-5FF95B74591F}" type="presParOf" srcId="{2DB700E4-E19B-4882-AD0E-0DD55428F67A}" destId="{ABB7D470-E4E4-4CEF-8A13-FE95162A89DD}" srcOrd="3" destOrd="0" presId="urn:microsoft.com/office/officeart/2018/2/layout/IconVerticalSolidList"/>
    <dgm:cxn modelId="{6E63CF06-0409-4C71-B16F-BCA50B765AF4}" type="presParOf" srcId="{246C1851-B483-49A0-A76C-283C837965A6}" destId="{0384FCE3-0774-4109-ABF5-B6CB36E99176}" srcOrd="7" destOrd="0" presId="urn:microsoft.com/office/officeart/2018/2/layout/IconVerticalSolidList"/>
    <dgm:cxn modelId="{CD63D8E3-56E9-4625-8A5A-C684DADC6612}" type="presParOf" srcId="{246C1851-B483-49A0-A76C-283C837965A6}" destId="{8E00E398-4DB8-4EF0-B27E-1DF5E5F00191}" srcOrd="8" destOrd="0" presId="urn:microsoft.com/office/officeart/2018/2/layout/IconVerticalSolidList"/>
    <dgm:cxn modelId="{0F9FCDD5-62C8-470E-A75E-CD545FC73EB6}" type="presParOf" srcId="{8E00E398-4DB8-4EF0-B27E-1DF5E5F00191}" destId="{FACAA447-E205-4746-8654-20B3326AA12E}" srcOrd="0" destOrd="0" presId="urn:microsoft.com/office/officeart/2018/2/layout/IconVerticalSolidList"/>
    <dgm:cxn modelId="{0CBC807D-072E-4C5B-B7CF-36346777ABF5}" type="presParOf" srcId="{8E00E398-4DB8-4EF0-B27E-1DF5E5F00191}" destId="{18847EBE-2D03-40A6-8841-D46C3DF635E2}" srcOrd="1" destOrd="0" presId="urn:microsoft.com/office/officeart/2018/2/layout/IconVerticalSolidList"/>
    <dgm:cxn modelId="{F9DBA154-B601-4F91-9953-AA60A3D0D169}" type="presParOf" srcId="{8E00E398-4DB8-4EF0-B27E-1DF5E5F00191}" destId="{E2029596-41EF-443B-B248-7AE51B2CEE7C}" srcOrd="2" destOrd="0" presId="urn:microsoft.com/office/officeart/2018/2/layout/IconVerticalSolidList"/>
    <dgm:cxn modelId="{EC9DC148-6E76-4814-8F35-362AA60A1B08}" type="presParOf" srcId="{8E00E398-4DB8-4EF0-B27E-1DF5E5F00191}" destId="{4360BE3A-D73E-4F86-A493-DCE84ECE4538}" srcOrd="3" destOrd="0" presId="urn:microsoft.com/office/officeart/2018/2/layout/IconVerticalSolidList"/>
    <dgm:cxn modelId="{631610CA-F4F2-4880-B8D7-1093466437FA}" type="presParOf" srcId="{246C1851-B483-49A0-A76C-283C837965A6}" destId="{1AC11815-DAC6-4187-830E-1A791CB40938}" srcOrd="9" destOrd="0" presId="urn:microsoft.com/office/officeart/2018/2/layout/IconVerticalSolidList"/>
    <dgm:cxn modelId="{11B238FF-2861-4BCC-A1B7-6CB052AD783A}" type="presParOf" srcId="{246C1851-B483-49A0-A76C-283C837965A6}" destId="{95D2B50F-55EB-444B-A128-3CF4B41054DD}" srcOrd="10" destOrd="0" presId="urn:microsoft.com/office/officeart/2018/2/layout/IconVerticalSolidList"/>
    <dgm:cxn modelId="{5F30DBA1-2ACA-4A75-ADF2-E2B40B518E14}" type="presParOf" srcId="{95D2B50F-55EB-444B-A128-3CF4B41054DD}" destId="{9FAE0896-A417-4CB9-B8CE-6A0CD526588F}" srcOrd="0" destOrd="0" presId="urn:microsoft.com/office/officeart/2018/2/layout/IconVerticalSolidList"/>
    <dgm:cxn modelId="{62CDB380-ABBE-4CE9-9FEE-7A549C6BA048}" type="presParOf" srcId="{95D2B50F-55EB-444B-A128-3CF4B41054DD}" destId="{275D03C0-00C7-4473-88CA-8518469FA9E8}" srcOrd="1" destOrd="0" presId="urn:microsoft.com/office/officeart/2018/2/layout/IconVerticalSolidList"/>
    <dgm:cxn modelId="{0991FF64-186B-4433-98C1-49800CACD414}" type="presParOf" srcId="{95D2B50F-55EB-444B-A128-3CF4B41054DD}" destId="{B95B5FCC-FC50-4547-A137-85603ECD9EA1}" srcOrd="2" destOrd="0" presId="urn:microsoft.com/office/officeart/2018/2/layout/IconVerticalSolidList"/>
    <dgm:cxn modelId="{8A353920-F91C-4BA1-98E5-6F8F73287133}" type="presParOf" srcId="{95D2B50F-55EB-444B-A128-3CF4B41054DD}" destId="{C2C9DF27-D5B5-40E0-A6D3-4D4375D362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B72FE1-3A0B-456E-8998-AB464A5048D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7C3736-CFE4-45CC-817D-44FAC98D0BE9}">
      <dgm:prSet/>
      <dgm:spPr/>
      <dgm:t>
        <a:bodyPr/>
        <a:lstStyle/>
        <a:p>
          <a:r>
            <a:rPr lang="en-US"/>
            <a:t>Driver Drowsiness</a:t>
          </a:r>
        </a:p>
      </dgm:t>
    </dgm:pt>
    <dgm:pt modelId="{1324A2A6-AC0B-40E8-8C0B-555E27C258D6}" type="parTrans" cxnId="{7283F210-6C29-46D4-91B6-F1B3566942BA}">
      <dgm:prSet/>
      <dgm:spPr/>
      <dgm:t>
        <a:bodyPr/>
        <a:lstStyle/>
        <a:p>
          <a:endParaRPr lang="en-US"/>
        </a:p>
      </dgm:t>
    </dgm:pt>
    <dgm:pt modelId="{E06867DB-74C0-471E-9A77-D56A4F60C102}" type="sibTrans" cxnId="{7283F210-6C29-46D4-91B6-F1B3566942BA}">
      <dgm:prSet/>
      <dgm:spPr/>
      <dgm:t>
        <a:bodyPr/>
        <a:lstStyle/>
        <a:p>
          <a:endParaRPr lang="en-US"/>
        </a:p>
      </dgm:t>
    </dgm:pt>
    <dgm:pt modelId="{3802F83C-218C-4001-AC88-5F67B5A84464}">
      <dgm:prSet/>
      <dgm:spPr/>
      <dgm:t>
        <a:bodyPr/>
        <a:lstStyle/>
        <a:p>
          <a:r>
            <a:rPr lang="en-US"/>
            <a:t>55,000 Accidents in Tamil Nadu</a:t>
          </a:r>
        </a:p>
      </dgm:t>
    </dgm:pt>
    <dgm:pt modelId="{CC3550AA-9FCA-40A7-AFB6-9E208E7C6179}" type="parTrans" cxnId="{DD38E891-FA50-4C62-B380-B162CCF0F355}">
      <dgm:prSet/>
      <dgm:spPr/>
      <dgm:t>
        <a:bodyPr/>
        <a:lstStyle/>
        <a:p>
          <a:endParaRPr lang="en-US"/>
        </a:p>
      </dgm:t>
    </dgm:pt>
    <dgm:pt modelId="{F7407EF0-3414-450F-9C3A-8BE08363003D}" type="sibTrans" cxnId="{DD38E891-FA50-4C62-B380-B162CCF0F355}">
      <dgm:prSet/>
      <dgm:spPr/>
      <dgm:t>
        <a:bodyPr/>
        <a:lstStyle/>
        <a:p>
          <a:endParaRPr lang="en-US"/>
        </a:p>
      </dgm:t>
    </dgm:pt>
    <dgm:pt modelId="{3FD1325F-788C-4311-A05B-312535CB674D}">
      <dgm:prSet/>
      <dgm:spPr/>
      <dgm:t>
        <a:bodyPr/>
        <a:lstStyle/>
        <a:p>
          <a:r>
            <a:rPr lang="en-US"/>
            <a:t>48,000 Accidents in Madhya Pradesh</a:t>
          </a:r>
        </a:p>
      </dgm:t>
    </dgm:pt>
    <dgm:pt modelId="{82CD0BDE-1AD7-49B1-9B93-90E1F9D385A4}" type="parTrans" cxnId="{C579DCA9-D8E9-4D8D-AE31-2D5C2506A5A2}">
      <dgm:prSet/>
      <dgm:spPr/>
      <dgm:t>
        <a:bodyPr/>
        <a:lstStyle/>
        <a:p>
          <a:endParaRPr lang="en-US"/>
        </a:p>
      </dgm:t>
    </dgm:pt>
    <dgm:pt modelId="{EA57355A-DF4A-4947-86E0-A15F4454F4C7}" type="sibTrans" cxnId="{C579DCA9-D8E9-4D8D-AE31-2D5C2506A5A2}">
      <dgm:prSet/>
      <dgm:spPr/>
      <dgm:t>
        <a:bodyPr/>
        <a:lstStyle/>
        <a:p>
          <a:endParaRPr lang="en-US"/>
        </a:p>
      </dgm:t>
    </dgm:pt>
    <dgm:pt modelId="{0FC9DEA3-2F0A-4BC0-879C-25B100F69E34}" type="pres">
      <dgm:prSet presAssocID="{BFB72FE1-3A0B-456E-8998-AB464A5048DF}" presName="outerComposite" presStyleCnt="0">
        <dgm:presLayoutVars>
          <dgm:chMax val="5"/>
          <dgm:dir/>
          <dgm:resizeHandles val="exact"/>
        </dgm:presLayoutVars>
      </dgm:prSet>
      <dgm:spPr/>
    </dgm:pt>
    <dgm:pt modelId="{C9B980F6-A249-4A7B-8247-87CA86B7C65F}" type="pres">
      <dgm:prSet presAssocID="{BFB72FE1-3A0B-456E-8998-AB464A5048DF}" presName="dummyMaxCanvas" presStyleCnt="0">
        <dgm:presLayoutVars/>
      </dgm:prSet>
      <dgm:spPr/>
    </dgm:pt>
    <dgm:pt modelId="{2FDD71FE-9679-486A-9477-27F35F9F049C}" type="pres">
      <dgm:prSet presAssocID="{BFB72FE1-3A0B-456E-8998-AB464A5048DF}" presName="ThreeNodes_1" presStyleLbl="node1" presStyleIdx="0" presStyleCnt="3">
        <dgm:presLayoutVars>
          <dgm:bulletEnabled val="1"/>
        </dgm:presLayoutVars>
      </dgm:prSet>
      <dgm:spPr/>
    </dgm:pt>
    <dgm:pt modelId="{47BF457F-5482-4F18-9ADD-EA16A6DC510E}" type="pres">
      <dgm:prSet presAssocID="{BFB72FE1-3A0B-456E-8998-AB464A5048DF}" presName="ThreeNodes_2" presStyleLbl="node1" presStyleIdx="1" presStyleCnt="3">
        <dgm:presLayoutVars>
          <dgm:bulletEnabled val="1"/>
        </dgm:presLayoutVars>
      </dgm:prSet>
      <dgm:spPr/>
    </dgm:pt>
    <dgm:pt modelId="{D3A49C16-F9A4-411E-B57B-F48E0EE6E10C}" type="pres">
      <dgm:prSet presAssocID="{BFB72FE1-3A0B-456E-8998-AB464A5048DF}" presName="ThreeNodes_3" presStyleLbl="node1" presStyleIdx="2" presStyleCnt="3">
        <dgm:presLayoutVars>
          <dgm:bulletEnabled val="1"/>
        </dgm:presLayoutVars>
      </dgm:prSet>
      <dgm:spPr/>
    </dgm:pt>
    <dgm:pt modelId="{785CE8E3-80C8-41E1-B6B4-FBE30113ED7D}" type="pres">
      <dgm:prSet presAssocID="{BFB72FE1-3A0B-456E-8998-AB464A5048DF}" presName="ThreeConn_1-2" presStyleLbl="fgAccFollowNode1" presStyleIdx="0" presStyleCnt="2">
        <dgm:presLayoutVars>
          <dgm:bulletEnabled val="1"/>
        </dgm:presLayoutVars>
      </dgm:prSet>
      <dgm:spPr/>
    </dgm:pt>
    <dgm:pt modelId="{EA4EBA60-A8CE-468D-9A71-8DFABE9501DA}" type="pres">
      <dgm:prSet presAssocID="{BFB72FE1-3A0B-456E-8998-AB464A5048DF}" presName="ThreeConn_2-3" presStyleLbl="fgAccFollowNode1" presStyleIdx="1" presStyleCnt="2">
        <dgm:presLayoutVars>
          <dgm:bulletEnabled val="1"/>
        </dgm:presLayoutVars>
      </dgm:prSet>
      <dgm:spPr/>
    </dgm:pt>
    <dgm:pt modelId="{28466575-A784-4397-9803-1463DA156A86}" type="pres">
      <dgm:prSet presAssocID="{BFB72FE1-3A0B-456E-8998-AB464A5048DF}" presName="ThreeNodes_1_text" presStyleLbl="node1" presStyleIdx="2" presStyleCnt="3">
        <dgm:presLayoutVars>
          <dgm:bulletEnabled val="1"/>
        </dgm:presLayoutVars>
      </dgm:prSet>
      <dgm:spPr/>
    </dgm:pt>
    <dgm:pt modelId="{D38D389A-6256-479D-8C20-A084B6AF5FF7}" type="pres">
      <dgm:prSet presAssocID="{BFB72FE1-3A0B-456E-8998-AB464A5048DF}" presName="ThreeNodes_2_text" presStyleLbl="node1" presStyleIdx="2" presStyleCnt="3">
        <dgm:presLayoutVars>
          <dgm:bulletEnabled val="1"/>
        </dgm:presLayoutVars>
      </dgm:prSet>
      <dgm:spPr/>
    </dgm:pt>
    <dgm:pt modelId="{7DB69A37-83DA-4975-958B-A8BBF8B5DB8A}" type="pres">
      <dgm:prSet presAssocID="{BFB72FE1-3A0B-456E-8998-AB464A5048D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7283F210-6C29-46D4-91B6-F1B3566942BA}" srcId="{BFB72FE1-3A0B-456E-8998-AB464A5048DF}" destId="{0C7C3736-CFE4-45CC-817D-44FAC98D0BE9}" srcOrd="0" destOrd="0" parTransId="{1324A2A6-AC0B-40E8-8C0B-555E27C258D6}" sibTransId="{E06867DB-74C0-471E-9A77-D56A4F60C102}"/>
    <dgm:cxn modelId="{7878A428-868A-47AD-B18C-E67B0A8F2954}" type="presOf" srcId="{3802F83C-218C-4001-AC88-5F67B5A84464}" destId="{47BF457F-5482-4F18-9ADD-EA16A6DC510E}" srcOrd="0" destOrd="0" presId="urn:microsoft.com/office/officeart/2005/8/layout/vProcess5"/>
    <dgm:cxn modelId="{89C8A232-8E75-49F2-86F2-238A0C7DCD38}" type="presOf" srcId="{E06867DB-74C0-471E-9A77-D56A4F60C102}" destId="{785CE8E3-80C8-41E1-B6B4-FBE30113ED7D}" srcOrd="0" destOrd="0" presId="urn:microsoft.com/office/officeart/2005/8/layout/vProcess5"/>
    <dgm:cxn modelId="{B7CB2D34-E21E-4625-8555-DFF2723C56FF}" type="presOf" srcId="{3802F83C-218C-4001-AC88-5F67B5A84464}" destId="{D38D389A-6256-479D-8C20-A084B6AF5FF7}" srcOrd="1" destOrd="0" presId="urn:microsoft.com/office/officeart/2005/8/layout/vProcess5"/>
    <dgm:cxn modelId="{88B24F6C-4304-4C28-A4AC-48CF3289223B}" type="presOf" srcId="{0C7C3736-CFE4-45CC-817D-44FAC98D0BE9}" destId="{2FDD71FE-9679-486A-9477-27F35F9F049C}" srcOrd="0" destOrd="0" presId="urn:microsoft.com/office/officeart/2005/8/layout/vProcess5"/>
    <dgm:cxn modelId="{E55CDE52-8543-4FF8-9916-B1B88530B5F3}" type="presOf" srcId="{F7407EF0-3414-450F-9C3A-8BE08363003D}" destId="{EA4EBA60-A8CE-468D-9A71-8DFABE9501DA}" srcOrd="0" destOrd="0" presId="urn:microsoft.com/office/officeart/2005/8/layout/vProcess5"/>
    <dgm:cxn modelId="{9A0FFE53-537B-4C0B-91C1-4E36925D78A7}" type="presOf" srcId="{BFB72FE1-3A0B-456E-8998-AB464A5048DF}" destId="{0FC9DEA3-2F0A-4BC0-879C-25B100F69E34}" srcOrd="0" destOrd="0" presId="urn:microsoft.com/office/officeart/2005/8/layout/vProcess5"/>
    <dgm:cxn modelId="{DD38E891-FA50-4C62-B380-B162CCF0F355}" srcId="{BFB72FE1-3A0B-456E-8998-AB464A5048DF}" destId="{3802F83C-218C-4001-AC88-5F67B5A84464}" srcOrd="1" destOrd="0" parTransId="{CC3550AA-9FCA-40A7-AFB6-9E208E7C6179}" sibTransId="{F7407EF0-3414-450F-9C3A-8BE08363003D}"/>
    <dgm:cxn modelId="{3A0464A3-64BB-4225-A259-B1C277DA6087}" type="presOf" srcId="{3FD1325F-788C-4311-A05B-312535CB674D}" destId="{D3A49C16-F9A4-411E-B57B-F48E0EE6E10C}" srcOrd="0" destOrd="0" presId="urn:microsoft.com/office/officeart/2005/8/layout/vProcess5"/>
    <dgm:cxn modelId="{C579DCA9-D8E9-4D8D-AE31-2D5C2506A5A2}" srcId="{BFB72FE1-3A0B-456E-8998-AB464A5048DF}" destId="{3FD1325F-788C-4311-A05B-312535CB674D}" srcOrd="2" destOrd="0" parTransId="{82CD0BDE-1AD7-49B1-9B93-90E1F9D385A4}" sibTransId="{EA57355A-DF4A-4947-86E0-A15F4454F4C7}"/>
    <dgm:cxn modelId="{59D918BE-74DE-4737-BE88-8F880D405328}" type="presOf" srcId="{3FD1325F-788C-4311-A05B-312535CB674D}" destId="{7DB69A37-83DA-4975-958B-A8BBF8B5DB8A}" srcOrd="1" destOrd="0" presId="urn:microsoft.com/office/officeart/2005/8/layout/vProcess5"/>
    <dgm:cxn modelId="{B41751FB-B2FC-438A-A2F2-DF29F09E5F21}" type="presOf" srcId="{0C7C3736-CFE4-45CC-817D-44FAC98D0BE9}" destId="{28466575-A784-4397-9803-1463DA156A86}" srcOrd="1" destOrd="0" presId="urn:microsoft.com/office/officeart/2005/8/layout/vProcess5"/>
    <dgm:cxn modelId="{97813F7E-767E-4CC2-BA74-5FBC86377E33}" type="presParOf" srcId="{0FC9DEA3-2F0A-4BC0-879C-25B100F69E34}" destId="{C9B980F6-A249-4A7B-8247-87CA86B7C65F}" srcOrd="0" destOrd="0" presId="urn:microsoft.com/office/officeart/2005/8/layout/vProcess5"/>
    <dgm:cxn modelId="{BA78076F-B879-4D4B-8DE3-42951D581478}" type="presParOf" srcId="{0FC9DEA3-2F0A-4BC0-879C-25B100F69E34}" destId="{2FDD71FE-9679-486A-9477-27F35F9F049C}" srcOrd="1" destOrd="0" presId="urn:microsoft.com/office/officeart/2005/8/layout/vProcess5"/>
    <dgm:cxn modelId="{B8EEEC03-DA84-4C01-B495-1274658BEBCE}" type="presParOf" srcId="{0FC9DEA3-2F0A-4BC0-879C-25B100F69E34}" destId="{47BF457F-5482-4F18-9ADD-EA16A6DC510E}" srcOrd="2" destOrd="0" presId="urn:microsoft.com/office/officeart/2005/8/layout/vProcess5"/>
    <dgm:cxn modelId="{AAC60DFA-E444-4794-94C8-4E02BE994D6F}" type="presParOf" srcId="{0FC9DEA3-2F0A-4BC0-879C-25B100F69E34}" destId="{D3A49C16-F9A4-411E-B57B-F48E0EE6E10C}" srcOrd="3" destOrd="0" presId="urn:microsoft.com/office/officeart/2005/8/layout/vProcess5"/>
    <dgm:cxn modelId="{69CDA077-47EE-47D6-A2C4-2ED7122D3A61}" type="presParOf" srcId="{0FC9DEA3-2F0A-4BC0-879C-25B100F69E34}" destId="{785CE8E3-80C8-41E1-B6B4-FBE30113ED7D}" srcOrd="4" destOrd="0" presId="urn:microsoft.com/office/officeart/2005/8/layout/vProcess5"/>
    <dgm:cxn modelId="{6A70ED42-636A-4BA4-9FBE-8E5414BB3BB5}" type="presParOf" srcId="{0FC9DEA3-2F0A-4BC0-879C-25B100F69E34}" destId="{EA4EBA60-A8CE-468D-9A71-8DFABE9501DA}" srcOrd="5" destOrd="0" presId="urn:microsoft.com/office/officeart/2005/8/layout/vProcess5"/>
    <dgm:cxn modelId="{F736B256-9A11-42AE-A60F-810CB18A671D}" type="presParOf" srcId="{0FC9DEA3-2F0A-4BC0-879C-25B100F69E34}" destId="{28466575-A784-4397-9803-1463DA156A86}" srcOrd="6" destOrd="0" presId="urn:microsoft.com/office/officeart/2005/8/layout/vProcess5"/>
    <dgm:cxn modelId="{975052DE-26F7-4899-8ED4-C1AF2B6C33E0}" type="presParOf" srcId="{0FC9DEA3-2F0A-4BC0-879C-25B100F69E34}" destId="{D38D389A-6256-479D-8C20-A084B6AF5FF7}" srcOrd="7" destOrd="0" presId="urn:microsoft.com/office/officeart/2005/8/layout/vProcess5"/>
    <dgm:cxn modelId="{52B8E196-4825-47FB-93D3-540E4C27AB60}" type="presParOf" srcId="{0FC9DEA3-2F0A-4BC0-879C-25B100F69E34}" destId="{7DB69A37-83DA-4975-958B-A8BBF8B5DB8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BBA874-DB19-40AE-82D5-6A2382E9901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26F554-7200-4A26-B480-685219E34233}">
      <dgm:prSet/>
      <dgm:spPr/>
      <dgm:t>
        <a:bodyPr/>
        <a:lstStyle/>
        <a:p>
          <a:r>
            <a:rPr lang="en-US"/>
            <a:t>Root Cause</a:t>
          </a:r>
        </a:p>
      </dgm:t>
    </dgm:pt>
    <dgm:pt modelId="{D8F138F1-BB48-4F34-B00F-05018EE11CD6}" type="parTrans" cxnId="{1BD03D9A-FF17-42D7-8035-673F5F964BDB}">
      <dgm:prSet/>
      <dgm:spPr/>
      <dgm:t>
        <a:bodyPr/>
        <a:lstStyle/>
        <a:p>
          <a:endParaRPr lang="en-US"/>
        </a:p>
      </dgm:t>
    </dgm:pt>
    <dgm:pt modelId="{877E02A4-C7BB-4CD3-B1B3-D376220706F0}" type="sibTrans" cxnId="{1BD03D9A-FF17-42D7-8035-673F5F964BDB}">
      <dgm:prSet/>
      <dgm:spPr/>
      <dgm:t>
        <a:bodyPr/>
        <a:lstStyle/>
        <a:p>
          <a:endParaRPr lang="en-US"/>
        </a:p>
      </dgm:t>
    </dgm:pt>
    <dgm:pt modelId="{A228F7C4-2B96-430B-8F72-FCF7FE034B93}">
      <dgm:prSet/>
      <dgm:spPr/>
      <dgm:t>
        <a:bodyPr/>
        <a:lstStyle/>
        <a:p>
          <a:r>
            <a:rPr lang="en-US"/>
            <a:t>Sleepiness</a:t>
          </a:r>
        </a:p>
      </dgm:t>
    </dgm:pt>
    <dgm:pt modelId="{36F247A1-B59E-4FB8-8C59-4E9EAD32B7B9}" type="parTrans" cxnId="{3BFD2C10-8C09-44EF-981A-B306CF6E08BF}">
      <dgm:prSet/>
      <dgm:spPr/>
      <dgm:t>
        <a:bodyPr/>
        <a:lstStyle/>
        <a:p>
          <a:endParaRPr lang="en-US"/>
        </a:p>
      </dgm:t>
    </dgm:pt>
    <dgm:pt modelId="{AEBEAAA8-A010-4CF6-8C5E-D29F3D6F82AF}" type="sibTrans" cxnId="{3BFD2C10-8C09-44EF-981A-B306CF6E08BF}">
      <dgm:prSet/>
      <dgm:spPr/>
      <dgm:t>
        <a:bodyPr/>
        <a:lstStyle/>
        <a:p>
          <a:endParaRPr lang="en-US"/>
        </a:p>
      </dgm:t>
    </dgm:pt>
    <dgm:pt modelId="{E4F97D18-F7AC-4A66-9EDB-B31D504C57A1}" type="pres">
      <dgm:prSet presAssocID="{77BBA874-DB19-40AE-82D5-6A2382E99017}" presName="root" presStyleCnt="0">
        <dgm:presLayoutVars>
          <dgm:dir/>
          <dgm:resizeHandles val="exact"/>
        </dgm:presLayoutVars>
      </dgm:prSet>
      <dgm:spPr/>
    </dgm:pt>
    <dgm:pt modelId="{D22442BA-2626-4840-BF48-B7050743CE26}" type="pres">
      <dgm:prSet presAssocID="{9B26F554-7200-4A26-B480-685219E34233}" presName="compNode" presStyleCnt="0"/>
      <dgm:spPr/>
    </dgm:pt>
    <dgm:pt modelId="{FC09E3CF-4B8E-4325-9180-C945D8FFDAE2}" type="pres">
      <dgm:prSet presAssocID="{9B26F554-7200-4A26-B480-685219E3423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useAndEffect"/>
        </a:ext>
      </dgm:extLst>
    </dgm:pt>
    <dgm:pt modelId="{EA453C8A-0896-4B89-AB3F-85E98B3F7E7C}" type="pres">
      <dgm:prSet presAssocID="{9B26F554-7200-4A26-B480-685219E34233}" presName="spaceRect" presStyleCnt="0"/>
      <dgm:spPr/>
    </dgm:pt>
    <dgm:pt modelId="{9DDB71E3-1CD4-4B77-930E-0CAC451CF4F2}" type="pres">
      <dgm:prSet presAssocID="{9B26F554-7200-4A26-B480-685219E34233}" presName="textRect" presStyleLbl="revTx" presStyleIdx="0" presStyleCnt="2">
        <dgm:presLayoutVars>
          <dgm:chMax val="1"/>
          <dgm:chPref val="1"/>
        </dgm:presLayoutVars>
      </dgm:prSet>
      <dgm:spPr/>
    </dgm:pt>
    <dgm:pt modelId="{54B213A5-3056-4920-BF54-C4E77BD8B28D}" type="pres">
      <dgm:prSet presAssocID="{877E02A4-C7BB-4CD3-B1B3-D376220706F0}" presName="sibTrans" presStyleCnt="0"/>
      <dgm:spPr/>
    </dgm:pt>
    <dgm:pt modelId="{B0C973E5-9035-4906-BA1C-D620745DD342}" type="pres">
      <dgm:prSet presAssocID="{A228F7C4-2B96-430B-8F72-FCF7FE034B93}" presName="compNode" presStyleCnt="0"/>
      <dgm:spPr/>
    </dgm:pt>
    <dgm:pt modelId="{80F4EF31-EC80-4CD1-B459-698D5201443C}" type="pres">
      <dgm:prSet presAssocID="{A228F7C4-2B96-430B-8F72-FCF7FE034B9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D079E566-A534-4BC3-8F28-313EBDF01999}" type="pres">
      <dgm:prSet presAssocID="{A228F7C4-2B96-430B-8F72-FCF7FE034B93}" presName="spaceRect" presStyleCnt="0"/>
      <dgm:spPr/>
    </dgm:pt>
    <dgm:pt modelId="{B3BE0605-96B0-4B92-8A6E-9B1D4777B722}" type="pres">
      <dgm:prSet presAssocID="{A228F7C4-2B96-430B-8F72-FCF7FE034B9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BFD2C10-8C09-44EF-981A-B306CF6E08BF}" srcId="{77BBA874-DB19-40AE-82D5-6A2382E99017}" destId="{A228F7C4-2B96-430B-8F72-FCF7FE034B93}" srcOrd="1" destOrd="0" parTransId="{36F247A1-B59E-4FB8-8C59-4E9EAD32B7B9}" sibTransId="{AEBEAAA8-A010-4CF6-8C5E-D29F3D6F82AF}"/>
    <dgm:cxn modelId="{1235FE1E-70C6-4AC1-80A4-67857551DC72}" type="presOf" srcId="{77BBA874-DB19-40AE-82D5-6A2382E99017}" destId="{E4F97D18-F7AC-4A66-9EDB-B31D504C57A1}" srcOrd="0" destOrd="0" presId="urn:microsoft.com/office/officeart/2018/2/layout/IconLabelList"/>
    <dgm:cxn modelId="{5B32AC4E-0A76-4C83-BC99-47DA122270A9}" type="presOf" srcId="{9B26F554-7200-4A26-B480-685219E34233}" destId="{9DDB71E3-1CD4-4B77-930E-0CAC451CF4F2}" srcOrd="0" destOrd="0" presId="urn:microsoft.com/office/officeart/2018/2/layout/IconLabelList"/>
    <dgm:cxn modelId="{1BD03D9A-FF17-42D7-8035-673F5F964BDB}" srcId="{77BBA874-DB19-40AE-82D5-6A2382E99017}" destId="{9B26F554-7200-4A26-B480-685219E34233}" srcOrd="0" destOrd="0" parTransId="{D8F138F1-BB48-4F34-B00F-05018EE11CD6}" sibTransId="{877E02A4-C7BB-4CD3-B1B3-D376220706F0}"/>
    <dgm:cxn modelId="{8C81C9E4-B05D-4311-923F-743181A82D28}" type="presOf" srcId="{A228F7C4-2B96-430B-8F72-FCF7FE034B93}" destId="{B3BE0605-96B0-4B92-8A6E-9B1D4777B722}" srcOrd="0" destOrd="0" presId="urn:microsoft.com/office/officeart/2018/2/layout/IconLabelList"/>
    <dgm:cxn modelId="{700D1075-ADEF-4027-82D4-75A2672B089F}" type="presParOf" srcId="{E4F97D18-F7AC-4A66-9EDB-B31D504C57A1}" destId="{D22442BA-2626-4840-BF48-B7050743CE26}" srcOrd="0" destOrd="0" presId="urn:microsoft.com/office/officeart/2018/2/layout/IconLabelList"/>
    <dgm:cxn modelId="{FED8D86C-CFFE-4F01-80F9-14A2A83AF4DD}" type="presParOf" srcId="{D22442BA-2626-4840-BF48-B7050743CE26}" destId="{FC09E3CF-4B8E-4325-9180-C945D8FFDAE2}" srcOrd="0" destOrd="0" presId="urn:microsoft.com/office/officeart/2018/2/layout/IconLabelList"/>
    <dgm:cxn modelId="{E4D2D635-88B5-4CE3-9BEE-AADEEF63862B}" type="presParOf" srcId="{D22442BA-2626-4840-BF48-B7050743CE26}" destId="{EA453C8A-0896-4B89-AB3F-85E98B3F7E7C}" srcOrd="1" destOrd="0" presId="urn:microsoft.com/office/officeart/2018/2/layout/IconLabelList"/>
    <dgm:cxn modelId="{6E5232F7-E8A7-4D86-A0ED-71FB3046EFDA}" type="presParOf" srcId="{D22442BA-2626-4840-BF48-B7050743CE26}" destId="{9DDB71E3-1CD4-4B77-930E-0CAC451CF4F2}" srcOrd="2" destOrd="0" presId="urn:microsoft.com/office/officeart/2018/2/layout/IconLabelList"/>
    <dgm:cxn modelId="{B8E2CE49-D84F-4577-AA66-14706307E630}" type="presParOf" srcId="{E4F97D18-F7AC-4A66-9EDB-B31D504C57A1}" destId="{54B213A5-3056-4920-BF54-C4E77BD8B28D}" srcOrd="1" destOrd="0" presId="urn:microsoft.com/office/officeart/2018/2/layout/IconLabelList"/>
    <dgm:cxn modelId="{3F2E2E9B-488B-4293-A6FA-C7C5CFC49DBB}" type="presParOf" srcId="{E4F97D18-F7AC-4A66-9EDB-B31D504C57A1}" destId="{B0C973E5-9035-4906-BA1C-D620745DD342}" srcOrd="2" destOrd="0" presId="urn:microsoft.com/office/officeart/2018/2/layout/IconLabelList"/>
    <dgm:cxn modelId="{797B7A83-3470-4C2A-A0FF-12DBDB144696}" type="presParOf" srcId="{B0C973E5-9035-4906-BA1C-D620745DD342}" destId="{80F4EF31-EC80-4CD1-B459-698D5201443C}" srcOrd="0" destOrd="0" presId="urn:microsoft.com/office/officeart/2018/2/layout/IconLabelList"/>
    <dgm:cxn modelId="{EB1209DD-313C-49DF-B6BB-D54A9CA34160}" type="presParOf" srcId="{B0C973E5-9035-4906-BA1C-D620745DD342}" destId="{D079E566-A534-4BC3-8F28-313EBDF01999}" srcOrd="1" destOrd="0" presId="urn:microsoft.com/office/officeart/2018/2/layout/IconLabelList"/>
    <dgm:cxn modelId="{5B60ABE1-45F3-4B46-829B-C087E84AA661}" type="presParOf" srcId="{B0C973E5-9035-4906-BA1C-D620745DD342}" destId="{B3BE0605-96B0-4B92-8A6E-9B1D4777B72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7D0736F-C5B5-4F93-B7FA-D02D30B16E2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076011-82DF-4E0F-B16B-647D1B8C3F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Machine Learning</a:t>
          </a:r>
        </a:p>
      </dgm:t>
    </dgm:pt>
    <dgm:pt modelId="{D3437A0F-E952-4C6A-A0BB-E7DF45CADCE2}" type="parTrans" cxnId="{422BFF64-2A3D-4AFB-8B42-5A7B616A1123}">
      <dgm:prSet/>
      <dgm:spPr/>
      <dgm:t>
        <a:bodyPr/>
        <a:lstStyle/>
        <a:p>
          <a:endParaRPr lang="en-US"/>
        </a:p>
      </dgm:t>
    </dgm:pt>
    <dgm:pt modelId="{5C551BCE-031B-4C4F-B638-C4B1D2813055}" type="sibTrans" cxnId="{422BFF64-2A3D-4AFB-8B42-5A7B616A1123}">
      <dgm:prSet/>
      <dgm:spPr/>
      <dgm:t>
        <a:bodyPr/>
        <a:lstStyle/>
        <a:p>
          <a:endParaRPr lang="en-US"/>
        </a:p>
      </dgm:t>
    </dgm:pt>
    <dgm:pt modelId="{6DE11D92-5F62-40C0-9EA4-5CBAAC2EE7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Self Driving Cars</a:t>
          </a:r>
        </a:p>
      </dgm:t>
    </dgm:pt>
    <dgm:pt modelId="{8B6E1B13-B93A-4B9C-AA10-C260FE915A9D}" type="parTrans" cxnId="{D263A935-A7CA-4B0A-855E-D1C827683D06}">
      <dgm:prSet/>
      <dgm:spPr/>
      <dgm:t>
        <a:bodyPr/>
        <a:lstStyle/>
        <a:p>
          <a:endParaRPr lang="en-US"/>
        </a:p>
      </dgm:t>
    </dgm:pt>
    <dgm:pt modelId="{1E02E1BF-A939-4BF1-AF48-92D6DC923C85}" type="sibTrans" cxnId="{D263A935-A7CA-4B0A-855E-D1C827683D06}">
      <dgm:prSet/>
      <dgm:spPr/>
      <dgm:t>
        <a:bodyPr/>
        <a:lstStyle/>
        <a:p>
          <a:endParaRPr lang="en-US"/>
        </a:p>
      </dgm:t>
    </dgm:pt>
    <dgm:pt modelId="{3E703D25-FF28-4C68-8629-E690FFC14058}" type="pres">
      <dgm:prSet presAssocID="{67D0736F-C5B5-4F93-B7FA-D02D30B16E28}" presName="root" presStyleCnt="0">
        <dgm:presLayoutVars>
          <dgm:dir/>
          <dgm:resizeHandles val="exact"/>
        </dgm:presLayoutVars>
      </dgm:prSet>
      <dgm:spPr/>
    </dgm:pt>
    <dgm:pt modelId="{56DEB8CE-95C2-45C7-87C0-A38971599DFC}" type="pres">
      <dgm:prSet presAssocID="{D1076011-82DF-4E0F-B16B-647D1B8C3F5D}" presName="compNode" presStyleCnt="0"/>
      <dgm:spPr/>
    </dgm:pt>
    <dgm:pt modelId="{D8007E16-0A52-4725-9446-DC5F5EFB4A83}" type="pres">
      <dgm:prSet presAssocID="{D1076011-82DF-4E0F-B16B-647D1B8C3F5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6C3923E-8F69-4CD8-BD27-621CC19E3DEB}" type="pres">
      <dgm:prSet presAssocID="{D1076011-82DF-4E0F-B16B-647D1B8C3F5D}" presName="spaceRect" presStyleCnt="0"/>
      <dgm:spPr/>
    </dgm:pt>
    <dgm:pt modelId="{038625C8-5010-4C91-8386-7AD67E66FF06}" type="pres">
      <dgm:prSet presAssocID="{D1076011-82DF-4E0F-B16B-647D1B8C3F5D}" presName="textRect" presStyleLbl="revTx" presStyleIdx="0" presStyleCnt="2">
        <dgm:presLayoutVars>
          <dgm:chMax val="1"/>
          <dgm:chPref val="1"/>
        </dgm:presLayoutVars>
      </dgm:prSet>
      <dgm:spPr/>
    </dgm:pt>
    <dgm:pt modelId="{1E822945-59D4-44DC-8EBC-D0A58389B25D}" type="pres">
      <dgm:prSet presAssocID="{5C551BCE-031B-4C4F-B638-C4B1D2813055}" presName="sibTrans" presStyleCnt="0"/>
      <dgm:spPr/>
    </dgm:pt>
    <dgm:pt modelId="{65F87261-5BBF-4A6E-A4B2-958E10109017}" type="pres">
      <dgm:prSet presAssocID="{6DE11D92-5F62-40C0-9EA4-5CBAAC2EE7BE}" presName="compNode" presStyleCnt="0"/>
      <dgm:spPr/>
    </dgm:pt>
    <dgm:pt modelId="{6175A8C0-A4C5-46B4-B6AF-F52748CBE1EC}" type="pres">
      <dgm:prSet presAssocID="{6DE11D92-5F62-40C0-9EA4-5CBAAC2EE7B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40B027F9-645F-4726-AB8C-5E57517897CD}" type="pres">
      <dgm:prSet presAssocID="{6DE11D92-5F62-40C0-9EA4-5CBAAC2EE7BE}" presName="spaceRect" presStyleCnt="0"/>
      <dgm:spPr/>
    </dgm:pt>
    <dgm:pt modelId="{2845228C-BBD3-43B6-8E1A-0A952AA00D1B}" type="pres">
      <dgm:prSet presAssocID="{6DE11D92-5F62-40C0-9EA4-5CBAAC2EE7B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02240E-9FB0-48D8-91B6-55ADF3362673}" type="presOf" srcId="{6DE11D92-5F62-40C0-9EA4-5CBAAC2EE7BE}" destId="{2845228C-BBD3-43B6-8E1A-0A952AA00D1B}" srcOrd="0" destOrd="0" presId="urn:microsoft.com/office/officeart/2018/2/layout/IconLabelList"/>
    <dgm:cxn modelId="{D263A935-A7CA-4B0A-855E-D1C827683D06}" srcId="{67D0736F-C5B5-4F93-B7FA-D02D30B16E28}" destId="{6DE11D92-5F62-40C0-9EA4-5CBAAC2EE7BE}" srcOrd="1" destOrd="0" parTransId="{8B6E1B13-B93A-4B9C-AA10-C260FE915A9D}" sibTransId="{1E02E1BF-A939-4BF1-AF48-92D6DC923C85}"/>
    <dgm:cxn modelId="{5DE5E542-94B5-419F-A5A9-F8BED897AD6B}" type="presOf" srcId="{67D0736F-C5B5-4F93-B7FA-D02D30B16E28}" destId="{3E703D25-FF28-4C68-8629-E690FFC14058}" srcOrd="0" destOrd="0" presId="urn:microsoft.com/office/officeart/2018/2/layout/IconLabelList"/>
    <dgm:cxn modelId="{422BFF64-2A3D-4AFB-8B42-5A7B616A1123}" srcId="{67D0736F-C5B5-4F93-B7FA-D02D30B16E28}" destId="{D1076011-82DF-4E0F-B16B-647D1B8C3F5D}" srcOrd="0" destOrd="0" parTransId="{D3437A0F-E952-4C6A-A0BB-E7DF45CADCE2}" sibTransId="{5C551BCE-031B-4C4F-B638-C4B1D2813055}"/>
    <dgm:cxn modelId="{98EE3AFD-0EAA-4C44-909E-5C52925B01A8}" type="presOf" srcId="{D1076011-82DF-4E0F-B16B-647D1B8C3F5D}" destId="{038625C8-5010-4C91-8386-7AD67E66FF06}" srcOrd="0" destOrd="0" presId="urn:microsoft.com/office/officeart/2018/2/layout/IconLabelList"/>
    <dgm:cxn modelId="{5C155B68-DC36-4185-971D-96270220A10F}" type="presParOf" srcId="{3E703D25-FF28-4C68-8629-E690FFC14058}" destId="{56DEB8CE-95C2-45C7-87C0-A38971599DFC}" srcOrd="0" destOrd="0" presId="urn:microsoft.com/office/officeart/2018/2/layout/IconLabelList"/>
    <dgm:cxn modelId="{25955402-DF5D-4737-A0B3-EBF58F0653A5}" type="presParOf" srcId="{56DEB8CE-95C2-45C7-87C0-A38971599DFC}" destId="{D8007E16-0A52-4725-9446-DC5F5EFB4A83}" srcOrd="0" destOrd="0" presId="urn:microsoft.com/office/officeart/2018/2/layout/IconLabelList"/>
    <dgm:cxn modelId="{88761631-D2ED-42D1-B196-E4B7D97569D4}" type="presParOf" srcId="{56DEB8CE-95C2-45C7-87C0-A38971599DFC}" destId="{16C3923E-8F69-4CD8-BD27-621CC19E3DEB}" srcOrd="1" destOrd="0" presId="urn:microsoft.com/office/officeart/2018/2/layout/IconLabelList"/>
    <dgm:cxn modelId="{D3722ADD-B200-4FC0-8544-156EA7CDB988}" type="presParOf" srcId="{56DEB8CE-95C2-45C7-87C0-A38971599DFC}" destId="{038625C8-5010-4C91-8386-7AD67E66FF06}" srcOrd="2" destOrd="0" presId="urn:microsoft.com/office/officeart/2018/2/layout/IconLabelList"/>
    <dgm:cxn modelId="{92DA73A1-2A44-4FCD-9AEB-D3B1AA247DEE}" type="presParOf" srcId="{3E703D25-FF28-4C68-8629-E690FFC14058}" destId="{1E822945-59D4-44DC-8EBC-D0A58389B25D}" srcOrd="1" destOrd="0" presId="urn:microsoft.com/office/officeart/2018/2/layout/IconLabelList"/>
    <dgm:cxn modelId="{F5C26D68-DF7E-4235-A347-0D730202501C}" type="presParOf" srcId="{3E703D25-FF28-4C68-8629-E690FFC14058}" destId="{65F87261-5BBF-4A6E-A4B2-958E10109017}" srcOrd="2" destOrd="0" presId="urn:microsoft.com/office/officeart/2018/2/layout/IconLabelList"/>
    <dgm:cxn modelId="{AC51D440-F66F-43C1-89AC-47B0566F1DC6}" type="presParOf" srcId="{65F87261-5BBF-4A6E-A4B2-958E10109017}" destId="{6175A8C0-A4C5-46B4-B6AF-F52748CBE1EC}" srcOrd="0" destOrd="0" presId="urn:microsoft.com/office/officeart/2018/2/layout/IconLabelList"/>
    <dgm:cxn modelId="{CB47B323-52EB-4211-ACDB-E5EAA1220527}" type="presParOf" srcId="{65F87261-5BBF-4A6E-A4B2-958E10109017}" destId="{40B027F9-645F-4726-AB8C-5E57517897CD}" srcOrd="1" destOrd="0" presId="urn:microsoft.com/office/officeart/2018/2/layout/IconLabelList"/>
    <dgm:cxn modelId="{F140EA86-559A-4AA6-9BCE-974730669E4B}" type="presParOf" srcId="{65F87261-5BBF-4A6E-A4B2-958E10109017}" destId="{2845228C-BBD3-43B6-8E1A-0A952AA00D1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32E206-5591-4A53-8BB0-763D2FFC57C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227472C-A041-44F8-AF59-56BFA1FD355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Analysis of Side Passenger</a:t>
          </a:r>
        </a:p>
      </dgm:t>
    </dgm:pt>
    <dgm:pt modelId="{2311817C-83E6-4B91-92BE-168C235F34DD}" type="parTrans" cxnId="{27497A4A-D2F7-4B19-AAB2-C89B144E36A1}">
      <dgm:prSet/>
      <dgm:spPr/>
      <dgm:t>
        <a:bodyPr/>
        <a:lstStyle/>
        <a:p>
          <a:endParaRPr lang="en-US"/>
        </a:p>
      </dgm:t>
    </dgm:pt>
    <dgm:pt modelId="{D9B1D266-DDDA-49A9-A3AC-6923E05A2A3C}" type="sibTrans" cxnId="{27497A4A-D2F7-4B19-AAB2-C89B144E36A1}">
      <dgm:prSet/>
      <dgm:spPr/>
      <dgm:t>
        <a:bodyPr/>
        <a:lstStyle/>
        <a:p>
          <a:endParaRPr lang="en-US"/>
        </a:p>
      </dgm:t>
    </dgm:pt>
    <dgm:pt modelId="{A262EEC9-1019-4BCD-86C3-DC851FA5261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Music Based Suggestion</a:t>
          </a:r>
        </a:p>
      </dgm:t>
    </dgm:pt>
    <dgm:pt modelId="{624E8895-072A-4B4E-9A8E-30FCE8A6F1EF}" type="parTrans" cxnId="{D2FC65E0-DAFD-47EE-B4B2-FFFFEB54042F}">
      <dgm:prSet/>
      <dgm:spPr/>
      <dgm:t>
        <a:bodyPr/>
        <a:lstStyle/>
        <a:p>
          <a:endParaRPr lang="en-US"/>
        </a:p>
      </dgm:t>
    </dgm:pt>
    <dgm:pt modelId="{A6A8CE6A-0325-4E61-BADA-C82E59B0F4A5}" type="sibTrans" cxnId="{D2FC65E0-DAFD-47EE-B4B2-FFFFEB54042F}">
      <dgm:prSet/>
      <dgm:spPr/>
      <dgm:t>
        <a:bodyPr/>
        <a:lstStyle/>
        <a:p>
          <a:endParaRPr lang="en-US"/>
        </a:p>
      </dgm:t>
    </dgm:pt>
    <dgm:pt modelId="{73CC8295-6C49-4CE7-AFAD-5269B47E5E93}" type="pres">
      <dgm:prSet presAssocID="{E332E206-5591-4A53-8BB0-763D2FFC57C6}" presName="root" presStyleCnt="0">
        <dgm:presLayoutVars>
          <dgm:dir/>
          <dgm:resizeHandles val="exact"/>
        </dgm:presLayoutVars>
      </dgm:prSet>
      <dgm:spPr/>
    </dgm:pt>
    <dgm:pt modelId="{7C129C46-2189-45D8-97CD-55B107FE1DFF}" type="pres">
      <dgm:prSet presAssocID="{5227472C-A041-44F8-AF59-56BFA1FD3550}" presName="compNode" presStyleCnt="0"/>
      <dgm:spPr/>
    </dgm:pt>
    <dgm:pt modelId="{65C1BDBF-8082-4B1D-9918-56981C500A15}" type="pres">
      <dgm:prSet presAssocID="{5227472C-A041-44F8-AF59-56BFA1FD3550}" presName="iconBgRect" presStyleLbl="bgShp" presStyleIdx="0" presStyleCnt="2"/>
      <dgm:spPr/>
    </dgm:pt>
    <dgm:pt modelId="{0287A626-8167-473C-8307-D5DDAF1F01AE}" type="pres">
      <dgm:prSet presAssocID="{5227472C-A041-44F8-AF59-56BFA1FD355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F8711130-0E0C-4CAD-9BE3-17381B7BE708}" type="pres">
      <dgm:prSet presAssocID="{5227472C-A041-44F8-AF59-56BFA1FD3550}" presName="spaceRect" presStyleCnt="0"/>
      <dgm:spPr/>
    </dgm:pt>
    <dgm:pt modelId="{B4D72F24-6E1E-4B9E-9AD1-8FBB8AD74FAF}" type="pres">
      <dgm:prSet presAssocID="{5227472C-A041-44F8-AF59-56BFA1FD3550}" presName="textRect" presStyleLbl="revTx" presStyleIdx="0" presStyleCnt="2">
        <dgm:presLayoutVars>
          <dgm:chMax val="1"/>
          <dgm:chPref val="1"/>
        </dgm:presLayoutVars>
      </dgm:prSet>
      <dgm:spPr/>
    </dgm:pt>
    <dgm:pt modelId="{E3063D70-1099-4159-AAE2-AA6DED9D6067}" type="pres">
      <dgm:prSet presAssocID="{D9B1D266-DDDA-49A9-A3AC-6923E05A2A3C}" presName="sibTrans" presStyleCnt="0"/>
      <dgm:spPr/>
    </dgm:pt>
    <dgm:pt modelId="{5B2BB394-450F-4932-8A0E-CD70226AC2D3}" type="pres">
      <dgm:prSet presAssocID="{A262EEC9-1019-4BCD-86C3-DC851FA52614}" presName="compNode" presStyleCnt="0"/>
      <dgm:spPr/>
    </dgm:pt>
    <dgm:pt modelId="{36B7E0DE-A7B4-4278-A250-B136BBDBDE8F}" type="pres">
      <dgm:prSet presAssocID="{A262EEC9-1019-4BCD-86C3-DC851FA52614}" presName="iconBgRect" presStyleLbl="bgShp" presStyleIdx="1" presStyleCnt="2"/>
      <dgm:spPr/>
    </dgm:pt>
    <dgm:pt modelId="{27F2A05D-2C93-450D-8932-4E1D3DF458C7}" type="pres">
      <dgm:prSet presAssocID="{A262EEC9-1019-4BCD-86C3-DC851FA526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EF10557C-616A-4CBD-8EE3-F6F50438801D}" type="pres">
      <dgm:prSet presAssocID="{A262EEC9-1019-4BCD-86C3-DC851FA52614}" presName="spaceRect" presStyleCnt="0"/>
      <dgm:spPr/>
    </dgm:pt>
    <dgm:pt modelId="{B9618FFC-DD05-4A27-BBD7-FC635C3FEB38}" type="pres">
      <dgm:prSet presAssocID="{A262EEC9-1019-4BCD-86C3-DC851FA526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7497A4A-D2F7-4B19-AAB2-C89B144E36A1}" srcId="{E332E206-5591-4A53-8BB0-763D2FFC57C6}" destId="{5227472C-A041-44F8-AF59-56BFA1FD3550}" srcOrd="0" destOrd="0" parTransId="{2311817C-83E6-4B91-92BE-168C235F34DD}" sibTransId="{D9B1D266-DDDA-49A9-A3AC-6923E05A2A3C}"/>
    <dgm:cxn modelId="{1FF67D52-391F-4883-9355-37799DA35AD5}" type="presOf" srcId="{E332E206-5591-4A53-8BB0-763D2FFC57C6}" destId="{73CC8295-6C49-4CE7-AFAD-5269B47E5E93}" srcOrd="0" destOrd="0" presId="urn:microsoft.com/office/officeart/2018/5/layout/IconCircleLabelList"/>
    <dgm:cxn modelId="{2C79DAAA-C2DA-491D-9554-E9CCEE23D292}" type="presOf" srcId="{A262EEC9-1019-4BCD-86C3-DC851FA52614}" destId="{B9618FFC-DD05-4A27-BBD7-FC635C3FEB38}" srcOrd="0" destOrd="0" presId="urn:microsoft.com/office/officeart/2018/5/layout/IconCircleLabelList"/>
    <dgm:cxn modelId="{9C1DCBAD-37D6-420B-A7E3-1D9BEF0D7E8E}" type="presOf" srcId="{5227472C-A041-44F8-AF59-56BFA1FD3550}" destId="{B4D72F24-6E1E-4B9E-9AD1-8FBB8AD74FAF}" srcOrd="0" destOrd="0" presId="urn:microsoft.com/office/officeart/2018/5/layout/IconCircleLabelList"/>
    <dgm:cxn modelId="{D2FC65E0-DAFD-47EE-B4B2-FFFFEB54042F}" srcId="{E332E206-5591-4A53-8BB0-763D2FFC57C6}" destId="{A262EEC9-1019-4BCD-86C3-DC851FA52614}" srcOrd="1" destOrd="0" parTransId="{624E8895-072A-4B4E-9A8E-30FCE8A6F1EF}" sibTransId="{A6A8CE6A-0325-4E61-BADA-C82E59B0F4A5}"/>
    <dgm:cxn modelId="{64DFF624-902D-46AA-8254-CE63933663B8}" type="presParOf" srcId="{73CC8295-6C49-4CE7-AFAD-5269B47E5E93}" destId="{7C129C46-2189-45D8-97CD-55B107FE1DFF}" srcOrd="0" destOrd="0" presId="urn:microsoft.com/office/officeart/2018/5/layout/IconCircleLabelList"/>
    <dgm:cxn modelId="{FBE39E33-170A-4046-9889-E9DF130DB7FB}" type="presParOf" srcId="{7C129C46-2189-45D8-97CD-55B107FE1DFF}" destId="{65C1BDBF-8082-4B1D-9918-56981C500A15}" srcOrd="0" destOrd="0" presId="urn:microsoft.com/office/officeart/2018/5/layout/IconCircleLabelList"/>
    <dgm:cxn modelId="{B8B1AF4E-D0FE-481A-AA20-20A0B1F2F806}" type="presParOf" srcId="{7C129C46-2189-45D8-97CD-55B107FE1DFF}" destId="{0287A626-8167-473C-8307-D5DDAF1F01AE}" srcOrd="1" destOrd="0" presId="urn:microsoft.com/office/officeart/2018/5/layout/IconCircleLabelList"/>
    <dgm:cxn modelId="{89EFBCDF-C8E5-4316-BA7D-A26CE4A14931}" type="presParOf" srcId="{7C129C46-2189-45D8-97CD-55B107FE1DFF}" destId="{F8711130-0E0C-4CAD-9BE3-17381B7BE708}" srcOrd="2" destOrd="0" presId="urn:microsoft.com/office/officeart/2018/5/layout/IconCircleLabelList"/>
    <dgm:cxn modelId="{5180C776-F73F-45E5-9E8C-2EB1C9C41BDD}" type="presParOf" srcId="{7C129C46-2189-45D8-97CD-55B107FE1DFF}" destId="{B4D72F24-6E1E-4B9E-9AD1-8FBB8AD74FAF}" srcOrd="3" destOrd="0" presId="urn:microsoft.com/office/officeart/2018/5/layout/IconCircleLabelList"/>
    <dgm:cxn modelId="{D236169A-6C29-4242-B16C-FF8DF0FCADDE}" type="presParOf" srcId="{73CC8295-6C49-4CE7-AFAD-5269B47E5E93}" destId="{E3063D70-1099-4159-AAE2-AA6DED9D6067}" srcOrd="1" destOrd="0" presId="urn:microsoft.com/office/officeart/2018/5/layout/IconCircleLabelList"/>
    <dgm:cxn modelId="{55F65EB4-F654-4AAC-967D-BC4D9FAD1C3E}" type="presParOf" srcId="{73CC8295-6C49-4CE7-AFAD-5269B47E5E93}" destId="{5B2BB394-450F-4932-8A0E-CD70226AC2D3}" srcOrd="2" destOrd="0" presId="urn:microsoft.com/office/officeart/2018/5/layout/IconCircleLabelList"/>
    <dgm:cxn modelId="{D55BF33B-F25F-4AA8-81B0-4E409FC4ABD4}" type="presParOf" srcId="{5B2BB394-450F-4932-8A0E-CD70226AC2D3}" destId="{36B7E0DE-A7B4-4278-A250-B136BBDBDE8F}" srcOrd="0" destOrd="0" presId="urn:microsoft.com/office/officeart/2018/5/layout/IconCircleLabelList"/>
    <dgm:cxn modelId="{92D8D4A7-DD39-44BC-82AF-423DBDA919D0}" type="presParOf" srcId="{5B2BB394-450F-4932-8A0E-CD70226AC2D3}" destId="{27F2A05D-2C93-450D-8932-4E1D3DF458C7}" srcOrd="1" destOrd="0" presId="urn:microsoft.com/office/officeart/2018/5/layout/IconCircleLabelList"/>
    <dgm:cxn modelId="{18772F8F-A3A7-4916-AF2A-BD3393F6F4C2}" type="presParOf" srcId="{5B2BB394-450F-4932-8A0E-CD70226AC2D3}" destId="{EF10557C-616A-4CBD-8EE3-F6F50438801D}" srcOrd="2" destOrd="0" presId="urn:microsoft.com/office/officeart/2018/5/layout/IconCircleLabelList"/>
    <dgm:cxn modelId="{28C1AEF5-02F1-4B87-B156-8B8358E15B3F}" type="presParOf" srcId="{5B2BB394-450F-4932-8A0E-CD70226AC2D3}" destId="{B9618FFC-DD05-4A27-BBD7-FC635C3FEB3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D08F5B3-76EC-4AB2-8BB0-63C8C377CF9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F57CC6C-8483-4F2C-A307-2C23265242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Hardware Setup</a:t>
          </a:r>
        </a:p>
      </dgm:t>
    </dgm:pt>
    <dgm:pt modelId="{C105AEE6-E213-45B6-AA36-96E9536DA6F9}" type="parTrans" cxnId="{C6561562-1320-43CC-B7CC-00B9C9B8C4F2}">
      <dgm:prSet/>
      <dgm:spPr/>
      <dgm:t>
        <a:bodyPr/>
        <a:lstStyle/>
        <a:p>
          <a:endParaRPr lang="en-US"/>
        </a:p>
      </dgm:t>
    </dgm:pt>
    <dgm:pt modelId="{87B6785B-E900-44F4-A5EC-599A77624335}" type="sibTrans" cxnId="{C6561562-1320-43CC-B7CC-00B9C9B8C4F2}">
      <dgm:prSet/>
      <dgm:spPr/>
      <dgm:t>
        <a:bodyPr/>
        <a:lstStyle/>
        <a:p>
          <a:endParaRPr lang="en-US"/>
        </a:p>
      </dgm:t>
    </dgm:pt>
    <dgm:pt modelId="{F85EB283-6512-4018-AFA2-2EC71397A3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Temp Management</a:t>
          </a:r>
        </a:p>
      </dgm:t>
    </dgm:pt>
    <dgm:pt modelId="{006252A4-B023-40E3-9721-8AAB404C8229}" type="parTrans" cxnId="{41B554DF-DE85-42C7-86F7-31DF5E77DEB2}">
      <dgm:prSet/>
      <dgm:spPr/>
      <dgm:t>
        <a:bodyPr/>
        <a:lstStyle/>
        <a:p>
          <a:endParaRPr lang="en-US"/>
        </a:p>
      </dgm:t>
    </dgm:pt>
    <dgm:pt modelId="{D756B468-BF7D-49C3-859E-361FC3FD99C9}" type="sibTrans" cxnId="{41B554DF-DE85-42C7-86F7-31DF5E77DEB2}">
      <dgm:prSet/>
      <dgm:spPr/>
      <dgm:t>
        <a:bodyPr/>
        <a:lstStyle/>
        <a:p>
          <a:endParaRPr lang="en-US"/>
        </a:p>
      </dgm:t>
    </dgm:pt>
    <dgm:pt modelId="{BB602521-30FE-412D-A0E7-AA8B51C8B872}" type="pres">
      <dgm:prSet presAssocID="{3D08F5B3-76EC-4AB2-8BB0-63C8C377CF9D}" presName="root" presStyleCnt="0">
        <dgm:presLayoutVars>
          <dgm:dir/>
          <dgm:resizeHandles val="exact"/>
        </dgm:presLayoutVars>
      </dgm:prSet>
      <dgm:spPr/>
    </dgm:pt>
    <dgm:pt modelId="{1C993B4D-8DE8-430D-B64E-718D1BFBB63C}" type="pres">
      <dgm:prSet presAssocID="{7F57CC6C-8483-4F2C-A307-2C23265242C6}" presName="compNode" presStyleCnt="0"/>
      <dgm:spPr/>
    </dgm:pt>
    <dgm:pt modelId="{2E9EDFE6-3569-4A09-B70B-2FCB51B90EAA}" type="pres">
      <dgm:prSet presAssocID="{7F57CC6C-8483-4F2C-A307-2C23265242C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108F2A6F-3D1D-49DB-8881-A68A42449A29}" type="pres">
      <dgm:prSet presAssocID="{7F57CC6C-8483-4F2C-A307-2C23265242C6}" presName="spaceRect" presStyleCnt="0"/>
      <dgm:spPr/>
    </dgm:pt>
    <dgm:pt modelId="{63E22E42-E601-46E0-BCCD-81D0E7032F37}" type="pres">
      <dgm:prSet presAssocID="{7F57CC6C-8483-4F2C-A307-2C23265242C6}" presName="textRect" presStyleLbl="revTx" presStyleIdx="0" presStyleCnt="2">
        <dgm:presLayoutVars>
          <dgm:chMax val="1"/>
          <dgm:chPref val="1"/>
        </dgm:presLayoutVars>
      </dgm:prSet>
      <dgm:spPr/>
    </dgm:pt>
    <dgm:pt modelId="{90CF2F4F-9D54-4D21-8C92-24BDE83A1CA3}" type="pres">
      <dgm:prSet presAssocID="{87B6785B-E900-44F4-A5EC-599A77624335}" presName="sibTrans" presStyleCnt="0"/>
      <dgm:spPr/>
    </dgm:pt>
    <dgm:pt modelId="{FE4C8540-872A-4D91-B083-1EB642C99A86}" type="pres">
      <dgm:prSet presAssocID="{F85EB283-6512-4018-AFA2-2EC71397A314}" presName="compNode" presStyleCnt="0"/>
      <dgm:spPr/>
    </dgm:pt>
    <dgm:pt modelId="{F2B63F25-14B1-4FBE-887D-127E17600631}" type="pres">
      <dgm:prSet presAssocID="{F85EB283-6512-4018-AFA2-2EC71397A3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6D4397B6-A4D3-4557-BDD2-FE6B49C7E9EA}" type="pres">
      <dgm:prSet presAssocID="{F85EB283-6512-4018-AFA2-2EC71397A314}" presName="spaceRect" presStyleCnt="0"/>
      <dgm:spPr/>
    </dgm:pt>
    <dgm:pt modelId="{6C511D6D-DC71-4E4A-9A90-B24358535FE2}" type="pres">
      <dgm:prSet presAssocID="{F85EB283-6512-4018-AFA2-2EC71397A3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6561562-1320-43CC-B7CC-00B9C9B8C4F2}" srcId="{3D08F5B3-76EC-4AB2-8BB0-63C8C377CF9D}" destId="{7F57CC6C-8483-4F2C-A307-2C23265242C6}" srcOrd="0" destOrd="0" parTransId="{C105AEE6-E213-45B6-AA36-96E9536DA6F9}" sibTransId="{87B6785B-E900-44F4-A5EC-599A77624335}"/>
    <dgm:cxn modelId="{C563B149-1988-4EE1-9898-7D835EA1AA2D}" type="presOf" srcId="{F85EB283-6512-4018-AFA2-2EC71397A314}" destId="{6C511D6D-DC71-4E4A-9A90-B24358535FE2}" srcOrd="0" destOrd="0" presId="urn:microsoft.com/office/officeart/2018/2/layout/IconLabelList"/>
    <dgm:cxn modelId="{CD5F9A6D-FDB9-48D3-B2FA-3839E15400A2}" type="presOf" srcId="{7F57CC6C-8483-4F2C-A307-2C23265242C6}" destId="{63E22E42-E601-46E0-BCCD-81D0E7032F37}" srcOrd="0" destOrd="0" presId="urn:microsoft.com/office/officeart/2018/2/layout/IconLabelList"/>
    <dgm:cxn modelId="{41B554DF-DE85-42C7-86F7-31DF5E77DEB2}" srcId="{3D08F5B3-76EC-4AB2-8BB0-63C8C377CF9D}" destId="{F85EB283-6512-4018-AFA2-2EC71397A314}" srcOrd="1" destOrd="0" parTransId="{006252A4-B023-40E3-9721-8AAB404C8229}" sibTransId="{D756B468-BF7D-49C3-859E-361FC3FD99C9}"/>
    <dgm:cxn modelId="{B7AD6AFB-59DB-4EAE-ACD8-8610F899107E}" type="presOf" srcId="{3D08F5B3-76EC-4AB2-8BB0-63C8C377CF9D}" destId="{BB602521-30FE-412D-A0E7-AA8B51C8B872}" srcOrd="0" destOrd="0" presId="urn:microsoft.com/office/officeart/2018/2/layout/IconLabelList"/>
    <dgm:cxn modelId="{357071C4-39F0-433D-A7AE-742E5825E14C}" type="presParOf" srcId="{BB602521-30FE-412D-A0E7-AA8B51C8B872}" destId="{1C993B4D-8DE8-430D-B64E-718D1BFBB63C}" srcOrd="0" destOrd="0" presId="urn:microsoft.com/office/officeart/2018/2/layout/IconLabelList"/>
    <dgm:cxn modelId="{183727D8-E473-489F-8728-D87AE2C080A2}" type="presParOf" srcId="{1C993B4D-8DE8-430D-B64E-718D1BFBB63C}" destId="{2E9EDFE6-3569-4A09-B70B-2FCB51B90EAA}" srcOrd="0" destOrd="0" presId="urn:microsoft.com/office/officeart/2018/2/layout/IconLabelList"/>
    <dgm:cxn modelId="{727EBFDC-1F6F-402B-ADC3-DC9A27AFF489}" type="presParOf" srcId="{1C993B4D-8DE8-430D-B64E-718D1BFBB63C}" destId="{108F2A6F-3D1D-49DB-8881-A68A42449A29}" srcOrd="1" destOrd="0" presId="urn:microsoft.com/office/officeart/2018/2/layout/IconLabelList"/>
    <dgm:cxn modelId="{D8A9C6C5-CC11-43C1-8503-708C18403541}" type="presParOf" srcId="{1C993B4D-8DE8-430D-B64E-718D1BFBB63C}" destId="{63E22E42-E601-46E0-BCCD-81D0E7032F37}" srcOrd="2" destOrd="0" presId="urn:microsoft.com/office/officeart/2018/2/layout/IconLabelList"/>
    <dgm:cxn modelId="{1489361A-02C7-437B-B022-E579CE5B20A6}" type="presParOf" srcId="{BB602521-30FE-412D-A0E7-AA8B51C8B872}" destId="{90CF2F4F-9D54-4D21-8C92-24BDE83A1CA3}" srcOrd="1" destOrd="0" presId="urn:microsoft.com/office/officeart/2018/2/layout/IconLabelList"/>
    <dgm:cxn modelId="{0F8A12F0-4A3B-4EA2-A26B-C921E231B8C3}" type="presParOf" srcId="{BB602521-30FE-412D-A0E7-AA8B51C8B872}" destId="{FE4C8540-872A-4D91-B083-1EB642C99A86}" srcOrd="2" destOrd="0" presId="urn:microsoft.com/office/officeart/2018/2/layout/IconLabelList"/>
    <dgm:cxn modelId="{CE1A77A7-FDE4-4C4B-94BD-1349E1268142}" type="presParOf" srcId="{FE4C8540-872A-4D91-B083-1EB642C99A86}" destId="{F2B63F25-14B1-4FBE-887D-127E17600631}" srcOrd="0" destOrd="0" presId="urn:microsoft.com/office/officeart/2018/2/layout/IconLabelList"/>
    <dgm:cxn modelId="{313ECD87-53B7-4AC2-A0DF-7C1E2BF5D3F5}" type="presParOf" srcId="{FE4C8540-872A-4D91-B083-1EB642C99A86}" destId="{6D4397B6-A4D3-4557-BDD2-FE6B49C7E9EA}" srcOrd="1" destOrd="0" presId="urn:microsoft.com/office/officeart/2018/2/layout/IconLabelList"/>
    <dgm:cxn modelId="{9CE22EB2-47A4-48AD-8A16-F47E5E45655F}" type="presParOf" srcId="{FE4C8540-872A-4D91-B083-1EB642C99A86}" destId="{6C511D6D-DC71-4E4A-9A90-B24358535FE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24DC93-6B1D-4EC4-AA24-DE84E299A41A}">
      <dsp:nvSpPr>
        <dsp:cNvPr id="0" name=""/>
        <dsp:cNvSpPr/>
      </dsp:nvSpPr>
      <dsp:spPr>
        <a:xfrm>
          <a:off x="0" y="1877"/>
          <a:ext cx="5410200" cy="80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F9389C5-AE45-4F88-A5A4-AC9E43003B32}">
      <dsp:nvSpPr>
        <dsp:cNvPr id="0" name=""/>
        <dsp:cNvSpPr/>
      </dsp:nvSpPr>
      <dsp:spPr>
        <a:xfrm>
          <a:off x="242016" y="181889"/>
          <a:ext cx="440029" cy="4400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D61956-C026-4A00-A086-5CB3BDF9F704}">
      <dsp:nvSpPr>
        <dsp:cNvPr id="0" name=""/>
        <dsp:cNvSpPr/>
      </dsp:nvSpPr>
      <dsp:spPr>
        <a:xfrm>
          <a:off x="924061" y="1877"/>
          <a:ext cx="4486138" cy="80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72" tIns="84672" rIns="84672" bIns="84672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Problem</a:t>
          </a:r>
        </a:p>
      </dsp:txBody>
      <dsp:txXfrm>
        <a:off x="924061" y="1877"/>
        <a:ext cx="4486138" cy="800053"/>
      </dsp:txXfrm>
    </dsp:sp>
    <dsp:sp modelId="{47A34BCF-C1A0-4FBF-AB6F-7AD429A0C176}">
      <dsp:nvSpPr>
        <dsp:cNvPr id="0" name=""/>
        <dsp:cNvSpPr/>
      </dsp:nvSpPr>
      <dsp:spPr>
        <a:xfrm>
          <a:off x="0" y="1001943"/>
          <a:ext cx="5410200" cy="80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DCE9A3-EFE3-42E7-B17E-0704B6455E4C}">
      <dsp:nvSpPr>
        <dsp:cNvPr id="0" name=""/>
        <dsp:cNvSpPr/>
      </dsp:nvSpPr>
      <dsp:spPr>
        <a:xfrm>
          <a:off x="242016" y="1181955"/>
          <a:ext cx="440029" cy="4400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3552AA8-6D42-49D5-90FC-4FF3424A5949}">
      <dsp:nvSpPr>
        <dsp:cNvPr id="0" name=""/>
        <dsp:cNvSpPr/>
      </dsp:nvSpPr>
      <dsp:spPr>
        <a:xfrm>
          <a:off x="924061" y="1001943"/>
          <a:ext cx="4486138" cy="80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72" tIns="84672" rIns="84672" bIns="84672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Explanation </a:t>
          </a:r>
        </a:p>
      </dsp:txBody>
      <dsp:txXfrm>
        <a:off x="924061" y="1001943"/>
        <a:ext cx="4486138" cy="800053"/>
      </dsp:txXfrm>
    </dsp:sp>
    <dsp:sp modelId="{A87FBEFA-1910-45A3-9EAE-939371F57FC8}">
      <dsp:nvSpPr>
        <dsp:cNvPr id="0" name=""/>
        <dsp:cNvSpPr/>
      </dsp:nvSpPr>
      <dsp:spPr>
        <a:xfrm>
          <a:off x="0" y="2002010"/>
          <a:ext cx="5410200" cy="80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E171B451-69A8-4DEE-B7AE-8313C095AB98}">
      <dsp:nvSpPr>
        <dsp:cNvPr id="0" name=""/>
        <dsp:cNvSpPr/>
      </dsp:nvSpPr>
      <dsp:spPr>
        <a:xfrm>
          <a:off x="242016" y="2182022"/>
          <a:ext cx="440029" cy="4400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31B749-5904-4BA2-903F-A629D9795DDA}">
      <dsp:nvSpPr>
        <dsp:cNvPr id="0" name=""/>
        <dsp:cNvSpPr/>
      </dsp:nvSpPr>
      <dsp:spPr>
        <a:xfrm>
          <a:off x="924061" y="2002010"/>
          <a:ext cx="4486138" cy="80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72" tIns="84672" rIns="84672" bIns="84672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Solution</a:t>
          </a:r>
        </a:p>
      </dsp:txBody>
      <dsp:txXfrm>
        <a:off x="924061" y="2002010"/>
        <a:ext cx="4486138" cy="800053"/>
      </dsp:txXfrm>
    </dsp:sp>
    <dsp:sp modelId="{7347FAF0-17FE-4C8D-BE5D-88AB6AFC3CAD}">
      <dsp:nvSpPr>
        <dsp:cNvPr id="0" name=""/>
        <dsp:cNvSpPr/>
      </dsp:nvSpPr>
      <dsp:spPr>
        <a:xfrm>
          <a:off x="0" y="3002076"/>
          <a:ext cx="5410200" cy="80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6F04C5-19ED-47DC-9E16-C739DE18235F}">
      <dsp:nvSpPr>
        <dsp:cNvPr id="0" name=""/>
        <dsp:cNvSpPr/>
      </dsp:nvSpPr>
      <dsp:spPr>
        <a:xfrm>
          <a:off x="242016" y="3182088"/>
          <a:ext cx="440029" cy="4400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BB7D470-E4E4-4CEF-8A13-FE95162A89DD}">
      <dsp:nvSpPr>
        <dsp:cNvPr id="0" name=""/>
        <dsp:cNvSpPr/>
      </dsp:nvSpPr>
      <dsp:spPr>
        <a:xfrm>
          <a:off x="924061" y="3002076"/>
          <a:ext cx="4486138" cy="80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72" tIns="84672" rIns="84672" bIns="84672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Proposed Methodology </a:t>
          </a:r>
        </a:p>
      </dsp:txBody>
      <dsp:txXfrm>
        <a:off x="924061" y="3002076"/>
        <a:ext cx="4486138" cy="800053"/>
      </dsp:txXfrm>
    </dsp:sp>
    <dsp:sp modelId="{FACAA447-E205-4746-8654-20B3326AA12E}">
      <dsp:nvSpPr>
        <dsp:cNvPr id="0" name=""/>
        <dsp:cNvSpPr/>
      </dsp:nvSpPr>
      <dsp:spPr>
        <a:xfrm>
          <a:off x="0" y="4002142"/>
          <a:ext cx="5410200" cy="80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8847EBE-2D03-40A6-8841-D46C3DF635E2}">
      <dsp:nvSpPr>
        <dsp:cNvPr id="0" name=""/>
        <dsp:cNvSpPr/>
      </dsp:nvSpPr>
      <dsp:spPr>
        <a:xfrm>
          <a:off x="242016" y="4182154"/>
          <a:ext cx="440029" cy="4400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360BE3A-D73E-4F86-A493-DCE84ECE4538}">
      <dsp:nvSpPr>
        <dsp:cNvPr id="0" name=""/>
        <dsp:cNvSpPr/>
      </dsp:nvSpPr>
      <dsp:spPr>
        <a:xfrm>
          <a:off x="924061" y="4002142"/>
          <a:ext cx="4486138" cy="80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72" tIns="84672" rIns="84672" bIns="84672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Uniqueness</a:t>
          </a:r>
        </a:p>
      </dsp:txBody>
      <dsp:txXfrm>
        <a:off x="924061" y="4002142"/>
        <a:ext cx="4486138" cy="800053"/>
      </dsp:txXfrm>
    </dsp:sp>
    <dsp:sp modelId="{9FAE0896-A417-4CB9-B8CE-6A0CD526588F}">
      <dsp:nvSpPr>
        <dsp:cNvPr id="0" name=""/>
        <dsp:cNvSpPr/>
      </dsp:nvSpPr>
      <dsp:spPr>
        <a:xfrm>
          <a:off x="0" y="5002209"/>
          <a:ext cx="5410200" cy="80005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75D03C0-00C7-4473-88CA-8518469FA9E8}">
      <dsp:nvSpPr>
        <dsp:cNvPr id="0" name=""/>
        <dsp:cNvSpPr/>
      </dsp:nvSpPr>
      <dsp:spPr>
        <a:xfrm>
          <a:off x="242016" y="5182221"/>
          <a:ext cx="440029" cy="44002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2C9DF27-D5B5-40E0-A6D3-4D4375D362AD}">
      <dsp:nvSpPr>
        <dsp:cNvPr id="0" name=""/>
        <dsp:cNvSpPr/>
      </dsp:nvSpPr>
      <dsp:spPr>
        <a:xfrm>
          <a:off x="924061" y="5002209"/>
          <a:ext cx="4486138" cy="8000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672" tIns="84672" rIns="84672" bIns="84672" numCol="1" spcCol="1270" anchor="ctr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Current Progress</a:t>
          </a:r>
        </a:p>
      </dsp:txBody>
      <dsp:txXfrm>
        <a:off x="924061" y="5002209"/>
        <a:ext cx="4486138" cy="8000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DD71FE-9679-486A-9477-27F35F9F049C}">
      <dsp:nvSpPr>
        <dsp:cNvPr id="0" name=""/>
        <dsp:cNvSpPr/>
      </dsp:nvSpPr>
      <dsp:spPr>
        <a:xfrm>
          <a:off x="0" y="0"/>
          <a:ext cx="8442472" cy="5566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Driver Drowsiness</a:t>
          </a:r>
        </a:p>
      </dsp:txBody>
      <dsp:txXfrm>
        <a:off x="16305" y="16305"/>
        <a:ext cx="7841751" cy="524089"/>
      </dsp:txXfrm>
    </dsp:sp>
    <dsp:sp modelId="{47BF457F-5482-4F18-9ADD-EA16A6DC510E}">
      <dsp:nvSpPr>
        <dsp:cNvPr id="0" name=""/>
        <dsp:cNvSpPr/>
      </dsp:nvSpPr>
      <dsp:spPr>
        <a:xfrm>
          <a:off x="744924" y="649482"/>
          <a:ext cx="8442472" cy="556699"/>
        </a:xfrm>
        <a:prstGeom prst="roundRect">
          <a:avLst>
            <a:gd name="adj" fmla="val 10000"/>
          </a:avLst>
        </a:prstGeom>
        <a:solidFill>
          <a:schemeClr val="accent2">
            <a:hueOff val="-1340899"/>
            <a:satOff val="1509"/>
            <a:lumOff val="78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55,000 Accidents in Tamil Nadu</a:t>
          </a:r>
        </a:p>
      </dsp:txBody>
      <dsp:txXfrm>
        <a:off x="761229" y="665787"/>
        <a:ext cx="7303084" cy="524089"/>
      </dsp:txXfrm>
    </dsp:sp>
    <dsp:sp modelId="{D3A49C16-F9A4-411E-B57B-F48E0EE6E10C}">
      <dsp:nvSpPr>
        <dsp:cNvPr id="0" name=""/>
        <dsp:cNvSpPr/>
      </dsp:nvSpPr>
      <dsp:spPr>
        <a:xfrm>
          <a:off x="1489848" y="1298965"/>
          <a:ext cx="8442472" cy="556699"/>
        </a:xfrm>
        <a:prstGeom prst="roundRect">
          <a:avLst>
            <a:gd name="adj" fmla="val 10000"/>
          </a:avLst>
        </a:prstGeom>
        <a:solidFill>
          <a:schemeClr val="accent2">
            <a:hueOff val="-2681797"/>
            <a:satOff val="3018"/>
            <a:lumOff val="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48,000 Accidents in Madhya Pradesh</a:t>
          </a:r>
        </a:p>
      </dsp:txBody>
      <dsp:txXfrm>
        <a:off x="1506153" y="1315270"/>
        <a:ext cx="7303084" cy="524089"/>
      </dsp:txXfrm>
    </dsp:sp>
    <dsp:sp modelId="{785CE8E3-80C8-41E1-B6B4-FBE30113ED7D}">
      <dsp:nvSpPr>
        <dsp:cNvPr id="0" name=""/>
        <dsp:cNvSpPr/>
      </dsp:nvSpPr>
      <dsp:spPr>
        <a:xfrm>
          <a:off x="8080618" y="422163"/>
          <a:ext cx="361854" cy="361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162035" y="422163"/>
        <a:ext cx="199020" cy="272295"/>
      </dsp:txXfrm>
    </dsp:sp>
    <dsp:sp modelId="{EA4EBA60-A8CE-468D-9A71-8DFABE9501DA}">
      <dsp:nvSpPr>
        <dsp:cNvPr id="0" name=""/>
        <dsp:cNvSpPr/>
      </dsp:nvSpPr>
      <dsp:spPr>
        <a:xfrm>
          <a:off x="8825542" y="1067935"/>
          <a:ext cx="361854" cy="36185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837541"/>
            <a:satOff val="2076"/>
            <a:lumOff val="32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7541"/>
              <a:satOff val="2076"/>
              <a:lumOff val="32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8906959" y="1067935"/>
        <a:ext cx="199020" cy="27229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9E3CF-4B8E-4325-9180-C945D8FFDAE2}">
      <dsp:nvSpPr>
        <dsp:cNvPr id="0" name=""/>
        <dsp:cNvSpPr/>
      </dsp:nvSpPr>
      <dsp:spPr>
        <a:xfrm>
          <a:off x="2747022" y="71019"/>
          <a:ext cx="569531" cy="5695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B71E3-1CD4-4B77-930E-0CAC451CF4F2}">
      <dsp:nvSpPr>
        <dsp:cNvPr id="0" name=""/>
        <dsp:cNvSpPr/>
      </dsp:nvSpPr>
      <dsp:spPr>
        <a:xfrm>
          <a:off x="2398975" y="830425"/>
          <a:ext cx="1265625" cy="5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Root Cause</a:t>
          </a:r>
        </a:p>
      </dsp:txBody>
      <dsp:txXfrm>
        <a:off x="2398975" y="830425"/>
        <a:ext cx="1265625" cy="506250"/>
      </dsp:txXfrm>
    </dsp:sp>
    <dsp:sp modelId="{80F4EF31-EC80-4CD1-B459-698D5201443C}">
      <dsp:nvSpPr>
        <dsp:cNvPr id="0" name=""/>
        <dsp:cNvSpPr/>
      </dsp:nvSpPr>
      <dsp:spPr>
        <a:xfrm>
          <a:off x="4234132" y="71019"/>
          <a:ext cx="569531" cy="5695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BE0605-96B0-4B92-8A6E-9B1D4777B722}">
      <dsp:nvSpPr>
        <dsp:cNvPr id="0" name=""/>
        <dsp:cNvSpPr/>
      </dsp:nvSpPr>
      <dsp:spPr>
        <a:xfrm>
          <a:off x="3886085" y="830425"/>
          <a:ext cx="1265625" cy="50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Sleepiness</a:t>
          </a:r>
        </a:p>
      </dsp:txBody>
      <dsp:txXfrm>
        <a:off x="3886085" y="830425"/>
        <a:ext cx="1265625" cy="5062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007E16-0A52-4725-9446-DC5F5EFB4A83}">
      <dsp:nvSpPr>
        <dsp:cNvPr id="0" name=""/>
        <dsp:cNvSpPr/>
      </dsp:nvSpPr>
      <dsp:spPr>
        <a:xfrm>
          <a:off x="1527825" y="360118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8625C8-5010-4C91-8386-7AD67E66FF06}">
      <dsp:nvSpPr>
        <dsp:cNvPr id="0" name=""/>
        <dsp:cNvSpPr/>
      </dsp:nvSpPr>
      <dsp:spPr>
        <a:xfrm>
          <a:off x="339825" y="277433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Machine Learning</a:t>
          </a:r>
        </a:p>
      </dsp:txBody>
      <dsp:txXfrm>
        <a:off x="339825" y="2774331"/>
        <a:ext cx="4320000" cy="720000"/>
      </dsp:txXfrm>
    </dsp:sp>
    <dsp:sp modelId="{6175A8C0-A4C5-46B4-B6AF-F52748CBE1EC}">
      <dsp:nvSpPr>
        <dsp:cNvPr id="0" name=""/>
        <dsp:cNvSpPr/>
      </dsp:nvSpPr>
      <dsp:spPr>
        <a:xfrm>
          <a:off x="6603825" y="360118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5228C-BBD3-43B6-8E1A-0A952AA00D1B}">
      <dsp:nvSpPr>
        <dsp:cNvPr id="0" name=""/>
        <dsp:cNvSpPr/>
      </dsp:nvSpPr>
      <dsp:spPr>
        <a:xfrm>
          <a:off x="5415825" y="277433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Self Driving Cars</a:t>
          </a:r>
        </a:p>
      </dsp:txBody>
      <dsp:txXfrm>
        <a:off x="5415825" y="2774331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C1BDBF-8082-4B1D-9918-56981C500A15}">
      <dsp:nvSpPr>
        <dsp:cNvPr id="0" name=""/>
        <dsp:cNvSpPr/>
      </dsp:nvSpPr>
      <dsp:spPr>
        <a:xfrm>
          <a:off x="505079" y="170560"/>
          <a:ext cx="1406812" cy="1406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87A626-8167-473C-8307-D5DDAF1F01AE}">
      <dsp:nvSpPr>
        <dsp:cNvPr id="0" name=""/>
        <dsp:cNvSpPr/>
      </dsp:nvSpPr>
      <dsp:spPr>
        <a:xfrm>
          <a:off x="804892" y="470372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72F24-6E1E-4B9E-9AD1-8FBB8AD74FAF}">
      <dsp:nvSpPr>
        <dsp:cNvPr id="0" name=""/>
        <dsp:cNvSpPr/>
      </dsp:nvSpPr>
      <dsp:spPr>
        <a:xfrm>
          <a:off x="55361" y="2015560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Analysis of Side Passenger</a:t>
          </a:r>
        </a:p>
      </dsp:txBody>
      <dsp:txXfrm>
        <a:off x="55361" y="2015560"/>
        <a:ext cx="2306250" cy="720000"/>
      </dsp:txXfrm>
    </dsp:sp>
    <dsp:sp modelId="{36B7E0DE-A7B4-4278-A250-B136BBDBDE8F}">
      <dsp:nvSpPr>
        <dsp:cNvPr id="0" name=""/>
        <dsp:cNvSpPr/>
      </dsp:nvSpPr>
      <dsp:spPr>
        <a:xfrm>
          <a:off x="3214923" y="170560"/>
          <a:ext cx="1406812" cy="1406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F2A05D-2C93-450D-8932-4E1D3DF458C7}">
      <dsp:nvSpPr>
        <dsp:cNvPr id="0" name=""/>
        <dsp:cNvSpPr/>
      </dsp:nvSpPr>
      <dsp:spPr>
        <a:xfrm>
          <a:off x="3514736" y="470372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618FFC-DD05-4A27-BBD7-FC635C3FEB38}">
      <dsp:nvSpPr>
        <dsp:cNvPr id="0" name=""/>
        <dsp:cNvSpPr/>
      </dsp:nvSpPr>
      <dsp:spPr>
        <a:xfrm>
          <a:off x="2765204" y="2015560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Music Based Suggestion</a:t>
          </a:r>
        </a:p>
      </dsp:txBody>
      <dsp:txXfrm>
        <a:off x="2765204" y="2015560"/>
        <a:ext cx="23062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9EDFE6-3569-4A09-B70B-2FCB51B90EAA}">
      <dsp:nvSpPr>
        <dsp:cNvPr id="0" name=""/>
        <dsp:cNvSpPr/>
      </dsp:nvSpPr>
      <dsp:spPr>
        <a:xfrm>
          <a:off x="436677" y="766077"/>
          <a:ext cx="712705" cy="7127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E22E42-E601-46E0-BCCD-81D0E7032F37}">
      <dsp:nvSpPr>
        <dsp:cNvPr id="0" name=""/>
        <dsp:cNvSpPr/>
      </dsp:nvSpPr>
      <dsp:spPr>
        <a:xfrm>
          <a:off x="1135" y="1716507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Hardware Setup</a:t>
          </a:r>
        </a:p>
      </dsp:txBody>
      <dsp:txXfrm>
        <a:off x="1135" y="1716507"/>
        <a:ext cx="1583789" cy="633515"/>
      </dsp:txXfrm>
    </dsp:sp>
    <dsp:sp modelId="{F2B63F25-14B1-4FBE-887D-127E17600631}">
      <dsp:nvSpPr>
        <dsp:cNvPr id="0" name=""/>
        <dsp:cNvSpPr/>
      </dsp:nvSpPr>
      <dsp:spPr>
        <a:xfrm>
          <a:off x="2297629" y="766077"/>
          <a:ext cx="712705" cy="7127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11D6D-DC71-4E4A-9A90-B24358535FE2}">
      <dsp:nvSpPr>
        <dsp:cNvPr id="0" name=""/>
        <dsp:cNvSpPr/>
      </dsp:nvSpPr>
      <dsp:spPr>
        <a:xfrm>
          <a:off x="1862087" y="1716507"/>
          <a:ext cx="1583789" cy="63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Temp Management</a:t>
          </a:r>
        </a:p>
      </dsp:txBody>
      <dsp:txXfrm>
        <a:off x="1862087" y="1716507"/>
        <a:ext cx="1583789" cy="6335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64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549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16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29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89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812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7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579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0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01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0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3/25/2023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0684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61" r:id="rId6"/>
    <p:sldLayoutId id="2147483756" r:id="rId7"/>
    <p:sldLayoutId id="2147483757" r:id="rId8"/>
    <p:sldLayoutId id="2147483758" r:id="rId9"/>
    <p:sldLayoutId id="2147483760" r:id="rId10"/>
    <p:sldLayoutId id="214748375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12" Type="http://schemas.openxmlformats.org/officeDocument/2006/relationships/hyperlink" Target="https://www.statista.com/statistics/report-content/statistic/1110224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8.jpe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1.png"/><Relationship Id="rId9" Type="http://schemas.microsoft.com/office/2007/relationships/diagramDrawing" Target="../diagrams/drawing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6.xml"/><Relationship Id="rId3" Type="http://schemas.openxmlformats.org/officeDocument/2006/relationships/image" Target="../media/image33.jpeg"/><Relationship Id="rId7" Type="http://schemas.openxmlformats.org/officeDocument/2006/relationships/diagramQuickStyle" Target="../diagrams/quickStyle6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6.xml"/><Relationship Id="rId5" Type="http://schemas.openxmlformats.org/officeDocument/2006/relationships/diagramData" Target="../diagrams/data6.xml"/><Relationship Id="rId4" Type="http://schemas.openxmlformats.org/officeDocument/2006/relationships/image" Target="../media/image1.png"/><Relationship Id="rId9" Type="http://schemas.microsoft.com/office/2007/relationships/diagramDrawing" Target="../diagrams/drawin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01B27662-BD40-44DC-99F5-516479EF1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B1001-F636-402D-44D0-2BB4B32E8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029075"/>
            <a:ext cx="5423298" cy="3646340"/>
          </a:xfrm>
        </p:spPr>
        <p:txBody>
          <a:bodyPr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Driver Drowsiness Detection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1172D-9595-BCB7-6EF3-61584EF3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50426"/>
            <a:ext cx="4876800" cy="921774"/>
          </a:xfrm>
        </p:spPr>
        <p:txBody>
          <a:bodyPr>
            <a:normAutofit/>
          </a:bodyPr>
          <a:lstStyle/>
          <a:p>
            <a:r>
              <a:rPr lang="en-US" dirty="0"/>
              <a:t>By: Dhruv Agarwal | Yash </a:t>
            </a:r>
            <a:r>
              <a:rPr lang="en-US" dirty="0" err="1"/>
              <a:t>Khilavdiya</a:t>
            </a:r>
            <a:r>
              <a:rPr lang="en-US" dirty="0"/>
              <a:t> | </a:t>
            </a:r>
          </a:p>
          <a:p>
            <a:r>
              <a:rPr lang="en-US" dirty="0"/>
              <a:t>Shubham </a:t>
            </a:r>
            <a:r>
              <a:rPr lang="en-US" dirty="0" err="1"/>
              <a:t>Gurele</a:t>
            </a:r>
            <a:r>
              <a:rPr lang="en-US" dirty="0"/>
              <a:t> 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B01C3-5078-4039-811E-D840C6262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3536">
            <a:off x="6583776" y="575040"/>
            <a:ext cx="5013450" cy="578651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38100" dir="36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2EE9B49B-B44A-4DAC-BD6E-17ABCE56D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60760">
            <a:off x="6528215" y="556684"/>
            <a:ext cx="5147611" cy="5835537"/>
          </a:xfrm>
          <a:custGeom>
            <a:avLst/>
            <a:gdLst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0 w 4662328"/>
              <a:gd name="connsiteY84" fmla="*/ 3811601 h 5549975"/>
              <a:gd name="connsiteX85" fmla="*/ 110031 w 4662328"/>
              <a:gd name="connsiteY85" fmla="*/ 3811601 h 5549975"/>
              <a:gd name="connsiteX0" fmla="*/ 412307 w 4662328"/>
              <a:gd name="connsiteY0" fmla="*/ 0 h 5549975"/>
              <a:gd name="connsiteX1" fmla="*/ 3414493 w 4662328"/>
              <a:gd name="connsiteY1" fmla="*/ 171842 h 5549975"/>
              <a:gd name="connsiteX2" fmla="*/ 4243304 w 4662328"/>
              <a:gd name="connsiteY2" fmla="*/ 226950 h 5549975"/>
              <a:gd name="connsiteX3" fmla="*/ 4616498 w 4662328"/>
              <a:gd name="connsiteY3" fmla="*/ 247374 h 5549975"/>
              <a:gd name="connsiteX4" fmla="*/ 4644377 w 4662328"/>
              <a:gd name="connsiteY4" fmla="*/ 269179 h 5549975"/>
              <a:gd name="connsiteX5" fmla="*/ 4642603 w 4662328"/>
              <a:gd name="connsiteY5" fmla="*/ 300930 h 5549975"/>
              <a:gd name="connsiteX6" fmla="*/ 4645525 w 4662328"/>
              <a:gd name="connsiteY6" fmla="*/ 302647 h 5549975"/>
              <a:gd name="connsiteX7" fmla="*/ 4661951 w 4662328"/>
              <a:gd name="connsiteY7" fmla="*/ 334222 h 5549975"/>
              <a:gd name="connsiteX8" fmla="*/ 4639690 w 4662328"/>
              <a:gd name="connsiteY8" fmla="*/ 391868 h 5549975"/>
              <a:gd name="connsiteX9" fmla="*/ 4636202 w 4662328"/>
              <a:gd name="connsiteY9" fmla="*/ 415489 h 5549975"/>
              <a:gd name="connsiteX10" fmla="*/ 4631097 w 4662328"/>
              <a:gd name="connsiteY10" fmla="*/ 506828 h 5549975"/>
              <a:gd name="connsiteX11" fmla="*/ 4630447 w 4662328"/>
              <a:gd name="connsiteY11" fmla="*/ 553245 h 5549975"/>
              <a:gd name="connsiteX12" fmla="*/ 4627348 w 4662328"/>
              <a:gd name="connsiteY12" fmla="*/ 581709 h 5549975"/>
              <a:gd name="connsiteX13" fmla="*/ 4626679 w 4662328"/>
              <a:gd name="connsiteY13" fmla="*/ 585890 h 5549975"/>
              <a:gd name="connsiteX14" fmla="*/ 4613742 w 4662328"/>
              <a:gd name="connsiteY14" fmla="*/ 817404 h 5549975"/>
              <a:gd name="connsiteX15" fmla="*/ 4615455 w 4662328"/>
              <a:gd name="connsiteY15" fmla="*/ 822238 h 5549975"/>
              <a:gd name="connsiteX16" fmla="*/ 4613304 w 4662328"/>
              <a:gd name="connsiteY16" fmla="*/ 846069 h 5549975"/>
              <a:gd name="connsiteX17" fmla="*/ 4611704 w 4662328"/>
              <a:gd name="connsiteY17" fmla="*/ 853854 h 5549975"/>
              <a:gd name="connsiteX18" fmla="*/ 4605466 w 4662328"/>
              <a:gd name="connsiteY18" fmla="*/ 965485 h 5549975"/>
              <a:gd name="connsiteX19" fmla="*/ 4607543 w 4662328"/>
              <a:gd name="connsiteY19" fmla="*/ 966385 h 5549975"/>
              <a:gd name="connsiteX20" fmla="*/ 4611662 w 4662328"/>
              <a:gd name="connsiteY20" fmla="*/ 1002567 h 5549975"/>
              <a:gd name="connsiteX21" fmla="*/ 4606864 w 4662328"/>
              <a:gd name="connsiteY21" fmla="*/ 1101094 h 5549975"/>
              <a:gd name="connsiteX22" fmla="*/ 4606759 w 4662328"/>
              <a:gd name="connsiteY22" fmla="*/ 1159389 h 5549975"/>
              <a:gd name="connsiteX23" fmla="*/ 4611062 w 4662328"/>
              <a:gd name="connsiteY23" fmla="*/ 1180505 h 5549975"/>
              <a:gd name="connsiteX24" fmla="*/ 4614152 w 4662328"/>
              <a:gd name="connsiteY24" fmla="*/ 1210687 h 5549975"/>
              <a:gd name="connsiteX25" fmla="*/ 4622969 w 4662328"/>
              <a:gd name="connsiteY25" fmla="*/ 1263157 h 5549975"/>
              <a:gd name="connsiteX26" fmla="*/ 4625246 w 4662328"/>
              <a:gd name="connsiteY26" fmla="*/ 1313374 h 5549975"/>
              <a:gd name="connsiteX27" fmla="*/ 4624366 w 4662328"/>
              <a:gd name="connsiteY27" fmla="*/ 1347004 h 5549975"/>
              <a:gd name="connsiteX28" fmla="*/ 4623903 w 4662328"/>
              <a:gd name="connsiteY28" fmla="*/ 1351864 h 5549975"/>
              <a:gd name="connsiteX29" fmla="*/ 4614784 w 4662328"/>
              <a:gd name="connsiteY29" fmla="*/ 1391762 h 5549975"/>
              <a:gd name="connsiteX30" fmla="*/ 4618048 w 4662328"/>
              <a:gd name="connsiteY30" fmla="*/ 1395707 h 5549975"/>
              <a:gd name="connsiteX31" fmla="*/ 4620890 w 4662328"/>
              <a:gd name="connsiteY31" fmla="*/ 1408524 h 5549975"/>
              <a:gd name="connsiteX32" fmla="*/ 4616149 w 4662328"/>
              <a:gd name="connsiteY32" fmla="*/ 1419109 h 5549975"/>
              <a:gd name="connsiteX33" fmla="*/ 4605965 w 4662328"/>
              <a:gd name="connsiteY33" fmla="*/ 1469337 h 5549975"/>
              <a:gd name="connsiteX34" fmla="*/ 4595068 w 4662328"/>
              <a:gd name="connsiteY34" fmla="*/ 1543038 h 5549975"/>
              <a:gd name="connsiteX35" fmla="*/ 4590187 w 4662328"/>
              <a:gd name="connsiteY35" fmla="*/ 1553997 h 5549975"/>
              <a:gd name="connsiteX36" fmla="*/ 4575759 w 4662328"/>
              <a:gd name="connsiteY36" fmla="*/ 1626071 h 5549975"/>
              <a:gd name="connsiteX37" fmla="*/ 4572044 w 4662328"/>
              <a:gd name="connsiteY37" fmla="*/ 1664103 h 5549975"/>
              <a:gd name="connsiteX38" fmla="*/ 4575704 w 4662328"/>
              <a:gd name="connsiteY38" fmla="*/ 1668558 h 5549975"/>
              <a:gd name="connsiteX39" fmla="*/ 4574054 w 4662328"/>
              <a:gd name="connsiteY39" fmla="*/ 1679756 h 5549975"/>
              <a:gd name="connsiteX40" fmla="*/ 4574466 w 4662328"/>
              <a:gd name="connsiteY40" fmla="*/ 1682815 h 5549975"/>
              <a:gd name="connsiteX41" fmla="*/ 4575977 w 4662328"/>
              <a:gd name="connsiteY41" fmla="*/ 1700268 h 5549975"/>
              <a:gd name="connsiteX42" fmla="*/ 4564507 w 4662328"/>
              <a:gd name="connsiteY42" fmla="*/ 1735163 h 5549975"/>
              <a:gd name="connsiteX43" fmla="*/ 4562447 w 4662328"/>
              <a:gd name="connsiteY43" fmla="*/ 1735289 h 5549975"/>
              <a:gd name="connsiteX44" fmla="*/ 4553949 w 4662328"/>
              <a:gd name="connsiteY44" fmla="*/ 1887374 h 5549975"/>
              <a:gd name="connsiteX45" fmla="*/ 4562640 w 4662328"/>
              <a:gd name="connsiteY45" fmla="*/ 1911536 h 5549975"/>
              <a:gd name="connsiteX46" fmla="*/ 4564918 w 4662328"/>
              <a:gd name="connsiteY46" fmla="*/ 1961755 h 5549975"/>
              <a:gd name="connsiteX47" fmla="*/ 4564037 w 4662328"/>
              <a:gd name="connsiteY47" fmla="*/ 1995384 h 5549975"/>
              <a:gd name="connsiteX48" fmla="*/ 4563575 w 4662328"/>
              <a:gd name="connsiteY48" fmla="*/ 2000244 h 5549975"/>
              <a:gd name="connsiteX49" fmla="*/ 4554455 w 4662328"/>
              <a:gd name="connsiteY49" fmla="*/ 2040142 h 5549975"/>
              <a:gd name="connsiteX50" fmla="*/ 4557720 w 4662328"/>
              <a:gd name="connsiteY50" fmla="*/ 2044087 h 5549975"/>
              <a:gd name="connsiteX51" fmla="*/ 4560561 w 4662328"/>
              <a:gd name="connsiteY51" fmla="*/ 2056904 h 5549975"/>
              <a:gd name="connsiteX52" fmla="*/ 4555820 w 4662328"/>
              <a:gd name="connsiteY52" fmla="*/ 2067489 h 5549975"/>
              <a:gd name="connsiteX53" fmla="*/ 4545636 w 4662328"/>
              <a:gd name="connsiteY53" fmla="*/ 2117719 h 5549975"/>
              <a:gd name="connsiteX54" fmla="*/ 4538305 w 4662328"/>
              <a:gd name="connsiteY54" fmla="*/ 2167300 h 5549975"/>
              <a:gd name="connsiteX55" fmla="*/ 4482222 w 4662328"/>
              <a:gd name="connsiteY55" fmla="*/ 3223633 h 5549975"/>
              <a:gd name="connsiteX56" fmla="*/ 4469436 w 4662328"/>
              <a:gd name="connsiteY56" fmla="*/ 3477281 h 5549975"/>
              <a:gd name="connsiteX57" fmla="*/ 4458351 w 4662328"/>
              <a:gd name="connsiteY57" fmla="*/ 3639984 h 5549975"/>
              <a:gd name="connsiteX58" fmla="*/ 4367590 w 4662328"/>
              <a:gd name="connsiteY58" fmla="*/ 5278921 h 5549975"/>
              <a:gd name="connsiteX59" fmla="*/ 4372888 w 4662328"/>
              <a:gd name="connsiteY59" fmla="*/ 5315626 h 5549975"/>
              <a:gd name="connsiteX60" fmla="*/ 4376422 w 4662328"/>
              <a:gd name="connsiteY60" fmla="*/ 5350090 h 5549975"/>
              <a:gd name="connsiteX61" fmla="*/ 4379254 w 4662328"/>
              <a:gd name="connsiteY61" fmla="*/ 5450399 h 5549975"/>
              <a:gd name="connsiteX62" fmla="*/ 4360697 w 4662328"/>
              <a:gd name="connsiteY62" fmla="*/ 5484804 h 5549975"/>
              <a:gd name="connsiteX63" fmla="*/ 4356045 w 4662328"/>
              <a:gd name="connsiteY63" fmla="*/ 5487504 h 5549975"/>
              <a:gd name="connsiteX64" fmla="*/ 4352588 w 4662328"/>
              <a:gd name="connsiteY64" fmla="*/ 5549951 h 5549975"/>
              <a:gd name="connsiteX65" fmla="*/ 121904 w 4662328"/>
              <a:gd name="connsiteY65" fmla="*/ 5314089 h 5549975"/>
              <a:gd name="connsiteX66" fmla="*/ 125710 w 4662328"/>
              <a:gd name="connsiteY66" fmla="*/ 5243704 h 5549975"/>
              <a:gd name="connsiteX67" fmla="*/ 113205 w 4662328"/>
              <a:gd name="connsiteY67" fmla="*/ 5239903 h 5549975"/>
              <a:gd name="connsiteX68" fmla="*/ 117425 w 4662328"/>
              <a:gd name="connsiteY68" fmla="*/ 5233298 h 5549975"/>
              <a:gd name="connsiteX69" fmla="*/ 117694 w 4662328"/>
              <a:gd name="connsiteY69" fmla="*/ 5230552 h 5549975"/>
              <a:gd name="connsiteX70" fmla="*/ 117964 w 4662328"/>
              <a:gd name="connsiteY70" fmla="*/ 5227804 h 5549975"/>
              <a:gd name="connsiteX71" fmla="*/ 118501 w 4662328"/>
              <a:gd name="connsiteY71" fmla="*/ 5222308 h 5549975"/>
              <a:gd name="connsiteX72" fmla="*/ 118186 w 4662328"/>
              <a:gd name="connsiteY72" fmla="*/ 5216405 h 5549975"/>
              <a:gd name="connsiteX73" fmla="*/ 117602 w 4662328"/>
              <a:gd name="connsiteY73" fmla="*/ 5213249 h 5549975"/>
              <a:gd name="connsiteX74" fmla="*/ 117871 w 4662328"/>
              <a:gd name="connsiteY74" fmla="*/ 5210500 h 5549975"/>
              <a:gd name="connsiteX75" fmla="*/ 117555 w 4662328"/>
              <a:gd name="connsiteY75" fmla="*/ 5204597 h 5549975"/>
              <a:gd name="connsiteX76" fmla="*/ 116972 w 4662328"/>
              <a:gd name="connsiteY76" fmla="*/ 5201441 h 5549975"/>
              <a:gd name="connsiteX77" fmla="*/ 116342 w 4662328"/>
              <a:gd name="connsiteY77" fmla="*/ 5189632 h 5549975"/>
              <a:gd name="connsiteX78" fmla="*/ 115758 w 4662328"/>
              <a:gd name="connsiteY78" fmla="*/ 5186477 h 5549975"/>
              <a:gd name="connsiteX79" fmla="*/ 116026 w 4662328"/>
              <a:gd name="connsiteY79" fmla="*/ 5183728 h 5549975"/>
              <a:gd name="connsiteX80" fmla="*/ 114591 w 4662328"/>
              <a:gd name="connsiteY80" fmla="*/ 5180163 h 5549975"/>
              <a:gd name="connsiteX81" fmla="*/ 131086 w 4662328"/>
              <a:gd name="connsiteY81" fmla="*/ 5144275 h 5549975"/>
              <a:gd name="connsiteX82" fmla="*/ 152522 w 4662328"/>
              <a:gd name="connsiteY82" fmla="*/ 4747825 h 5549975"/>
              <a:gd name="connsiteX83" fmla="*/ 0 w 4662328"/>
              <a:gd name="connsiteY83" fmla="*/ 4747825 h 5549975"/>
              <a:gd name="connsiteX84" fmla="*/ 110031 w 4662328"/>
              <a:gd name="connsiteY84" fmla="*/ 3811601 h 5549975"/>
              <a:gd name="connsiteX85" fmla="*/ 412307 w 4662328"/>
              <a:gd name="connsiteY85" fmla="*/ 0 h 5549975"/>
              <a:gd name="connsiteX0" fmla="*/ 302276 w 4552297"/>
              <a:gd name="connsiteY0" fmla="*/ 0 h 5549975"/>
              <a:gd name="connsiteX1" fmla="*/ 3304462 w 4552297"/>
              <a:gd name="connsiteY1" fmla="*/ 171842 h 5549975"/>
              <a:gd name="connsiteX2" fmla="*/ 4133273 w 4552297"/>
              <a:gd name="connsiteY2" fmla="*/ 226950 h 5549975"/>
              <a:gd name="connsiteX3" fmla="*/ 4506467 w 4552297"/>
              <a:gd name="connsiteY3" fmla="*/ 247374 h 5549975"/>
              <a:gd name="connsiteX4" fmla="*/ 4534346 w 4552297"/>
              <a:gd name="connsiteY4" fmla="*/ 269179 h 5549975"/>
              <a:gd name="connsiteX5" fmla="*/ 4532572 w 4552297"/>
              <a:gd name="connsiteY5" fmla="*/ 300930 h 5549975"/>
              <a:gd name="connsiteX6" fmla="*/ 4535494 w 4552297"/>
              <a:gd name="connsiteY6" fmla="*/ 302647 h 5549975"/>
              <a:gd name="connsiteX7" fmla="*/ 4551920 w 4552297"/>
              <a:gd name="connsiteY7" fmla="*/ 334222 h 5549975"/>
              <a:gd name="connsiteX8" fmla="*/ 4529659 w 4552297"/>
              <a:gd name="connsiteY8" fmla="*/ 391868 h 5549975"/>
              <a:gd name="connsiteX9" fmla="*/ 4526171 w 4552297"/>
              <a:gd name="connsiteY9" fmla="*/ 415489 h 5549975"/>
              <a:gd name="connsiteX10" fmla="*/ 4521066 w 4552297"/>
              <a:gd name="connsiteY10" fmla="*/ 506828 h 5549975"/>
              <a:gd name="connsiteX11" fmla="*/ 4520416 w 4552297"/>
              <a:gd name="connsiteY11" fmla="*/ 553245 h 5549975"/>
              <a:gd name="connsiteX12" fmla="*/ 4517317 w 4552297"/>
              <a:gd name="connsiteY12" fmla="*/ 581709 h 5549975"/>
              <a:gd name="connsiteX13" fmla="*/ 4516648 w 4552297"/>
              <a:gd name="connsiteY13" fmla="*/ 585890 h 5549975"/>
              <a:gd name="connsiteX14" fmla="*/ 4503711 w 4552297"/>
              <a:gd name="connsiteY14" fmla="*/ 817404 h 5549975"/>
              <a:gd name="connsiteX15" fmla="*/ 4505424 w 4552297"/>
              <a:gd name="connsiteY15" fmla="*/ 822238 h 5549975"/>
              <a:gd name="connsiteX16" fmla="*/ 4503273 w 4552297"/>
              <a:gd name="connsiteY16" fmla="*/ 846069 h 5549975"/>
              <a:gd name="connsiteX17" fmla="*/ 4501673 w 4552297"/>
              <a:gd name="connsiteY17" fmla="*/ 853854 h 5549975"/>
              <a:gd name="connsiteX18" fmla="*/ 4495435 w 4552297"/>
              <a:gd name="connsiteY18" fmla="*/ 965485 h 5549975"/>
              <a:gd name="connsiteX19" fmla="*/ 4497512 w 4552297"/>
              <a:gd name="connsiteY19" fmla="*/ 966385 h 5549975"/>
              <a:gd name="connsiteX20" fmla="*/ 4501631 w 4552297"/>
              <a:gd name="connsiteY20" fmla="*/ 1002567 h 5549975"/>
              <a:gd name="connsiteX21" fmla="*/ 4496833 w 4552297"/>
              <a:gd name="connsiteY21" fmla="*/ 1101094 h 5549975"/>
              <a:gd name="connsiteX22" fmla="*/ 4496728 w 4552297"/>
              <a:gd name="connsiteY22" fmla="*/ 1159389 h 5549975"/>
              <a:gd name="connsiteX23" fmla="*/ 4501031 w 4552297"/>
              <a:gd name="connsiteY23" fmla="*/ 1180505 h 5549975"/>
              <a:gd name="connsiteX24" fmla="*/ 4504121 w 4552297"/>
              <a:gd name="connsiteY24" fmla="*/ 1210687 h 5549975"/>
              <a:gd name="connsiteX25" fmla="*/ 4512938 w 4552297"/>
              <a:gd name="connsiteY25" fmla="*/ 1263157 h 5549975"/>
              <a:gd name="connsiteX26" fmla="*/ 4515215 w 4552297"/>
              <a:gd name="connsiteY26" fmla="*/ 1313374 h 5549975"/>
              <a:gd name="connsiteX27" fmla="*/ 4514335 w 4552297"/>
              <a:gd name="connsiteY27" fmla="*/ 1347004 h 5549975"/>
              <a:gd name="connsiteX28" fmla="*/ 4513872 w 4552297"/>
              <a:gd name="connsiteY28" fmla="*/ 1351864 h 5549975"/>
              <a:gd name="connsiteX29" fmla="*/ 4504753 w 4552297"/>
              <a:gd name="connsiteY29" fmla="*/ 1391762 h 5549975"/>
              <a:gd name="connsiteX30" fmla="*/ 4508017 w 4552297"/>
              <a:gd name="connsiteY30" fmla="*/ 1395707 h 5549975"/>
              <a:gd name="connsiteX31" fmla="*/ 4510859 w 4552297"/>
              <a:gd name="connsiteY31" fmla="*/ 1408524 h 5549975"/>
              <a:gd name="connsiteX32" fmla="*/ 4506118 w 4552297"/>
              <a:gd name="connsiteY32" fmla="*/ 1419109 h 5549975"/>
              <a:gd name="connsiteX33" fmla="*/ 4495934 w 4552297"/>
              <a:gd name="connsiteY33" fmla="*/ 1469337 h 5549975"/>
              <a:gd name="connsiteX34" fmla="*/ 4485037 w 4552297"/>
              <a:gd name="connsiteY34" fmla="*/ 1543038 h 5549975"/>
              <a:gd name="connsiteX35" fmla="*/ 4480156 w 4552297"/>
              <a:gd name="connsiteY35" fmla="*/ 1553997 h 5549975"/>
              <a:gd name="connsiteX36" fmla="*/ 4465728 w 4552297"/>
              <a:gd name="connsiteY36" fmla="*/ 1626071 h 5549975"/>
              <a:gd name="connsiteX37" fmla="*/ 4462013 w 4552297"/>
              <a:gd name="connsiteY37" fmla="*/ 1664103 h 5549975"/>
              <a:gd name="connsiteX38" fmla="*/ 4465673 w 4552297"/>
              <a:gd name="connsiteY38" fmla="*/ 1668558 h 5549975"/>
              <a:gd name="connsiteX39" fmla="*/ 4464023 w 4552297"/>
              <a:gd name="connsiteY39" fmla="*/ 1679756 h 5549975"/>
              <a:gd name="connsiteX40" fmla="*/ 4464435 w 4552297"/>
              <a:gd name="connsiteY40" fmla="*/ 1682815 h 5549975"/>
              <a:gd name="connsiteX41" fmla="*/ 4465946 w 4552297"/>
              <a:gd name="connsiteY41" fmla="*/ 1700268 h 5549975"/>
              <a:gd name="connsiteX42" fmla="*/ 4454476 w 4552297"/>
              <a:gd name="connsiteY42" fmla="*/ 1735163 h 5549975"/>
              <a:gd name="connsiteX43" fmla="*/ 4452416 w 4552297"/>
              <a:gd name="connsiteY43" fmla="*/ 1735289 h 5549975"/>
              <a:gd name="connsiteX44" fmla="*/ 4443918 w 4552297"/>
              <a:gd name="connsiteY44" fmla="*/ 1887374 h 5549975"/>
              <a:gd name="connsiteX45" fmla="*/ 4452609 w 4552297"/>
              <a:gd name="connsiteY45" fmla="*/ 1911536 h 5549975"/>
              <a:gd name="connsiteX46" fmla="*/ 4454887 w 4552297"/>
              <a:gd name="connsiteY46" fmla="*/ 1961755 h 5549975"/>
              <a:gd name="connsiteX47" fmla="*/ 4454006 w 4552297"/>
              <a:gd name="connsiteY47" fmla="*/ 1995384 h 5549975"/>
              <a:gd name="connsiteX48" fmla="*/ 4453544 w 4552297"/>
              <a:gd name="connsiteY48" fmla="*/ 2000244 h 5549975"/>
              <a:gd name="connsiteX49" fmla="*/ 4444424 w 4552297"/>
              <a:gd name="connsiteY49" fmla="*/ 2040142 h 5549975"/>
              <a:gd name="connsiteX50" fmla="*/ 4447689 w 4552297"/>
              <a:gd name="connsiteY50" fmla="*/ 2044087 h 5549975"/>
              <a:gd name="connsiteX51" fmla="*/ 4450530 w 4552297"/>
              <a:gd name="connsiteY51" fmla="*/ 2056904 h 5549975"/>
              <a:gd name="connsiteX52" fmla="*/ 4445789 w 4552297"/>
              <a:gd name="connsiteY52" fmla="*/ 2067489 h 5549975"/>
              <a:gd name="connsiteX53" fmla="*/ 4435605 w 4552297"/>
              <a:gd name="connsiteY53" fmla="*/ 2117719 h 5549975"/>
              <a:gd name="connsiteX54" fmla="*/ 4428274 w 4552297"/>
              <a:gd name="connsiteY54" fmla="*/ 2167300 h 5549975"/>
              <a:gd name="connsiteX55" fmla="*/ 4372191 w 4552297"/>
              <a:gd name="connsiteY55" fmla="*/ 3223633 h 5549975"/>
              <a:gd name="connsiteX56" fmla="*/ 4359405 w 4552297"/>
              <a:gd name="connsiteY56" fmla="*/ 3477281 h 5549975"/>
              <a:gd name="connsiteX57" fmla="*/ 4348320 w 4552297"/>
              <a:gd name="connsiteY57" fmla="*/ 3639984 h 5549975"/>
              <a:gd name="connsiteX58" fmla="*/ 4257559 w 4552297"/>
              <a:gd name="connsiteY58" fmla="*/ 5278921 h 5549975"/>
              <a:gd name="connsiteX59" fmla="*/ 4262857 w 4552297"/>
              <a:gd name="connsiteY59" fmla="*/ 5315626 h 5549975"/>
              <a:gd name="connsiteX60" fmla="*/ 4266391 w 4552297"/>
              <a:gd name="connsiteY60" fmla="*/ 5350090 h 5549975"/>
              <a:gd name="connsiteX61" fmla="*/ 4269223 w 4552297"/>
              <a:gd name="connsiteY61" fmla="*/ 5450399 h 5549975"/>
              <a:gd name="connsiteX62" fmla="*/ 4250666 w 4552297"/>
              <a:gd name="connsiteY62" fmla="*/ 5484804 h 5549975"/>
              <a:gd name="connsiteX63" fmla="*/ 4246014 w 4552297"/>
              <a:gd name="connsiteY63" fmla="*/ 5487504 h 5549975"/>
              <a:gd name="connsiteX64" fmla="*/ 4242557 w 4552297"/>
              <a:gd name="connsiteY64" fmla="*/ 5549951 h 5549975"/>
              <a:gd name="connsiteX65" fmla="*/ 11873 w 4552297"/>
              <a:gd name="connsiteY65" fmla="*/ 5314089 h 5549975"/>
              <a:gd name="connsiteX66" fmla="*/ 15679 w 4552297"/>
              <a:gd name="connsiteY66" fmla="*/ 5243704 h 5549975"/>
              <a:gd name="connsiteX67" fmla="*/ 3174 w 4552297"/>
              <a:gd name="connsiteY67" fmla="*/ 5239903 h 5549975"/>
              <a:gd name="connsiteX68" fmla="*/ 7394 w 4552297"/>
              <a:gd name="connsiteY68" fmla="*/ 5233298 h 5549975"/>
              <a:gd name="connsiteX69" fmla="*/ 7663 w 4552297"/>
              <a:gd name="connsiteY69" fmla="*/ 5230552 h 5549975"/>
              <a:gd name="connsiteX70" fmla="*/ 7933 w 4552297"/>
              <a:gd name="connsiteY70" fmla="*/ 5227804 h 5549975"/>
              <a:gd name="connsiteX71" fmla="*/ 8470 w 4552297"/>
              <a:gd name="connsiteY71" fmla="*/ 5222308 h 5549975"/>
              <a:gd name="connsiteX72" fmla="*/ 8155 w 4552297"/>
              <a:gd name="connsiteY72" fmla="*/ 5216405 h 5549975"/>
              <a:gd name="connsiteX73" fmla="*/ 7571 w 4552297"/>
              <a:gd name="connsiteY73" fmla="*/ 5213249 h 5549975"/>
              <a:gd name="connsiteX74" fmla="*/ 7840 w 4552297"/>
              <a:gd name="connsiteY74" fmla="*/ 5210500 h 5549975"/>
              <a:gd name="connsiteX75" fmla="*/ 7524 w 4552297"/>
              <a:gd name="connsiteY75" fmla="*/ 5204597 h 5549975"/>
              <a:gd name="connsiteX76" fmla="*/ 6941 w 4552297"/>
              <a:gd name="connsiteY76" fmla="*/ 5201441 h 5549975"/>
              <a:gd name="connsiteX77" fmla="*/ 6311 w 4552297"/>
              <a:gd name="connsiteY77" fmla="*/ 5189632 h 5549975"/>
              <a:gd name="connsiteX78" fmla="*/ 5727 w 4552297"/>
              <a:gd name="connsiteY78" fmla="*/ 5186477 h 5549975"/>
              <a:gd name="connsiteX79" fmla="*/ 5995 w 4552297"/>
              <a:gd name="connsiteY79" fmla="*/ 5183728 h 5549975"/>
              <a:gd name="connsiteX80" fmla="*/ 4560 w 4552297"/>
              <a:gd name="connsiteY80" fmla="*/ 5180163 h 5549975"/>
              <a:gd name="connsiteX81" fmla="*/ 21055 w 4552297"/>
              <a:gd name="connsiteY81" fmla="*/ 5144275 h 5549975"/>
              <a:gd name="connsiteX82" fmla="*/ 42491 w 4552297"/>
              <a:gd name="connsiteY82" fmla="*/ 4747825 h 5549975"/>
              <a:gd name="connsiteX83" fmla="*/ 0 w 4552297"/>
              <a:gd name="connsiteY83" fmla="*/ 3811601 h 5549975"/>
              <a:gd name="connsiteX84" fmla="*/ 302276 w 4552297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218499 w 4549123"/>
              <a:gd name="connsiteY83" fmla="*/ 3822685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39317 w 4549123"/>
              <a:gd name="connsiteY82" fmla="*/ 4747825 h 5549975"/>
              <a:gd name="connsiteX83" fmla="*/ 74412 w 4549123"/>
              <a:gd name="connsiteY83" fmla="*/ 3839310 h 5549975"/>
              <a:gd name="connsiteX84" fmla="*/ 299102 w 4549123"/>
              <a:gd name="connsiteY84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17881 w 4549123"/>
              <a:gd name="connsiteY81" fmla="*/ 5144275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299102 w 4549123"/>
              <a:gd name="connsiteY0" fmla="*/ 0 h 5549975"/>
              <a:gd name="connsiteX1" fmla="*/ 3301288 w 4549123"/>
              <a:gd name="connsiteY1" fmla="*/ 171842 h 5549975"/>
              <a:gd name="connsiteX2" fmla="*/ 4130099 w 4549123"/>
              <a:gd name="connsiteY2" fmla="*/ 226950 h 5549975"/>
              <a:gd name="connsiteX3" fmla="*/ 4503293 w 4549123"/>
              <a:gd name="connsiteY3" fmla="*/ 247374 h 5549975"/>
              <a:gd name="connsiteX4" fmla="*/ 4531172 w 4549123"/>
              <a:gd name="connsiteY4" fmla="*/ 269179 h 5549975"/>
              <a:gd name="connsiteX5" fmla="*/ 4529398 w 4549123"/>
              <a:gd name="connsiteY5" fmla="*/ 300930 h 5549975"/>
              <a:gd name="connsiteX6" fmla="*/ 4532320 w 4549123"/>
              <a:gd name="connsiteY6" fmla="*/ 302647 h 5549975"/>
              <a:gd name="connsiteX7" fmla="*/ 4548746 w 4549123"/>
              <a:gd name="connsiteY7" fmla="*/ 334222 h 5549975"/>
              <a:gd name="connsiteX8" fmla="*/ 4526485 w 4549123"/>
              <a:gd name="connsiteY8" fmla="*/ 391868 h 5549975"/>
              <a:gd name="connsiteX9" fmla="*/ 4522997 w 4549123"/>
              <a:gd name="connsiteY9" fmla="*/ 415489 h 5549975"/>
              <a:gd name="connsiteX10" fmla="*/ 4517892 w 4549123"/>
              <a:gd name="connsiteY10" fmla="*/ 506828 h 5549975"/>
              <a:gd name="connsiteX11" fmla="*/ 4517242 w 4549123"/>
              <a:gd name="connsiteY11" fmla="*/ 553245 h 5549975"/>
              <a:gd name="connsiteX12" fmla="*/ 4514143 w 4549123"/>
              <a:gd name="connsiteY12" fmla="*/ 581709 h 5549975"/>
              <a:gd name="connsiteX13" fmla="*/ 4513474 w 4549123"/>
              <a:gd name="connsiteY13" fmla="*/ 585890 h 5549975"/>
              <a:gd name="connsiteX14" fmla="*/ 4500537 w 4549123"/>
              <a:gd name="connsiteY14" fmla="*/ 817404 h 5549975"/>
              <a:gd name="connsiteX15" fmla="*/ 4502250 w 4549123"/>
              <a:gd name="connsiteY15" fmla="*/ 822238 h 5549975"/>
              <a:gd name="connsiteX16" fmla="*/ 4500099 w 4549123"/>
              <a:gd name="connsiteY16" fmla="*/ 846069 h 5549975"/>
              <a:gd name="connsiteX17" fmla="*/ 4498499 w 4549123"/>
              <a:gd name="connsiteY17" fmla="*/ 853854 h 5549975"/>
              <a:gd name="connsiteX18" fmla="*/ 4492261 w 4549123"/>
              <a:gd name="connsiteY18" fmla="*/ 965485 h 5549975"/>
              <a:gd name="connsiteX19" fmla="*/ 4494338 w 4549123"/>
              <a:gd name="connsiteY19" fmla="*/ 966385 h 5549975"/>
              <a:gd name="connsiteX20" fmla="*/ 4498457 w 4549123"/>
              <a:gd name="connsiteY20" fmla="*/ 1002567 h 5549975"/>
              <a:gd name="connsiteX21" fmla="*/ 4493659 w 4549123"/>
              <a:gd name="connsiteY21" fmla="*/ 1101094 h 5549975"/>
              <a:gd name="connsiteX22" fmla="*/ 4493554 w 4549123"/>
              <a:gd name="connsiteY22" fmla="*/ 1159389 h 5549975"/>
              <a:gd name="connsiteX23" fmla="*/ 4497857 w 4549123"/>
              <a:gd name="connsiteY23" fmla="*/ 1180505 h 5549975"/>
              <a:gd name="connsiteX24" fmla="*/ 4500947 w 4549123"/>
              <a:gd name="connsiteY24" fmla="*/ 1210687 h 5549975"/>
              <a:gd name="connsiteX25" fmla="*/ 4509764 w 4549123"/>
              <a:gd name="connsiteY25" fmla="*/ 1263157 h 5549975"/>
              <a:gd name="connsiteX26" fmla="*/ 4512041 w 4549123"/>
              <a:gd name="connsiteY26" fmla="*/ 1313374 h 5549975"/>
              <a:gd name="connsiteX27" fmla="*/ 4511161 w 4549123"/>
              <a:gd name="connsiteY27" fmla="*/ 1347004 h 5549975"/>
              <a:gd name="connsiteX28" fmla="*/ 4510698 w 4549123"/>
              <a:gd name="connsiteY28" fmla="*/ 1351864 h 5549975"/>
              <a:gd name="connsiteX29" fmla="*/ 4501579 w 4549123"/>
              <a:gd name="connsiteY29" fmla="*/ 1391762 h 5549975"/>
              <a:gd name="connsiteX30" fmla="*/ 4504843 w 4549123"/>
              <a:gd name="connsiteY30" fmla="*/ 1395707 h 5549975"/>
              <a:gd name="connsiteX31" fmla="*/ 4507685 w 4549123"/>
              <a:gd name="connsiteY31" fmla="*/ 1408524 h 5549975"/>
              <a:gd name="connsiteX32" fmla="*/ 4502944 w 4549123"/>
              <a:gd name="connsiteY32" fmla="*/ 1419109 h 5549975"/>
              <a:gd name="connsiteX33" fmla="*/ 4492760 w 4549123"/>
              <a:gd name="connsiteY33" fmla="*/ 1469337 h 5549975"/>
              <a:gd name="connsiteX34" fmla="*/ 4481863 w 4549123"/>
              <a:gd name="connsiteY34" fmla="*/ 1543038 h 5549975"/>
              <a:gd name="connsiteX35" fmla="*/ 4476982 w 4549123"/>
              <a:gd name="connsiteY35" fmla="*/ 1553997 h 5549975"/>
              <a:gd name="connsiteX36" fmla="*/ 4462554 w 4549123"/>
              <a:gd name="connsiteY36" fmla="*/ 1626071 h 5549975"/>
              <a:gd name="connsiteX37" fmla="*/ 4458839 w 4549123"/>
              <a:gd name="connsiteY37" fmla="*/ 1664103 h 5549975"/>
              <a:gd name="connsiteX38" fmla="*/ 4462499 w 4549123"/>
              <a:gd name="connsiteY38" fmla="*/ 1668558 h 5549975"/>
              <a:gd name="connsiteX39" fmla="*/ 4460849 w 4549123"/>
              <a:gd name="connsiteY39" fmla="*/ 1679756 h 5549975"/>
              <a:gd name="connsiteX40" fmla="*/ 4461261 w 4549123"/>
              <a:gd name="connsiteY40" fmla="*/ 1682815 h 5549975"/>
              <a:gd name="connsiteX41" fmla="*/ 4462772 w 4549123"/>
              <a:gd name="connsiteY41" fmla="*/ 1700268 h 5549975"/>
              <a:gd name="connsiteX42" fmla="*/ 4451302 w 4549123"/>
              <a:gd name="connsiteY42" fmla="*/ 1735163 h 5549975"/>
              <a:gd name="connsiteX43" fmla="*/ 4449242 w 4549123"/>
              <a:gd name="connsiteY43" fmla="*/ 1735289 h 5549975"/>
              <a:gd name="connsiteX44" fmla="*/ 4440744 w 4549123"/>
              <a:gd name="connsiteY44" fmla="*/ 1887374 h 5549975"/>
              <a:gd name="connsiteX45" fmla="*/ 4449435 w 4549123"/>
              <a:gd name="connsiteY45" fmla="*/ 1911536 h 5549975"/>
              <a:gd name="connsiteX46" fmla="*/ 4451713 w 4549123"/>
              <a:gd name="connsiteY46" fmla="*/ 1961755 h 5549975"/>
              <a:gd name="connsiteX47" fmla="*/ 4450832 w 4549123"/>
              <a:gd name="connsiteY47" fmla="*/ 1995384 h 5549975"/>
              <a:gd name="connsiteX48" fmla="*/ 4450370 w 4549123"/>
              <a:gd name="connsiteY48" fmla="*/ 2000244 h 5549975"/>
              <a:gd name="connsiteX49" fmla="*/ 4441250 w 4549123"/>
              <a:gd name="connsiteY49" fmla="*/ 2040142 h 5549975"/>
              <a:gd name="connsiteX50" fmla="*/ 4444515 w 4549123"/>
              <a:gd name="connsiteY50" fmla="*/ 2044087 h 5549975"/>
              <a:gd name="connsiteX51" fmla="*/ 4447356 w 4549123"/>
              <a:gd name="connsiteY51" fmla="*/ 2056904 h 5549975"/>
              <a:gd name="connsiteX52" fmla="*/ 4442615 w 4549123"/>
              <a:gd name="connsiteY52" fmla="*/ 2067489 h 5549975"/>
              <a:gd name="connsiteX53" fmla="*/ 4432431 w 4549123"/>
              <a:gd name="connsiteY53" fmla="*/ 2117719 h 5549975"/>
              <a:gd name="connsiteX54" fmla="*/ 4425100 w 4549123"/>
              <a:gd name="connsiteY54" fmla="*/ 2167300 h 5549975"/>
              <a:gd name="connsiteX55" fmla="*/ 4369017 w 4549123"/>
              <a:gd name="connsiteY55" fmla="*/ 3223633 h 5549975"/>
              <a:gd name="connsiteX56" fmla="*/ 4356231 w 4549123"/>
              <a:gd name="connsiteY56" fmla="*/ 3477281 h 5549975"/>
              <a:gd name="connsiteX57" fmla="*/ 4345146 w 4549123"/>
              <a:gd name="connsiteY57" fmla="*/ 3639984 h 5549975"/>
              <a:gd name="connsiteX58" fmla="*/ 4254385 w 4549123"/>
              <a:gd name="connsiteY58" fmla="*/ 5278921 h 5549975"/>
              <a:gd name="connsiteX59" fmla="*/ 4259683 w 4549123"/>
              <a:gd name="connsiteY59" fmla="*/ 5315626 h 5549975"/>
              <a:gd name="connsiteX60" fmla="*/ 4263217 w 4549123"/>
              <a:gd name="connsiteY60" fmla="*/ 5350090 h 5549975"/>
              <a:gd name="connsiteX61" fmla="*/ 4266049 w 4549123"/>
              <a:gd name="connsiteY61" fmla="*/ 5450399 h 5549975"/>
              <a:gd name="connsiteX62" fmla="*/ 4247492 w 4549123"/>
              <a:gd name="connsiteY62" fmla="*/ 5484804 h 5549975"/>
              <a:gd name="connsiteX63" fmla="*/ 4242840 w 4549123"/>
              <a:gd name="connsiteY63" fmla="*/ 5487504 h 5549975"/>
              <a:gd name="connsiteX64" fmla="*/ 4239383 w 4549123"/>
              <a:gd name="connsiteY64" fmla="*/ 5549951 h 5549975"/>
              <a:gd name="connsiteX65" fmla="*/ 8699 w 4549123"/>
              <a:gd name="connsiteY65" fmla="*/ 5314089 h 5549975"/>
              <a:gd name="connsiteX66" fmla="*/ 12505 w 4549123"/>
              <a:gd name="connsiteY66" fmla="*/ 5243704 h 5549975"/>
              <a:gd name="connsiteX67" fmla="*/ 0 w 4549123"/>
              <a:gd name="connsiteY67" fmla="*/ 5239903 h 5549975"/>
              <a:gd name="connsiteX68" fmla="*/ 4220 w 4549123"/>
              <a:gd name="connsiteY68" fmla="*/ 5233298 h 5549975"/>
              <a:gd name="connsiteX69" fmla="*/ 4489 w 4549123"/>
              <a:gd name="connsiteY69" fmla="*/ 5230552 h 5549975"/>
              <a:gd name="connsiteX70" fmla="*/ 4759 w 4549123"/>
              <a:gd name="connsiteY70" fmla="*/ 5227804 h 5549975"/>
              <a:gd name="connsiteX71" fmla="*/ 5296 w 4549123"/>
              <a:gd name="connsiteY71" fmla="*/ 5222308 h 5549975"/>
              <a:gd name="connsiteX72" fmla="*/ 4981 w 4549123"/>
              <a:gd name="connsiteY72" fmla="*/ 5216405 h 5549975"/>
              <a:gd name="connsiteX73" fmla="*/ 4397 w 4549123"/>
              <a:gd name="connsiteY73" fmla="*/ 5213249 h 5549975"/>
              <a:gd name="connsiteX74" fmla="*/ 4666 w 4549123"/>
              <a:gd name="connsiteY74" fmla="*/ 5210500 h 5549975"/>
              <a:gd name="connsiteX75" fmla="*/ 4350 w 4549123"/>
              <a:gd name="connsiteY75" fmla="*/ 5204597 h 5549975"/>
              <a:gd name="connsiteX76" fmla="*/ 3767 w 4549123"/>
              <a:gd name="connsiteY76" fmla="*/ 5201441 h 5549975"/>
              <a:gd name="connsiteX77" fmla="*/ 3137 w 4549123"/>
              <a:gd name="connsiteY77" fmla="*/ 5189632 h 5549975"/>
              <a:gd name="connsiteX78" fmla="*/ 2553 w 4549123"/>
              <a:gd name="connsiteY78" fmla="*/ 5186477 h 5549975"/>
              <a:gd name="connsiteX79" fmla="*/ 2821 w 4549123"/>
              <a:gd name="connsiteY79" fmla="*/ 5183728 h 5549975"/>
              <a:gd name="connsiteX80" fmla="*/ 1386 w 4549123"/>
              <a:gd name="connsiteY80" fmla="*/ 5180163 h 5549975"/>
              <a:gd name="connsiteX81" fmla="*/ 6798 w 4549123"/>
              <a:gd name="connsiteY81" fmla="*/ 5116566 h 5549975"/>
              <a:gd name="connsiteX82" fmla="*/ 74412 w 4549123"/>
              <a:gd name="connsiteY82" fmla="*/ 3839310 h 5549975"/>
              <a:gd name="connsiteX83" fmla="*/ 299102 w 4549123"/>
              <a:gd name="connsiteY83" fmla="*/ 0 h 5549975"/>
              <a:gd name="connsiteX0" fmla="*/ 304427 w 4554448"/>
              <a:gd name="connsiteY0" fmla="*/ 0 h 5549970"/>
              <a:gd name="connsiteX1" fmla="*/ 3306613 w 4554448"/>
              <a:gd name="connsiteY1" fmla="*/ 171842 h 5549970"/>
              <a:gd name="connsiteX2" fmla="*/ 4135424 w 4554448"/>
              <a:gd name="connsiteY2" fmla="*/ 226950 h 5549970"/>
              <a:gd name="connsiteX3" fmla="*/ 4508618 w 4554448"/>
              <a:gd name="connsiteY3" fmla="*/ 247374 h 5549970"/>
              <a:gd name="connsiteX4" fmla="*/ 4536497 w 4554448"/>
              <a:gd name="connsiteY4" fmla="*/ 269179 h 5549970"/>
              <a:gd name="connsiteX5" fmla="*/ 4534723 w 4554448"/>
              <a:gd name="connsiteY5" fmla="*/ 300930 h 5549970"/>
              <a:gd name="connsiteX6" fmla="*/ 4537645 w 4554448"/>
              <a:gd name="connsiteY6" fmla="*/ 302647 h 5549970"/>
              <a:gd name="connsiteX7" fmla="*/ 4554071 w 4554448"/>
              <a:gd name="connsiteY7" fmla="*/ 334222 h 5549970"/>
              <a:gd name="connsiteX8" fmla="*/ 4531810 w 4554448"/>
              <a:gd name="connsiteY8" fmla="*/ 391868 h 5549970"/>
              <a:gd name="connsiteX9" fmla="*/ 4528322 w 4554448"/>
              <a:gd name="connsiteY9" fmla="*/ 415489 h 5549970"/>
              <a:gd name="connsiteX10" fmla="*/ 4523217 w 4554448"/>
              <a:gd name="connsiteY10" fmla="*/ 506828 h 5549970"/>
              <a:gd name="connsiteX11" fmla="*/ 4522567 w 4554448"/>
              <a:gd name="connsiteY11" fmla="*/ 553245 h 5549970"/>
              <a:gd name="connsiteX12" fmla="*/ 4519468 w 4554448"/>
              <a:gd name="connsiteY12" fmla="*/ 581709 h 5549970"/>
              <a:gd name="connsiteX13" fmla="*/ 4518799 w 4554448"/>
              <a:gd name="connsiteY13" fmla="*/ 585890 h 5549970"/>
              <a:gd name="connsiteX14" fmla="*/ 4505862 w 4554448"/>
              <a:gd name="connsiteY14" fmla="*/ 817404 h 5549970"/>
              <a:gd name="connsiteX15" fmla="*/ 4507575 w 4554448"/>
              <a:gd name="connsiteY15" fmla="*/ 822238 h 5549970"/>
              <a:gd name="connsiteX16" fmla="*/ 4505424 w 4554448"/>
              <a:gd name="connsiteY16" fmla="*/ 846069 h 5549970"/>
              <a:gd name="connsiteX17" fmla="*/ 4503824 w 4554448"/>
              <a:gd name="connsiteY17" fmla="*/ 853854 h 5549970"/>
              <a:gd name="connsiteX18" fmla="*/ 4497586 w 4554448"/>
              <a:gd name="connsiteY18" fmla="*/ 965485 h 5549970"/>
              <a:gd name="connsiteX19" fmla="*/ 4499663 w 4554448"/>
              <a:gd name="connsiteY19" fmla="*/ 966385 h 5549970"/>
              <a:gd name="connsiteX20" fmla="*/ 4503782 w 4554448"/>
              <a:gd name="connsiteY20" fmla="*/ 1002567 h 5549970"/>
              <a:gd name="connsiteX21" fmla="*/ 4498984 w 4554448"/>
              <a:gd name="connsiteY21" fmla="*/ 1101094 h 5549970"/>
              <a:gd name="connsiteX22" fmla="*/ 4498879 w 4554448"/>
              <a:gd name="connsiteY22" fmla="*/ 1159389 h 5549970"/>
              <a:gd name="connsiteX23" fmla="*/ 4503182 w 4554448"/>
              <a:gd name="connsiteY23" fmla="*/ 1180505 h 5549970"/>
              <a:gd name="connsiteX24" fmla="*/ 4506272 w 4554448"/>
              <a:gd name="connsiteY24" fmla="*/ 1210687 h 5549970"/>
              <a:gd name="connsiteX25" fmla="*/ 4515089 w 4554448"/>
              <a:gd name="connsiteY25" fmla="*/ 1263157 h 5549970"/>
              <a:gd name="connsiteX26" fmla="*/ 4517366 w 4554448"/>
              <a:gd name="connsiteY26" fmla="*/ 1313374 h 5549970"/>
              <a:gd name="connsiteX27" fmla="*/ 4516486 w 4554448"/>
              <a:gd name="connsiteY27" fmla="*/ 1347004 h 5549970"/>
              <a:gd name="connsiteX28" fmla="*/ 4516023 w 4554448"/>
              <a:gd name="connsiteY28" fmla="*/ 1351864 h 5549970"/>
              <a:gd name="connsiteX29" fmla="*/ 4506904 w 4554448"/>
              <a:gd name="connsiteY29" fmla="*/ 1391762 h 5549970"/>
              <a:gd name="connsiteX30" fmla="*/ 4510168 w 4554448"/>
              <a:gd name="connsiteY30" fmla="*/ 1395707 h 5549970"/>
              <a:gd name="connsiteX31" fmla="*/ 4513010 w 4554448"/>
              <a:gd name="connsiteY31" fmla="*/ 1408524 h 5549970"/>
              <a:gd name="connsiteX32" fmla="*/ 4508269 w 4554448"/>
              <a:gd name="connsiteY32" fmla="*/ 1419109 h 5549970"/>
              <a:gd name="connsiteX33" fmla="*/ 4498085 w 4554448"/>
              <a:gd name="connsiteY33" fmla="*/ 1469337 h 5549970"/>
              <a:gd name="connsiteX34" fmla="*/ 4487188 w 4554448"/>
              <a:gd name="connsiteY34" fmla="*/ 1543038 h 5549970"/>
              <a:gd name="connsiteX35" fmla="*/ 4482307 w 4554448"/>
              <a:gd name="connsiteY35" fmla="*/ 1553997 h 5549970"/>
              <a:gd name="connsiteX36" fmla="*/ 4467879 w 4554448"/>
              <a:gd name="connsiteY36" fmla="*/ 1626071 h 5549970"/>
              <a:gd name="connsiteX37" fmla="*/ 4464164 w 4554448"/>
              <a:gd name="connsiteY37" fmla="*/ 1664103 h 5549970"/>
              <a:gd name="connsiteX38" fmla="*/ 4467824 w 4554448"/>
              <a:gd name="connsiteY38" fmla="*/ 1668558 h 5549970"/>
              <a:gd name="connsiteX39" fmla="*/ 4466174 w 4554448"/>
              <a:gd name="connsiteY39" fmla="*/ 1679756 h 5549970"/>
              <a:gd name="connsiteX40" fmla="*/ 4466586 w 4554448"/>
              <a:gd name="connsiteY40" fmla="*/ 1682815 h 5549970"/>
              <a:gd name="connsiteX41" fmla="*/ 4468097 w 4554448"/>
              <a:gd name="connsiteY41" fmla="*/ 1700268 h 5549970"/>
              <a:gd name="connsiteX42" fmla="*/ 4456627 w 4554448"/>
              <a:gd name="connsiteY42" fmla="*/ 1735163 h 5549970"/>
              <a:gd name="connsiteX43" fmla="*/ 4454567 w 4554448"/>
              <a:gd name="connsiteY43" fmla="*/ 1735289 h 5549970"/>
              <a:gd name="connsiteX44" fmla="*/ 4446069 w 4554448"/>
              <a:gd name="connsiteY44" fmla="*/ 1887374 h 5549970"/>
              <a:gd name="connsiteX45" fmla="*/ 4454760 w 4554448"/>
              <a:gd name="connsiteY45" fmla="*/ 1911536 h 5549970"/>
              <a:gd name="connsiteX46" fmla="*/ 4457038 w 4554448"/>
              <a:gd name="connsiteY46" fmla="*/ 1961755 h 5549970"/>
              <a:gd name="connsiteX47" fmla="*/ 4456157 w 4554448"/>
              <a:gd name="connsiteY47" fmla="*/ 1995384 h 5549970"/>
              <a:gd name="connsiteX48" fmla="*/ 4455695 w 4554448"/>
              <a:gd name="connsiteY48" fmla="*/ 2000244 h 5549970"/>
              <a:gd name="connsiteX49" fmla="*/ 4446575 w 4554448"/>
              <a:gd name="connsiteY49" fmla="*/ 2040142 h 5549970"/>
              <a:gd name="connsiteX50" fmla="*/ 4449840 w 4554448"/>
              <a:gd name="connsiteY50" fmla="*/ 2044087 h 5549970"/>
              <a:gd name="connsiteX51" fmla="*/ 4452681 w 4554448"/>
              <a:gd name="connsiteY51" fmla="*/ 2056904 h 5549970"/>
              <a:gd name="connsiteX52" fmla="*/ 4447940 w 4554448"/>
              <a:gd name="connsiteY52" fmla="*/ 2067489 h 5549970"/>
              <a:gd name="connsiteX53" fmla="*/ 4437756 w 4554448"/>
              <a:gd name="connsiteY53" fmla="*/ 2117719 h 5549970"/>
              <a:gd name="connsiteX54" fmla="*/ 4430425 w 4554448"/>
              <a:gd name="connsiteY54" fmla="*/ 2167300 h 5549970"/>
              <a:gd name="connsiteX55" fmla="*/ 4374342 w 4554448"/>
              <a:gd name="connsiteY55" fmla="*/ 3223633 h 5549970"/>
              <a:gd name="connsiteX56" fmla="*/ 4361556 w 4554448"/>
              <a:gd name="connsiteY56" fmla="*/ 3477281 h 5549970"/>
              <a:gd name="connsiteX57" fmla="*/ 4350471 w 4554448"/>
              <a:gd name="connsiteY57" fmla="*/ 3639984 h 5549970"/>
              <a:gd name="connsiteX58" fmla="*/ 4259710 w 4554448"/>
              <a:gd name="connsiteY58" fmla="*/ 5278921 h 5549970"/>
              <a:gd name="connsiteX59" fmla="*/ 4265008 w 4554448"/>
              <a:gd name="connsiteY59" fmla="*/ 5315626 h 5549970"/>
              <a:gd name="connsiteX60" fmla="*/ 4268542 w 4554448"/>
              <a:gd name="connsiteY60" fmla="*/ 5350090 h 5549970"/>
              <a:gd name="connsiteX61" fmla="*/ 4271374 w 4554448"/>
              <a:gd name="connsiteY61" fmla="*/ 5450399 h 5549970"/>
              <a:gd name="connsiteX62" fmla="*/ 4252817 w 4554448"/>
              <a:gd name="connsiteY62" fmla="*/ 5484804 h 5549970"/>
              <a:gd name="connsiteX63" fmla="*/ 4248165 w 4554448"/>
              <a:gd name="connsiteY63" fmla="*/ 5487504 h 5549970"/>
              <a:gd name="connsiteX64" fmla="*/ 4244708 w 4554448"/>
              <a:gd name="connsiteY64" fmla="*/ 5549951 h 5549970"/>
              <a:gd name="connsiteX65" fmla="*/ 0 w 4554448"/>
              <a:gd name="connsiteY65" fmla="*/ 5272016 h 5549970"/>
              <a:gd name="connsiteX66" fmla="*/ 17830 w 4554448"/>
              <a:gd name="connsiteY66" fmla="*/ 5243704 h 5549970"/>
              <a:gd name="connsiteX67" fmla="*/ 5325 w 4554448"/>
              <a:gd name="connsiteY67" fmla="*/ 5239903 h 5549970"/>
              <a:gd name="connsiteX68" fmla="*/ 9545 w 4554448"/>
              <a:gd name="connsiteY68" fmla="*/ 5233298 h 5549970"/>
              <a:gd name="connsiteX69" fmla="*/ 9814 w 4554448"/>
              <a:gd name="connsiteY69" fmla="*/ 5230552 h 5549970"/>
              <a:gd name="connsiteX70" fmla="*/ 10084 w 4554448"/>
              <a:gd name="connsiteY70" fmla="*/ 5227804 h 5549970"/>
              <a:gd name="connsiteX71" fmla="*/ 10621 w 4554448"/>
              <a:gd name="connsiteY71" fmla="*/ 5222308 h 5549970"/>
              <a:gd name="connsiteX72" fmla="*/ 10306 w 4554448"/>
              <a:gd name="connsiteY72" fmla="*/ 5216405 h 5549970"/>
              <a:gd name="connsiteX73" fmla="*/ 9722 w 4554448"/>
              <a:gd name="connsiteY73" fmla="*/ 5213249 h 5549970"/>
              <a:gd name="connsiteX74" fmla="*/ 9991 w 4554448"/>
              <a:gd name="connsiteY74" fmla="*/ 5210500 h 5549970"/>
              <a:gd name="connsiteX75" fmla="*/ 9675 w 4554448"/>
              <a:gd name="connsiteY75" fmla="*/ 5204597 h 5549970"/>
              <a:gd name="connsiteX76" fmla="*/ 9092 w 4554448"/>
              <a:gd name="connsiteY76" fmla="*/ 5201441 h 5549970"/>
              <a:gd name="connsiteX77" fmla="*/ 8462 w 4554448"/>
              <a:gd name="connsiteY77" fmla="*/ 5189632 h 5549970"/>
              <a:gd name="connsiteX78" fmla="*/ 7878 w 4554448"/>
              <a:gd name="connsiteY78" fmla="*/ 5186477 h 5549970"/>
              <a:gd name="connsiteX79" fmla="*/ 8146 w 4554448"/>
              <a:gd name="connsiteY79" fmla="*/ 5183728 h 5549970"/>
              <a:gd name="connsiteX80" fmla="*/ 6711 w 4554448"/>
              <a:gd name="connsiteY80" fmla="*/ 5180163 h 5549970"/>
              <a:gd name="connsiteX81" fmla="*/ 12123 w 4554448"/>
              <a:gd name="connsiteY81" fmla="*/ 5116566 h 5549970"/>
              <a:gd name="connsiteX82" fmla="*/ 79737 w 4554448"/>
              <a:gd name="connsiteY82" fmla="*/ 3839310 h 5549970"/>
              <a:gd name="connsiteX83" fmla="*/ 304427 w 4554448"/>
              <a:gd name="connsiteY83" fmla="*/ 0 h 5549970"/>
              <a:gd name="connsiteX0" fmla="*/ 338086 w 4588107"/>
              <a:gd name="connsiteY0" fmla="*/ 0 h 5549995"/>
              <a:gd name="connsiteX1" fmla="*/ 3340272 w 4588107"/>
              <a:gd name="connsiteY1" fmla="*/ 171842 h 5549995"/>
              <a:gd name="connsiteX2" fmla="*/ 4169083 w 4588107"/>
              <a:gd name="connsiteY2" fmla="*/ 226950 h 5549995"/>
              <a:gd name="connsiteX3" fmla="*/ 4542277 w 4588107"/>
              <a:gd name="connsiteY3" fmla="*/ 247374 h 5549995"/>
              <a:gd name="connsiteX4" fmla="*/ 4570156 w 4588107"/>
              <a:gd name="connsiteY4" fmla="*/ 269179 h 5549995"/>
              <a:gd name="connsiteX5" fmla="*/ 4568382 w 4588107"/>
              <a:gd name="connsiteY5" fmla="*/ 300930 h 5549995"/>
              <a:gd name="connsiteX6" fmla="*/ 4571304 w 4588107"/>
              <a:gd name="connsiteY6" fmla="*/ 302647 h 5549995"/>
              <a:gd name="connsiteX7" fmla="*/ 4587730 w 4588107"/>
              <a:gd name="connsiteY7" fmla="*/ 334222 h 5549995"/>
              <a:gd name="connsiteX8" fmla="*/ 4565469 w 4588107"/>
              <a:gd name="connsiteY8" fmla="*/ 391868 h 5549995"/>
              <a:gd name="connsiteX9" fmla="*/ 4561981 w 4588107"/>
              <a:gd name="connsiteY9" fmla="*/ 415489 h 5549995"/>
              <a:gd name="connsiteX10" fmla="*/ 4556876 w 4588107"/>
              <a:gd name="connsiteY10" fmla="*/ 506828 h 5549995"/>
              <a:gd name="connsiteX11" fmla="*/ 4556226 w 4588107"/>
              <a:gd name="connsiteY11" fmla="*/ 553245 h 5549995"/>
              <a:gd name="connsiteX12" fmla="*/ 4553127 w 4588107"/>
              <a:gd name="connsiteY12" fmla="*/ 581709 h 5549995"/>
              <a:gd name="connsiteX13" fmla="*/ 4552458 w 4588107"/>
              <a:gd name="connsiteY13" fmla="*/ 585890 h 5549995"/>
              <a:gd name="connsiteX14" fmla="*/ 4539521 w 4588107"/>
              <a:gd name="connsiteY14" fmla="*/ 817404 h 5549995"/>
              <a:gd name="connsiteX15" fmla="*/ 4541234 w 4588107"/>
              <a:gd name="connsiteY15" fmla="*/ 822238 h 5549995"/>
              <a:gd name="connsiteX16" fmla="*/ 4539083 w 4588107"/>
              <a:gd name="connsiteY16" fmla="*/ 846069 h 5549995"/>
              <a:gd name="connsiteX17" fmla="*/ 4537483 w 4588107"/>
              <a:gd name="connsiteY17" fmla="*/ 853854 h 5549995"/>
              <a:gd name="connsiteX18" fmla="*/ 4531245 w 4588107"/>
              <a:gd name="connsiteY18" fmla="*/ 965485 h 5549995"/>
              <a:gd name="connsiteX19" fmla="*/ 4533322 w 4588107"/>
              <a:gd name="connsiteY19" fmla="*/ 966385 h 5549995"/>
              <a:gd name="connsiteX20" fmla="*/ 4537441 w 4588107"/>
              <a:gd name="connsiteY20" fmla="*/ 1002567 h 5549995"/>
              <a:gd name="connsiteX21" fmla="*/ 4532643 w 4588107"/>
              <a:gd name="connsiteY21" fmla="*/ 1101094 h 5549995"/>
              <a:gd name="connsiteX22" fmla="*/ 4532538 w 4588107"/>
              <a:gd name="connsiteY22" fmla="*/ 1159389 h 5549995"/>
              <a:gd name="connsiteX23" fmla="*/ 4536841 w 4588107"/>
              <a:gd name="connsiteY23" fmla="*/ 1180505 h 5549995"/>
              <a:gd name="connsiteX24" fmla="*/ 4539931 w 4588107"/>
              <a:gd name="connsiteY24" fmla="*/ 1210687 h 5549995"/>
              <a:gd name="connsiteX25" fmla="*/ 4548748 w 4588107"/>
              <a:gd name="connsiteY25" fmla="*/ 1263157 h 5549995"/>
              <a:gd name="connsiteX26" fmla="*/ 4551025 w 4588107"/>
              <a:gd name="connsiteY26" fmla="*/ 1313374 h 5549995"/>
              <a:gd name="connsiteX27" fmla="*/ 4550145 w 4588107"/>
              <a:gd name="connsiteY27" fmla="*/ 1347004 h 5549995"/>
              <a:gd name="connsiteX28" fmla="*/ 4549682 w 4588107"/>
              <a:gd name="connsiteY28" fmla="*/ 1351864 h 5549995"/>
              <a:gd name="connsiteX29" fmla="*/ 4540563 w 4588107"/>
              <a:gd name="connsiteY29" fmla="*/ 1391762 h 5549995"/>
              <a:gd name="connsiteX30" fmla="*/ 4543827 w 4588107"/>
              <a:gd name="connsiteY30" fmla="*/ 1395707 h 5549995"/>
              <a:gd name="connsiteX31" fmla="*/ 4546669 w 4588107"/>
              <a:gd name="connsiteY31" fmla="*/ 1408524 h 5549995"/>
              <a:gd name="connsiteX32" fmla="*/ 4541928 w 4588107"/>
              <a:gd name="connsiteY32" fmla="*/ 1419109 h 5549995"/>
              <a:gd name="connsiteX33" fmla="*/ 4531744 w 4588107"/>
              <a:gd name="connsiteY33" fmla="*/ 1469337 h 5549995"/>
              <a:gd name="connsiteX34" fmla="*/ 4520847 w 4588107"/>
              <a:gd name="connsiteY34" fmla="*/ 1543038 h 5549995"/>
              <a:gd name="connsiteX35" fmla="*/ 4515966 w 4588107"/>
              <a:gd name="connsiteY35" fmla="*/ 1553997 h 5549995"/>
              <a:gd name="connsiteX36" fmla="*/ 4501538 w 4588107"/>
              <a:gd name="connsiteY36" fmla="*/ 1626071 h 5549995"/>
              <a:gd name="connsiteX37" fmla="*/ 4497823 w 4588107"/>
              <a:gd name="connsiteY37" fmla="*/ 1664103 h 5549995"/>
              <a:gd name="connsiteX38" fmla="*/ 4501483 w 4588107"/>
              <a:gd name="connsiteY38" fmla="*/ 1668558 h 5549995"/>
              <a:gd name="connsiteX39" fmla="*/ 4499833 w 4588107"/>
              <a:gd name="connsiteY39" fmla="*/ 1679756 h 5549995"/>
              <a:gd name="connsiteX40" fmla="*/ 4500245 w 4588107"/>
              <a:gd name="connsiteY40" fmla="*/ 1682815 h 5549995"/>
              <a:gd name="connsiteX41" fmla="*/ 4501756 w 4588107"/>
              <a:gd name="connsiteY41" fmla="*/ 1700268 h 5549995"/>
              <a:gd name="connsiteX42" fmla="*/ 4490286 w 4588107"/>
              <a:gd name="connsiteY42" fmla="*/ 1735163 h 5549995"/>
              <a:gd name="connsiteX43" fmla="*/ 4488226 w 4588107"/>
              <a:gd name="connsiteY43" fmla="*/ 1735289 h 5549995"/>
              <a:gd name="connsiteX44" fmla="*/ 4479728 w 4588107"/>
              <a:gd name="connsiteY44" fmla="*/ 1887374 h 5549995"/>
              <a:gd name="connsiteX45" fmla="*/ 4488419 w 4588107"/>
              <a:gd name="connsiteY45" fmla="*/ 1911536 h 5549995"/>
              <a:gd name="connsiteX46" fmla="*/ 4490697 w 4588107"/>
              <a:gd name="connsiteY46" fmla="*/ 1961755 h 5549995"/>
              <a:gd name="connsiteX47" fmla="*/ 4489816 w 4588107"/>
              <a:gd name="connsiteY47" fmla="*/ 1995384 h 5549995"/>
              <a:gd name="connsiteX48" fmla="*/ 4489354 w 4588107"/>
              <a:gd name="connsiteY48" fmla="*/ 2000244 h 5549995"/>
              <a:gd name="connsiteX49" fmla="*/ 4480234 w 4588107"/>
              <a:gd name="connsiteY49" fmla="*/ 2040142 h 5549995"/>
              <a:gd name="connsiteX50" fmla="*/ 4483499 w 4588107"/>
              <a:gd name="connsiteY50" fmla="*/ 2044087 h 5549995"/>
              <a:gd name="connsiteX51" fmla="*/ 4486340 w 4588107"/>
              <a:gd name="connsiteY51" fmla="*/ 2056904 h 5549995"/>
              <a:gd name="connsiteX52" fmla="*/ 4481599 w 4588107"/>
              <a:gd name="connsiteY52" fmla="*/ 2067489 h 5549995"/>
              <a:gd name="connsiteX53" fmla="*/ 4471415 w 4588107"/>
              <a:gd name="connsiteY53" fmla="*/ 2117719 h 5549995"/>
              <a:gd name="connsiteX54" fmla="*/ 4464084 w 4588107"/>
              <a:gd name="connsiteY54" fmla="*/ 2167300 h 5549995"/>
              <a:gd name="connsiteX55" fmla="*/ 4408001 w 4588107"/>
              <a:gd name="connsiteY55" fmla="*/ 3223633 h 5549995"/>
              <a:gd name="connsiteX56" fmla="*/ 4395215 w 4588107"/>
              <a:gd name="connsiteY56" fmla="*/ 3477281 h 5549995"/>
              <a:gd name="connsiteX57" fmla="*/ 4384130 w 4588107"/>
              <a:gd name="connsiteY57" fmla="*/ 3639984 h 5549995"/>
              <a:gd name="connsiteX58" fmla="*/ 4293369 w 4588107"/>
              <a:gd name="connsiteY58" fmla="*/ 5278921 h 5549995"/>
              <a:gd name="connsiteX59" fmla="*/ 4298667 w 4588107"/>
              <a:gd name="connsiteY59" fmla="*/ 5315626 h 5549995"/>
              <a:gd name="connsiteX60" fmla="*/ 4302201 w 4588107"/>
              <a:gd name="connsiteY60" fmla="*/ 5350090 h 5549995"/>
              <a:gd name="connsiteX61" fmla="*/ 4305033 w 4588107"/>
              <a:gd name="connsiteY61" fmla="*/ 5450399 h 5549995"/>
              <a:gd name="connsiteX62" fmla="*/ 4286476 w 4588107"/>
              <a:gd name="connsiteY62" fmla="*/ 5484804 h 5549995"/>
              <a:gd name="connsiteX63" fmla="*/ 4281824 w 4588107"/>
              <a:gd name="connsiteY63" fmla="*/ 5487504 h 5549995"/>
              <a:gd name="connsiteX64" fmla="*/ 4278367 w 4588107"/>
              <a:gd name="connsiteY64" fmla="*/ 5549951 h 5549995"/>
              <a:gd name="connsiteX65" fmla="*/ 0 w 4588107"/>
              <a:gd name="connsiteY65" fmla="*/ 5387017 h 5549995"/>
              <a:gd name="connsiteX66" fmla="*/ 51489 w 4588107"/>
              <a:gd name="connsiteY66" fmla="*/ 5243704 h 5549995"/>
              <a:gd name="connsiteX67" fmla="*/ 38984 w 4588107"/>
              <a:gd name="connsiteY67" fmla="*/ 5239903 h 5549995"/>
              <a:gd name="connsiteX68" fmla="*/ 43204 w 4588107"/>
              <a:gd name="connsiteY68" fmla="*/ 5233298 h 5549995"/>
              <a:gd name="connsiteX69" fmla="*/ 43473 w 4588107"/>
              <a:gd name="connsiteY69" fmla="*/ 5230552 h 5549995"/>
              <a:gd name="connsiteX70" fmla="*/ 43743 w 4588107"/>
              <a:gd name="connsiteY70" fmla="*/ 5227804 h 5549995"/>
              <a:gd name="connsiteX71" fmla="*/ 44280 w 4588107"/>
              <a:gd name="connsiteY71" fmla="*/ 5222308 h 5549995"/>
              <a:gd name="connsiteX72" fmla="*/ 43965 w 4588107"/>
              <a:gd name="connsiteY72" fmla="*/ 5216405 h 5549995"/>
              <a:gd name="connsiteX73" fmla="*/ 43381 w 4588107"/>
              <a:gd name="connsiteY73" fmla="*/ 5213249 h 5549995"/>
              <a:gd name="connsiteX74" fmla="*/ 43650 w 4588107"/>
              <a:gd name="connsiteY74" fmla="*/ 5210500 h 5549995"/>
              <a:gd name="connsiteX75" fmla="*/ 43334 w 4588107"/>
              <a:gd name="connsiteY75" fmla="*/ 5204597 h 5549995"/>
              <a:gd name="connsiteX76" fmla="*/ 42751 w 4588107"/>
              <a:gd name="connsiteY76" fmla="*/ 5201441 h 5549995"/>
              <a:gd name="connsiteX77" fmla="*/ 42121 w 4588107"/>
              <a:gd name="connsiteY77" fmla="*/ 5189632 h 5549995"/>
              <a:gd name="connsiteX78" fmla="*/ 41537 w 4588107"/>
              <a:gd name="connsiteY78" fmla="*/ 5186477 h 5549995"/>
              <a:gd name="connsiteX79" fmla="*/ 41805 w 4588107"/>
              <a:gd name="connsiteY79" fmla="*/ 5183728 h 5549995"/>
              <a:gd name="connsiteX80" fmla="*/ 40370 w 4588107"/>
              <a:gd name="connsiteY80" fmla="*/ 5180163 h 5549995"/>
              <a:gd name="connsiteX81" fmla="*/ 45782 w 4588107"/>
              <a:gd name="connsiteY81" fmla="*/ 5116566 h 5549995"/>
              <a:gd name="connsiteX82" fmla="*/ 113396 w 4588107"/>
              <a:gd name="connsiteY82" fmla="*/ 3839310 h 5549995"/>
              <a:gd name="connsiteX83" fmla="*/ 338086 w 4588107"/>
              <a:gd name="connsiteY83" fmla="*/ 0 h 5549995"/>
              <a:gd name="connsiteX0" fmla="*/ 299102 w 4549123"/>
              <a:gd name="connsiteY0" fmla="*/ 0 h 5549966"/>
              <a:gd name="connsiteX1" fmla="*/ 3301288 w 4549123"/>
              <a:gd name="connsiteY1" fmla="*/ 171842 h 5549966"/>
              <a:gd name="connsiteX2" fmla="*/ 4130099 w 4549123"/>
              <a:gd name="connsiteY2" fmla="*/ 226950 h 5549966"/>
              <a:gd name="connsiteX3" fmla="*/ 4503293 w 4549123"/>
              <a:gd name="connsiteY3" fmla="*/ 247374 h 5549966"/>
              <a:gd name="connsiteX4" fmla="*/ 4531172 w 4549123"/>
              <a:gd name="connsiteY4" fmla="*/ 269179 h 5549966"/>
              <a:gd name="connsiteX5" fmla="*/ 4529398 w 4549123"/>
              <a:gd name="connsiteY5" fmla="*/ 300930 h 5549966"/>
              <a:gd name="connsiteX6" fmla="*/ 4532320 w 4549123"/>
              <a:gd name="connsiteY6" fmla="*/ 302647 h 5549966"/>
              <a:gd name="connsiteX7" fmla="*/ 4548746 w 4549123"/>
              <a:gd name="connsiteY7" fmla="*/ 334222 h 5549966"/>
              <a:gd name="connsiteX8" fmla="*/ 4526485 w 4549123"/>
              <a:gd name="connsiteY8" fmla="*/ 391868 h 5549966"/>
              <a:gd name="connsiteX9" fmla="*/ 4522997 w 4549123"/>
              <a:gd name="connsiteY9" fmla="*/ 415489 h 5549966"/>
              <a:gd name="connsiteX10" fmla="*/ 4517892 w 4549123"/>
              <a:gd name="connsiteY10" fmla="*/ 506828 h 5549966"/>
              <a:gd name="connsiteX11" fmla="*/ 4517242 w 4549123"/>
              <a:gd name="connsiteY11" fmla="*/ 553245 h 5549966"/>
              <a:gd name="connsiteX12" fmla="*/ 4514143 w 4549123"/>
              <a:gd name="connsiteY12" fmla="*/ 581709 h 5549966"/>
              <a:gd name="connsiteX13" fmla="*/ 4513474 w 4549123"/>
              <a:gd name="connsiteY13" fmla="*/ 585890 h 5549966"/>
              <a:gd name="connsiteX14" fmla="*/ 4500537 w 4549123"/>
              <a:gd name="connsiteY14" fmla="*/ 817404 h 5549966"/>
              <a:gd name="connsiteX15" fmla="*/ 4502250 w 4549123"/>
              <a:gd name="connsiteY15" fmla="*/ 822238 h 5549966"/>
              <a:gd name="connsiteX16" fmla="*/ 4500099 w 4549123"/>
              <a:gd name="connsiteY16" fmla="*/ 846069 h 5549966"/>
              <a:gd name="connsiteX17" fmla="*/ 4498499 w 4549123"/>
              <a:gd name="connsiteY17" fmla="*/ 853854 h 5549966"/>
              <a:gd name="connsiteX18" fmla="*/ 4492261 w 4549123"/>
              <a:gd name="connsiteY18" fmla="*/ 965485 h 5549966"/>
              <a:gd name="connsiteX19" fmla="*/ 4494338 w 4549123"/>
              <a:gd name="connsiteY19" fmla="*/ 966385 h 5549966"/>
              <a:gd name="connsiteX20" fmla="*/ 4498457 w 4549123"/>
              <a:gd name="connsiteY20" fmla="*/ 1002567 h 5549966"/>
              <a:gd name="connsiteX21" fmla="*/ 4493659 w 4549123"/>
              <a:gd name="connsiteY21" fmla="*/ 1101094 h 5549966"/>
              <a:gd name="connsiteX22" fmla="*/ 4493554 w 4549123"/>
              <a:gd name="connsiteY22" fmla="*/ 1159389 h 5549966"/>
              <a:gd name="connsiteX23" fmla="*/ 4497857 w 4549123"/>
              <a:gd name="connsiteY23" fmla="*/ 1180505 h 5549966"/>
              <a:gd name="connsiteX24" fmla="*/ 4500947 w 4549123"/>
              <a:gd name="connsiteY24" fmla="*/ 1210687 h 5549966"/>
              <a:gd name="connsiteX25" fmla="*/ 4509764 w 4549123"/>
              <a:gd name="connsiteY25" fmla="*/ 1263157 h 5549966"/>
              <a:gd name="connsiteX26" fmla="*/ 4512041 w 4549123"/>
              <a:gd name="connsiteY26" fmla="*/ 1313374 h 5549966"/>
              <a:gd name="connsiteX27" fmla="*/ 4511161 w 4549123"/>
              <a:gd name="connsiteY27" fmla="*/ 1347004 h 5549966"/>
              <a:gd name="connsiteX28" fmla="*/ 4510698 w 4549123"/>
              <a:gd name="connsiteY28" fmla="*/ 1351864 h 5549966"/>
              <a:gd name="connsiteX29" fmla="*/ 4501579 w 4549123"/>
              <a:gd name="connsiteY29" fmla="*/ 1391762 h 5549966"/>
              <a:gd name="connsiteX30" fmla="*/ 4504843 w 4549123"/>
              <a:gd name="connsiteY30" fmla="*/ 1395707 h 5549966"/>
              <a:gd name="connsiteX31" fmla="*/ 4507685 w 4549123"/>
              <a:gd name="connsiteY31" fmla="*/ 1408524 h 5549966"/>
              <a:gd name="connsiteX32" fmla="*/ 4502944 w 4549123"/>
              <a:gd name="connsiteY32" fmla="*/ 1419109 h 5549966"/>
              <a:gd name="connsiteX33" fmla="*/ 4492760 w 4549123"/>
              <a:gd name="connsiteY33" fmla="*/ 1469337 h 5549966"/>
              <a:gd name="connsiteX34" fmla="*/ 4481863 w 4549123"/>
              <a:gd name="connsiteY34" fmla="*/ 1543038 h 5549966"/>
              <a:gd name="connsiteX35" fmla="*/ 4476982 w 4549123"/>
              <a:gd name="connsiteY35" fmla="*/ 1553997 h 5549966"/>
              <a:gd name="connsiteX36" fmla="*/ 4462554 w 4549123"/>
              <a:gd name="connsiteY36" fmla="*/ 1626071 h 5549966"/>
              <a:gd name="connsiteX37" fmla="*/ 4458839 w 4549123"/>
              <a:gd name="connsiteY37" fmla="*/ 1664103 h 5549966"/>
              <a:gd name="connsiteX38" fmla="*/ 4462499 w 4549123"/>
              <a:gd name="connsiteY38" fmla="*/ 1668558 h 5549966"/>
              <a:gd name="connsiteX39" fmla="*/ 4460849 w 4549123"/>
              <a:gd name="connsiteY39" fmla="*/ 1679756 h 5549966"/>
              <a:gd name="connsiteX40" fmla="*/ 4461261 w 4549123"/>
              <a:gd name="connsiteY40" fmla="*/ 1682815 h 5549966"/>
              <a:gd name="connsiteX41" fmla="*/ 4462772 w 4549123"/>
              <a:gd name="connsiteY41" fmla="*/ 1700268 h 5549966"/>
              <a:gd name="connsiteX42" fmla="*/ 4451302 w 4549123"/>
              <a:gd name="connsiteY42" fmla="*/ 1735163 h 5549966"/>
              <a:gd name="connsiteX43" fmla="*/ 4449242 w 4549123"/>
              <a:gd name="connsiteY43" fmla="*/ 1735289 h 5549966"/>
              <a:gd name="connsiteX44" fmla="*/ 4440744 w 4549123"/>
              <a:gd name="connsiteY44" fmla="*/ 1887374 h 5549966"/>
              <a:gd name="connsiteX45" fmla="*/ 4449435 w 4549123"/>
              <a:gd name="connsiteY45" fmla="*/ 1911536 h 5549966"/>
              <a:gd name="connsiteX46" fmla="*/ 4451713 w 4549123"/>
              <a:gd name="connsiteY46" fmla="*/ 1961755 h 5549966"/>
              <a:gd name="connsiteX47" fmla="*/ 4450832 w 4549123"/>
              <a:gd name="connsiteY47" fmla="*/ 1995384 h 5549966"/>
              <a:gd name="connsiteX48" fmla="*/ 4450370 w 4549123"/>
              <a:gd name="connsiteY48" fmla="*/ 2000244 h 5549966"/>
              <a:gd name="connsiteX49" fmla="*/ 4441250 w 4549123"/>
              <a:gd name="connsiteY49" fmla="*/ 2040142 h 5549966"/>
              <a:gd name="connsiteX50" fmla="*/ 4444515 w 4549123"/>
              <a:gd name="connsiteY50" fmla="*/ 2044087 h 5549966"/>
              <a:gd name="connsiteX51" fmla="*/ 4447356 w 4549123"/>
              <a:gd name="connsiteY51" fmla="*/ 2056904 h 5549966"/>
              <a:gd name="connsiteX52" fmla="*/ 4442615 w 4549123"/>
              <a:gd name="connsiteY52" fmla="*/ 2067489 h 5549966"/>
              <a:gd name="connsiteX53" fmla="*/ 4432431 w 4549123"/>
              <a:gd name="connsiteY53" fmla="*/ 2117719 h 5549966"/>
              <a:gd name="connsiteX54" fmla="*/ 4425100 w 4549123"/>
              <a:gd name="connsiteY54" fmla="*/ 2167300 h 5549966"/>
              <a:gd name="connsiteX55" fmla="*/ 4369017 w 4549123"/>
              <a:gd name="connsiteY55" fmla="*/ 3223633 h 5549966"/>
              <a:gd name="connsiteX56" fmla="*/ 4356231 w 4549123"/>
              <a:gd name="connsiteY56" fmla="*/ 3477281 h 5549966"/>
              <a:gd name="connsiteX57" fmla="*/ 4345146 w 4549123"/>
              <a:gd name="connsiteY57" fmla="*/ 3639984 h 5549966"/>
              <a:gd name="connsiteX58" fmla="*/ 4254385 w 4549123"/>
              <a:gd name="connsiteY58" fmla="*/ 5278921 h 5549966"/>
              <a:gd name="connsiteX59" fmla="*/ 4259683 w 4549123"/>
              <a:gd name="connsiteY59" fmla="*/ 5315626 h 5549966"/>
              <a:gd name="connsiteX60" fmla="*/ 4263217 w 4549123"/>
              <a:gd name="connsiteY60" fmla="*/ 5350090 h 5549966"/>
              <a:gd name="connsiteX61" fmla="*/ 4266049 w 4549123"/>
              <a:gd name="connsiteY61" fmla="*/ 5450399 h 5549966"/>
              <a:gd name="connsiteX62" fmla="*/ 4247492 w 4549123"/>
              <a:gd name="connsiteY62" fmla="*/ 5484804 h 5549966"/>
              <a:gd name="connsiteX63" fmla="*/ 4242840 w 4549123"/>
              <a:gd name="connsiteY63" fmla="*/ 5487504 h 5549966"/>
              <a:gd name="connsiteX64" fmla="*/ 4239383 w 4549123"/>
              <a:gd name="connsiteY64" fmla="*/ 5549951 h 5549966"/>
              <a:gd name="connsiteX65" fmla="*/ 266751 w 4549123"/>
              <a:gd name="connsiteY65" fmla="*/ 5218723 h 5549966"/>
              <a:gd name="connsiteX66" fmla="*/ 12505 w 4549123"/>
              <a:gd name="connsiteY66" fmla="*/ 5243704 h 5549966"/>
              <a:gd name="connsiteX67" fmla="*/ 0 w 4549123"/>
              <a:gd name="connsiteY67" fmla="*/ 5239903 h 5549966"/>
              <a:gd name="connsiteX68" fmla="*/ 4220 w 4549123"/>
              <a:gd name="connsiteY68" fmla="*/ 5233298 h 5549966"/>
              <a:gd name="connsiteX69" fmla="*/ 4489 w 4549123"/>
              <a:gd name="connsiteY69" fmla="*/ 5230552 h 5549966"/>
              <a:gd name="connsiteX70" fmla="*/ 4759 w 4549123"/>
              <a:gd name="connsiteY70" fmla="*/ 5227804 h 5549966"/>
              <a:gd name="connsiteX71" fmla="*/ 5296 w 4549123"/>
              <a:gd name="connsiteY71" fmla="*/ 5222308 h 5549966"/>
              <a:gd name="connsiteX72" fmla="*/ 4981 w 4549123"/>
              <a:gd name="connsiteY72" fmla="*/ 5216405 h 5549966"/>
              <a:gd name="connsiteX73" fmla="*/ 4397 w 4549123"/>
              <a:gd name="connsiteY73" fmla="*/ 5213249 h 5549966"/>
              <a:gd name="connsiteX74" fmla="*/ 4666 w 4549123"/>
              <a:gd name="connsiteY74" fmla="*/ 5210500 h 5549966"/>
              <a:gd name="connsiteX75" fmla="*/ 4350 w 4549123"/>
              <a:gd name="connsiteY75" fmla="*/ 5204597 h 5549966"/>
              <a:gd name="connsiteX76" fmla="*/ 3767 w 4549123"/>
              <a:gd name="connsiteY76" fmla="*/ 5201441 h 5549966"/>
              <a:gd name="connsiteX77" fmla="*/ 3137 w 4549123"/>
              <a:gd name="connsiteY77" fmla="*/ 5189632 h 5549966"/>
              <a:gd name="connsiteX78" fmla="*/ 2553 w 4549123"/>
              <a:gd name="connsiteY78" fmla="*/ 5186477 h 5549966"/>
              <a:gd name="connsiteX79" fmla="*/ 2821 w 4549123"/>
              <a:gd name="connsiteY79" fmla="*/ 5183728 h 5549966"/>
              <a:gd name="connsiteX80" fmla="*/ 1386 w 4549123"/>
              <a:gd name="connsiteY80" fmla="*/ 5180163 h 5549966"/>
              <a:gd name="connsiteX81" fmla="*/ 6798 w 4549123"/>
              <a:gd name="connsiteY81" fmla="*/ 5116566 h 5549966"/>
              <a:gd name="connsiteX82" fmla="*/ 74412 w 4549123"/>
              <a:gd name="connsiteY82" fmla="*/ 3839310 h 5549966"/>
              <a:gd name="connsiteX83" fmla="*/ 299102 w 4549123"/>
              <a:gd name="connsiteY83" fmla="*/ 0 h 5549966"/>
              <a:gd name="connsiteX0" fmla="*/ 303426 w 4553447"/>
              <a:gd name="connsiteY0" fmla="*/ 0 h 5549966"/>
              <a:gd name="connsiteX1" fmla="*/ 3305612 w 4553447"/>
              <a:gd name="connsiteY1" fmla="*/ 171842 h 5549966"/>
              <a:gd name="connsiteX2" fmla="*/ 4134423 w 4553447"/>
              <a:gd name="connsiteY2" fmla="*/ 226950 h 5549966"/>
              <a:gd name="connsiteX3" fmla="*/ 4507617 w 4553447"/>
              <a:gd name="connsiteY3" fmla="*/ 247374 h 5549966"/>
              <a:gd name="connsiteX4" fmla="*/ 4535496 w 4553447"/>
              <a:gd name="connsiteY4" fmla="*/ 269179 h 5549966"/>
              <a:gd name="connsiteX5" fmla="*/ 4533722 w 4553447"/>
              <a:gd name="connsiteY5" fmla="*/ 300930 h 5549966"/>
              <a:gd name="connsiteX6" fmla="*/ 4536644 w 4553447"/>
              <a:gd name="connsiteY6" fmla="*/ 302647 h 5549966"/>
              <a:gd name="connsiteX7" fmla="*/ 4553070 w 4553447"/>
              <a:gd name="connsiteY7" fmla="*/ 334222 h 5549966"/>
              <a:gd name="connsiteX8" fmla="*/ 4530809 w 4553447"/>
              <a:gd name="connsiteY8" fmla="*/ 391868 h 5549966"/>
              <a:gd name="connsiteX9" fmla="*/ 4527321 w 4553447"/>
              <a:gd name="connsiteY9" fmla="*/ 415489 h 5549966"/>
              <a:gd name="connsiteX10" fmla="*/ 4522216 w 4553447"/>
              <a:gd name="connsiteY10" fmla="*/ 506828 h 5549966"/>
              <a:gd name="connsiteX11" fmla="*/ 4521566 w 4553447"/>
              <a:gd name="connsiteY11" fmla="*/ 553245 h 5549966"/>
              <a:gd name="connsiteX12" fmla="*/ 4518467 w 4553447"/>
              <a:gd name="connsiteY12" fmla="*/ 581709 h 5549966"/>
              <a:gd name="connsiteX13" fmla="*/ 4517798 w 4553447"/>
              <a:gd name="connsiteY13" fmla="*/ 585890 h 5549966"/>
              <a:gd name="connsiteX14" fmla="*/ 4504861 w 4553447"/>
              <a:gd name="connsiteY14" fmla="*/ 817404 h 5549966"/>
              <a:gd name="connsiteX15" fmla="*/ 4506574 w 4553447"/>
              <a:gd name="connsiteY15" fmla="*/ 822238 h 5549966"/>
              <a:gd name="connsiteX16" fmla="*/ 4504423 w 4553447"/>
              <a:gd name="connsiteY16" fmla="*/ 846069 h 5549966"/>
              <a:gd name="connsiteX17" fmla="*/ 4502823 w 4553447"/>
              <a:gd name="connsiteY17" fmla="*/ 853854 h 5549966"/>
              <a:gd name="connsiteX18" fmla="*/ 4496585 w 4553447"/>
              <a:gd name="connsiteY18" fmla="*/ 965485 h 5549966"/>
              <a:gd name="connsiteX19" fmla="*/ 4498662 w 4553447"/>
              <a:gd name="connsiteY19" fmla="*/ 966385 h 5549966"/>
              <a:gd name="connsiteX20" fmla="*/ 4502781 w 4553447"/>
              <a:gd name="connsiteY20" fmla="*/ 1002567 h 5549966"/>
              <a:gd name="connsiteX21" fmla="*/ 4497983 w 4553447"/>
              <a:gd name="connsiteY21" fmla="*/ 1101094 h 5549966"/>
              <a:gd name="connsiteX22" fmla="*/ 4497878 w 4553447"/>
              <a:gd name="connsiteY22" fmla="*/ 1159389 h 5549966"/>
              <a:gd name="connsiteX23" fmla="*/ 4502181 w 4553447"/>
              <a:gd name="connsiteY23" fmla="*/ 1180505 h 5549966"/>
              <a:gd name="connsiteX24" fmla="*/ 4505271 w 4553447"/>
              <a:gd name="connsiteY24" fmla="*/ 1210687 h 5549966"/>
              <a:gd name="connsiteX25" fmla="*/ 4514088 w 4553447"/>
              <a:gd name="connsiteY25" fmla="*/ 1263157 h 5549966"/>
              <a:gd name="connsiteX26" fmla="*/ 4516365 w 4553447"/>
              <a:gd name="connsiteY26" fmla="*/ 1313374 h 5549966"/>
              <a:gd name="connsiteX27" fmla="*/ 4515485 w 4553447"/>
              <a:gd name="connsiteY27" fmla="*/ 1347004 h 5549966"/>
              <a:gd name="connsiteX28" fmla="*/ 4515022 w 4553447"/>
              <a:gd name="connsiteY28" fmla="*/ 1351864 h 5549966"/>
              <a:gd name="connsiteX29" fmla="*/ 4505903 w 4553447"/>
              <a:gd name="connsiteY29" fmla="*/ 1391762 h 5549966"/>
              <a:gd name="connsiteX30" fmla="*/ 4509167 w 4553447"/>
              <a:gd name="connsiteY30" fmla="*/ 1395707 h 5549966"/>
              <a:gd name="connsiteX31" fmla="*/ 4512009 w 4553447"/>
              <a:gd name="connsiteY31" fmla="*/ 1408524 h 5549966"/>
              <a:gd name="connsiteX32" fmla="*/ 4507268 w 4553447"/>
              <a:gd name="connsiteY32" fmla="*/ 1419109 h 5549966"/>
              <a:gd name="connsiteX33" fmla="*/ 4497084 w 4553447"/>
              <a:gd name="connsiteY33" fmla="*/ 1469337 h 5549966"/>
              <a:gd name="connsiteX34" fmla="*/ 4486187 w 4553447"/>
              <a:gd name="connsiteY34" fmla="*/ 1543038 h 5549966"/>
              <a:gd name="connsiteX35" fmla="*/ 4481306 w 4553447"/>
              <a:gd name="connsiteY35" fmla="*/ 1553997 h 5549966"/>
              <a:gd name="connsiteX36" fmla="*/ 4466878 w 4553447"/>
              <a:gd name="connsiteY36" fmla="*/ 1626071 h 5549966"/>
              <a:gd name="connsiteX37" fmla="*/ 4463163 w 4553447"/>
              <a:gd name="connsiteY37" fmla="*/ 1664103 h 5549966"/>
              <a:gd name="connsiteX38" fmla="*/ 4466823 w 4553447"/>
              <a:gd name="connsiteY38" fmla="*/ 1668558 h 5549966"/>
              <a:gd name="connsiteX39" fmla="*/ 4465173 w 4553447"/>
              <a:gd name="connsiteY39" fmla="*/ 1679756 h 5549966"/>
              <a:gd name="connsiteX40" fmla="*/ 4465585 w 4553447"/>
              <a:gd name="connsiteY40" fmla="*/ 1682815 h 5549966"/>
              <a:gd name="connsiteX41" fmla="*/ 4467096 w 4553447"/>
              <a:gd name="connsiteY41" fmla="*/ 1700268 h 5549966"/>
              <a:gd name="connsiteX42" fmla="*/ 4455626 w 4553447"/>
              <a:gd name="connsiteY42" fmla="*/ 1735163 h 5549966"/>
              <a:gd name="connsiteX43" fmla="*/ 4453566 w 4553447"/>
              <a:gd name="connsiteY43" fmla="*/ 1735289 h 5549966"/>
              <a:gd name="connsiteX44" fmla="*/ 4445068 w 4553447"/>
              <a:gd name="connsiteY44" fmla="*/ 1887374 h 5549966"/>
              <a:gd name="connsiteX45" fmla="*/ 4453759 w 4553447"/>
              <a:gd name="connsiteY45" fmla="*/ 1911536 h 5549966"/>
              <a:gd name="connsiteX46" fmla="*/ 4456037 w 4553447"/>
              <a:gd name="connsiteY46" fmla="*/ 1961755 h 5549966"/>
              <a:gd name="connsiteX47" fmla="*/ 4455156 w 4553447"/>
              <a:gd name="connsiteY47" fmla="*/ 1995384 h 5549966"/>
              <a:gd name="connsiteX48" fmla="*/ 4454694 w 4553447"/>
              <a:gd name="connsiteY48" fmla="*/ 2000244 h 5549966"/>
              <a:gd name="connsiteX49" fmla="*/ 4445574 w 4553447"/>
              <a:gd name="connsiteY49" fmla="*/ 2040142 h 5549966"/>
              <a:gd name="connsiteX50" fmla="*/ 4448839 w 4553447"/>
              <a:gd name="connsiteY50" fmla="*/ 2044087 h 5549966"/>
              <a:gd name="connsiteX51" fmla="*/ 4451680 w 4553447"/>
              <a:gd name="connsiteY51" fmla="*/ 2056904 h 5549966"/>
              <a:gd name="connsiteX52" fmla="*/ 4446939 w 4553447"/>
              <a:gd name="connsiteY52" fmla="*/ 2067489 h 5549966"/>
              <a:gd name="connsiteX53" fmla="*/ 4436755 w 4553447"/>
              <a:gd name="connsiteY53" fmla="*/ 2117719 h 5549966"/>
              <a:gd name="connsiteX54" fmla="*/ 4429424 w 4553447"/>
              <a:gd name="connsiteY54" fmla="*/ 2167300 h 5549966"/>
              <a:gd name="connsiteX55" fmla="*/ 4373341 w 4553447"/>
              <a:gd name="connsiteY55" fmla="*/ 3223633 h 5549966"/>
              <a:gd name="connsiteX56" fmla="*/ 4360555 w 4553447"/>
              <a:gd name="connsiteY56" fmla="*/ 3477281 h 5549966"/>
              <a:gd name="connsiteX57" fmla="*/ 4349470 w 4553447"/>
              <a:gd name="connsiteY57" fmla="*/ 3639984 h 5549966"/>
              <a:gd name="connsiteX58" fmla="*/ 4258709 w 4553447"/>
              <a:gd name="connsiteY58" fmla="*/ 5278921 h 5549966"/>
              <a:gd name="connsiteX59" fmla="*/ 4264007 w 4553447"/>
              <a:gd name="connsiteY59" fmla="*/ 5315626 h 5549966"/>
              <a:gd name="connsiteX60" fmla="*/ 4267541 w 4553447"/>
              <a:gd name="connsiteY60" fmla="*/ 5350090 h 5549966"/>
              <a:gd name="connsiteX61" fmla="*/ 4270373 w 4553447"/>
              <a:gd name="connsiteY61" fmla="*/ 5450399 h 5549966"/>
              <a:gd name="connsiteX62" fmla="*/ 4251816 w 4553447"/>
              <a:gd name="connsiteY62" fmla="*/ 5484804 h 5549966"/>
              <a:gd name="connsiteX63" fmla="*/ 4247164 w 4553447"/>
              <a:gd name="connsiteY63" fmla="*/ 5487504 h 5549966"/>
              <a:gd name="connsiteX64" fmla="*/ 4243707 w 4553447"/>
              <a:gd name="connsiteY64" fmla="*/ 5549951 h 5549966"/>
              <a:gd name="connsiteX65" fmla="*/ 271075 w 4553447"/>
              <a:gd name="connsiteY65" fmla="*/ 5218723 h 5549966"/>
              <a:gd name="connsiteX66" fmla="*/ 0 w 4553447"/>
              <a:gd name="connsiteY66" fmla="*/ 5280167 h 5549966"/>
              <a:gd name="connsiteX67" fmla="*/ 4324 w 4553447"/>
              <a:gd name="connsiteY67" fmla="*/ 5239903 h 5549966"/>
              <a:gd name="connsiteX68" fmla="*/ 8544 w 4553447"/>
              <a:gd name="connsiteY68" fmla="*/ 5233298 h 5549966"/>
              <a:gd name="connsiteX69" fmla="*/ 8813 w 4553447"/>
              <a:gd name="connsiteY69" fmla="*/ 5230552 h 5549966"/>
              <a:gd name="connsiteX70" fmla="*/ 9083 w 4553447"/>
              <a:gd name="connsiteY70" fmla="*/ 5227804 h 5549966"/>
              <a:gd name="connsiteX71" fmla="*/ 9620 w 4553447"/>
              <a:gd name="connsiteY71" fmla="*/ 5222308 h 5549966"/>
              <a:gd name="connsiteX72" fmla="*/ 9305 w 4553447"/>
              <a:gd name="connsiteY72" fmla="*/ 5216405 h 5549966"/>
              <a:gd name="connsiteX73" fmla="*/ 8721 w 4553447"/>
              <a:gd name="connsiteY73" fmla="*/ 5213249 h 5549966"/>
              <a:gd name="connsiteX74" fmla="*/ 8990 w 4553447"/>
              <a:gd name="connsiteY74" fmla="*/ 5210500 h 5549966"/>
              <a:gd name="connsiteX75" fmla="*/ 8674 w 4553447"/>
              <a:gd name="connsiteY75" fmla="*/ 5204597 h 5549966"/>
              <a:gd name="connsiteX76" fmla="*/ 8091 w 4553447"/>
              <a:gd name="connsiteY76" fmla="*/ 5201441 h 5549966"/>
              <a:gd name="connsiteX77" fmla="*/ 7461 w 4553447"/>
              <a:gd name="connsiteY77" fmla="*/ 5189632 h 5549966"/>
              <a:gd name="connsiteX78" fmla="*/ 6877 w 4553447"/>
              <a:gd name="connsiteY78" fmla="*/ 5186477 h 5549966"/>
              <a:gd name="connsiteX79" fmla="*/ 7145 w 4553447"/>
              <a:gd name="connsiteY79" fmla="*/ 5183728 h 5549966"/>
              <a:gd name="connsiteX80" fmla="*/ 5710 w 4553447"/>
              <a:gd name="connsiteY80" fmla="*/ 5180163 h 5549966"/>
              <a:gd name="connsiteX81" fmla="*/ 11122 w 4553447"/>
              <a:gd name="connsiteY81" fmla="*/ 5116566 h 5549966"/>
              <a:gd name="connsiteX82" fmla="*/ 78736 w 4553447"/>
              <a:gd name="connsiteY82" fmla="*/ 3839310 h 5549966"/>
              <a:gd name="connsiteX83" fmla="*/ 303426 w 4553447"/>
              <a:gd name="connsiteY83" fmla="*/ 0 h 5549966"/>
              <a:gd name="connsiteX0" fmla="*/ 303426 w 4553447"/>
              <a:gd name="connsiteY0" fmla="*/ 0 h 5549973"/>
              <a:gd name="connsiteX1" fmla="*/ 3305612 w 4553447"/>
              <a:gd name="connsiteY1" fmla="*/ 171842 h 5549973"/>
              <a:gd name="connsiteX2" fmla="*/ 4134423 w 4553447"/>
              <a:gd name="connsiteY2" fmla="*/ 226950 h 5549973"/>
              <a:gd name="connsiteX3" fmla="*/ 4507617 w 4553447"/>
              <a:gd name="connsiteY3" fmla="*/ 247374 h 5549973"/>
              <a:gd name="connsiteX4" fmla="*/ 4535496 w 4553447"/>
              <a:gd name="connsiteY4" fmla="*/ 269179 h 5549973"/>
              <a:gd name="connsiteX5" fmla="*/ 4533722 w 4553447"/>
              <a:gd name="connsiteY5" fmla="*/ 300930 h 5549973"/>
              <a:gd name="connsiteX6" fmla="*/ 4536644 w 4553447"/>
              <a:gd name="connsiteY6" fmla="*/ 302647 h 5549973"/>
              <a:gd name="connsiteX7" fmla="*/ 4553070 w 4553447"/>
              <a:gd name="connsiteY7" fmla="*/ 334222 h 5549973"/>
              <a:gd name="connsiteX8" fmla="*/ 4530809 w 4553447"/>
              <a:gd name="connsiteY8" fmla="*/ 391868 h 5549973"/>
              <a:gd name="connsiteX9" fmla="*/ 4527321 w 4553447"/>
              <a:gd name="connsiteY9" fmla="*/ 415489 h 5549973"/>
              <a:gd name="connsiteX10" fmla="*/ 4522216 w 4553447"/>
              <a:gd name="connsiteY10" fmla="*/ 506828 h 5549973"/>
              <a:gd name="connsiteX11" fmla="*/ 4521566 w 4553447"/>
              <a:gd name="connsiteY11" fmla="*/ 553245 h 5549973"/>
              <a:gd name="connsiteX12" fmla="*/ 4518467 w 4553447"/>
              <a:gd name="connsiteY12" fmla="*/ 581709 h 5549973"/>
              <a:gd name="connsiteX13" fmla="*/ 4517798 w 4553447"/>
              <a:gd name="connsiteY13" fmla="*/ 585890 h 5549973"/>
              <a:gd name="connsiteX14" fmla="*/ 4504861 w 4553447"/>
              <a:gd name="connsiteY14" fmla="*/ 817404 h 5549973"/>
              <a:gd name="connsiteX15" fmla="*/ 4506574 w 4553447"/>
              <a:gd name="connsiteY15" fmla="*/ 822238 h 5549973"/>
              <a:gd name="connsiteX16" fmla="*/ 4504423 w 4553447"/>
              <a:gd name="connsiteY16" fmla="*/ 846069 h 5549973"/>
              <a:gd name="connsiteX17" fmla="*/ 4502823 w 4553447"/>
              <a:gd name="connsiteY17" fmla="*/ 853854 h 5549973"/>
              <a:gd name="connsiteX18" fmla="*/ 4496585 w 4553447"/>
              <a:gd name="connsiteY18" fmla="*/ 965485 h 5549973"/>
              <a:gd name="connsiteX19" fmla="*/ 4498662 w 4553447"/>
              <a:gd name="connsiteY19" fmla="*/ 966385 h 5549973"/>
              <a:gd name="connsiteX20" fmla="*/ 4502781 w 4553447"/>
              <a:gd name="connsiteY20" fmla="*/ 1002567 h 5549973"/>
              <a:gd name="connsiteX21" fmla="*/ 4497983 w 4553447"/>
              <a:gd name="connsiteY21" fmla="*/ 1101094 h 5549973"/>
              <a:gd name="connsiteX22" fmla="*/ 4497878 w 4553447"/>
              <a:gd name="connsiteY22" fmla="*/ 1159389 h 5549973"/>
              <a:gd name="connsiteX23" fmla="*/ 4502181 w 4553447"/>
              <a:gd name="connsiteY23" fmla="*/ 1180505 h 5549973"/>
              <a:gd name="connsiteX24" fmla="*/ 4505271 w 4553447"/>
              <a:gd name="connsiteY24" fmla="*/ 1210687 h 5549973"/>
              <a:gd name="connsiteX25" fmla="*/ 4514088 w 4553447"/>
              <a:gd name="connsiteY25" fmla="*/ 1263157 h 5549973"/>
              <a:gd name="connsiteX26" fmla="*/ 4516365 w 4553447"/>
              <a:gd name="connsiteY26" fmla="*/ 1313374 h 5549973"/>
              <a:gd name="connsiteX27" fmla="*/ 4515485 w 4553447"/>
              <a:gd name="connsiteY27" fmla="*/ 1347004 h 5549973"/>
              <a:gd name="connsiteX28" fmla="*/ 4515022 w 4553447"/>
              <a:gd name="connsiteY28" fmla="*/ 1351864 h 5549973"/>
              <a:gd name="connsiteX29" fmla="*/ 4505903 w 4553447"/>
              <a:gd name="connsiteY29" fmla="*/ 1391762 h 5549973"/>
              <a:gd name="connsiteX30" fmla="*/ 4509167 w 4553447"/>
              <a:gd name="connsiteY30" fmla="*/ 1395707 h 5549973"/>
              <a:gd name="connsiteX31" fmla="*/ 4512009 w 4553447"/>
              <a:gd name="connsiteY31" fmla="*/ 1408524 h 5549973"/>
              <a:gd name="connsiteX32" fmla="*/ 4507268 w 4553447"/>
              <a:gd name="connsiteY32" fmla="*/ 1419109 h 5549973"/>
              <a:gd name="connsiteX33" fmla="*/ 4497084 w 4553447"/>
              <a:gd name="connsiteY33" fmla="*/ 1469337 h 5549973"/>
              <a:gd name="connsiteX34" fmla="*/ 4486187 w 4553447"/>
              <a:gd name="connsiteY34" fmla="*/ 1543038 h 5549973"/>
              <a:gd name="connsiteX35" fmla="*/ 4481306 w 4553447"/>
              <a:gd name="connsiteY35" fmla="*/ 1553997 h 5549973"/>
              <a:gd name="connsiteX36" fmla="*/ 4466878 w 4553447"/>
              <a:gd name="connsiteY36" fmla="*/ 1626071 h 5549973"/>
              <a:gd name="connsiteX37" fmla="*/ 4463163 w 4553447"/>
              <a:gd name="connsiteY37" fmla="*/ 1664103 h 5549973"/>
              <a:gd name="connsiteX38" fmla="*/ 4466823 w 4553447"/>
              <a:gd name="connsiteY38" fmla="*/ 1668558 h 5549973"/>
              <a:gd name="connsiteX39" fmla="*/ 4465173 w 4553447"/>
              <a:gd name="connsiteY39" fmla="*/ 1679756 h 5549973"/>
              <a:gd name="connsiteX40" fmla="*/ 4465585 w 4553447"/>
              <a:gd name="connsiteY40" fmla="*/ 1682815 h 5549973"/>
              <a:gd name="connsiteX41" fmla="*/ 4467096 w 4553447"/>
              <a:gd name="connsiteY41" fmla="*/ 1700268 h 5549973"/>
              <a:gd name="connsiteX42" fmla="*/ 4455626 w 4553447"/>
              <a:gd name="connsiteY42" fmla="*/ 1735163 h 5549973"/>
              <a:gd name="connsiteX43" fmla="*/ 4453566 w 4553447"/>
              <a:gd name="connsiteY43" fmla="*/ 1735289 h 5549973"/>
              <a:gd name="connsiteX44" fmla="*/ 4445068 w 4553447"/>
              <a:gd name="connsiteY44" fmla="*/ 1887374 h 5549973"/>
              <a:gd name="connsiteX45" fmla="*/ 4453759 w 4553447"/>
              <a:gd name="connsiteY45" fmla="*/ 1911536 h 5549973"/>
              <a:gd name="connsiteX46" fmla="*/ 4456037 w 4553447"/>
              <a:gd name="connsiteY46" fmla="*/ 1961755 h 5549973"/>
              <a:gd name="connsiteX47" fmla="*/ 4455156 w 4553447"/>
              <a:gd name="connsiteY47" fmla="*/ 1995384 h 5549973"/>
              <a:gd name="connsiteX48" fmla="*/ 4454694 w 4553447"/>
              <a:gd name="connsiteY48" fmla="*/ 2000244 h 5549973"/>
              <a:gd name="connsiteX49" fmla="*/ 4445574 w 4553447"/>
              <a:gd name="connsiteY49" fmla="*/ 2040142 h 5549973"/>
              <a:gd name="connsiteX50" fmla="*/ 4448839 w 4553447"/>
              <a:gd name="connsiteY50" fmla="*/ 2044087 h 5549973"/>
              <a:gd name="connsiteX51" fmla="*/ 4451680 w 4553447"/>
              <a:gd name="connsiteY51" fmla="*/ 2056904 h 5549973"/>
              <a:gd name="connsiteX52" fmla="*/ 4446939 w 4553447"/>
              <a:gd name="connsiteY52" fmla="*/ 2067489 h 5549973"/>
              <a:gd name="connsiteX53" fmla="*/ 4436755 w 4553447"/>
              <a:gd name="connsiteY53" fmla="*/ 2117719 h 5549973"/>
              <a:gd name="connsiteX54" fmla="*/ 4429424 w 4553447"/>
              <a:gd name="connsiteY54" fmla="*/ 2167300 h 5549973"/>
              <a:gd name="connsiteX55" fmla="*/ 4373341 w 4553447"/>
              <a:gd name="connsiteY55" fmla="*/ 3223633 h 5549973"/>
              <a:gd name="connsiteX56" fmla="*/ 4360555 w 4553447"/>
              <a:gd name="connsiteY56" fmla="*/ 3477281 h 5549973"/>
              <a:gd name="connsiteX57" fmla="*/ 4349470 w 4553447"/>
              <a:gd name="connsiteY57" fmla="*/ 3639984 h 5549973"/>
              <a:gd name="connsiteX58" fmla="*/ 4258709 w 4553447"/>
              <a:gd name="connsiteY58" fmla="*/ 5278921 h 5549973"/>
              <a:gd name="connsiteX59" fmla="*/ 4264007 w 4553447"/>
              <a:gd name="connsiteY59" fmla="*/ 5315626 h 5549973"/>
              <a:gd name="connsiteX60" fmla="*/ 4267541 w 4553447"/>
              <a:gd name="connsiteY60" fmla="*/ 5350090 h 5549973"/>
              <a:gd name="connsiteX61" fmla="*/ 4270373 w 4553447"/>
              <a:gd name="connsiteY61" fmla="*/ 5450399 h 5549973"/>
              <a:gd name="connsiteX62" fmla="*/ 4251816 w 4553447"/>
              <a:gd name="connsiteY62" fmla="*/ 5484804 h 5549973"/>
              <a:gd name="connsiteX63" fmla="*/ 4247164 w 4553447"/>
              <a:gd name="connsiteY63" fmla="*/ 5487504 h 5549973"/>
              <a:gd name="connsiteX64" fmla="*/ 4243707 w 4553447"/>
              <a:gd name="connsiteY64" fmla="*/ 5549951 h 5549973"/>
              <a:gd name="connsiteX65" fmla="*/ 310344 w 4553447"/>
              <a:gd name="connsiteY65" fmla="*/ 5297261 h 5549973"/>
              <a:gd name="connsiteX66" fmla="*/ 0 w 4553447"/>
              <a:gd name="connsiteY66" fmla="*/ 5280167 h 5549973"/>
              <a:gd name="connsiteX67" fmla="*/ 4324 w 4553447"/>
              <a:gd name="connsiteY67" fmla="*/ 5239903 h 5549973"/>
              <a:gd name="connsiteX68" fmla="*/ 8544 w 4553447"/>
              <a:gd name="connsiteY68" fmla="*/ 5233298 h 5549973"/>
              <a:gd name="connsiteX69" fmla="*/ 8813 w 4553447"/>
              <a:gd name="connsiteY69" fmla="*/ 5230552 h 5549973"/>
              <a:gd name="connsiteX70" fmla="*/ 9083 w 4553447"/>
              <a:gd name="connsiteY70" fmla="*/ 5227804 h 5549973"/>
              <a:gd name="connsiteX71" fmla="*/ 9620 w 4553447"/>
              <a:gd name="connsiteY71" fmla="*/ 5222308 h 5549973"/>
              <a:gd name="connsiteX72" fmla="*/ 9305 w 4553447"/>
              <a:gd name="connsiteY72" fmla="*/ 5216405 h 5549973"/>
              <a:gd name="connsiteX73" fmla="*/ 8721 w 4553447"/>
              <a:gd name="connsiteY73" fmla="*/ 5213249 h 5549973"/>
              <a:gd name="connsiteX74" fmla="*/ 8990 w 4553447"/>
              <a:gd name="connsiteY74" fmla="*/ 5210500 h 5549973"/>
              <a:gd name="connsiteX75" fmla="*/ 8674 w 4553447"/>
              <a:gd name="connsiteY75" fmla="*/ 5204597 h 5549973"/>
              <a:gd name="connsiteX76" fmla="*/ 8091 w 4553447"/>
              <a:gd name="connsiteY76" fmla="*/ 5201441 h 5549973"/>
              <a:gd name="connsiteX77" fmla="*/ 7461 w 4553447"/>
              <a:gd name="connsiteY77" fmla="*/ 5189632 h 5549973"/>
              <a:gd name="connsiteX78" fmla="*/ 6877 w 4553447"/>
              <a:gd name="connsiteY78" fmla="*/ 5186477 h 5549973"/>
              <a:gd name="connsiteX79" fmla="*/ 7145 w 4553447"/>
              <a:gd name="connsiteY79" fmla="*/ 5183728 h 5549973"/>
              <a:gd name="connsiteX80" fmla="*/ 5710 w 4553447"/>
              <a:gd name="connsiteY80" fmla="*/ 5180163 h 5549973"/>
              <a:gd name="connsiteX81" fmla="*/ 11122 w 4553447"/>
              <a:gd name="connsiteY81" fmla="*/ 5116566 h 5549973"/>
              <a:gd name="connsiteX82" fmla="*/ 78736 w 4553447"/>
              <a:gd name="connsiteY82" fmla="*/ 3839310 h 5549973"/>
              <a:gd name="connsiteX83" fmla="*/ 303426 w 4553447"/>
              <a:gd name="connsiteY83" fmla="*/ 0 h 5549973"/>
              <a:gd name="connsiteX0" fmla="*/ 303426 w 4553447"/>
              <a:gd name="connsiteY0" fmla="*/ 0 h 5549974"/>
              <a:gd name="connsiteX1" fmla="*/ 3305612 w 4553447"/>
              <a:gd name="connsiteY1" fmla="*/ 171842 h 5549974"/>
              <a:gd name="connsiteX2" fmla="*/ 4134423 w 4553447"/>
              <a:gd name="connsiteY2" fmla="*/ 226950 h 5549974"/>
              <a:gd name="connsiteX3" fmla="*/ 4507617 w 4553447"/>
              <a:gd name="connsiteY3" fmla="*/ 247374 h 5549974"/>
              <a:gd name="connsiteX4" fmla="*/ 4535496 w 4553447"/>
              <a:gd name="connsiteY4" fmla="*/ 269179 h 5549974"/>
              <a:gd name="connsiteX5" fmla="*/ 4533722 w 4553447"/>
              <a:gd name="connsiteY5" fmla="*/ 300930 h 5549974"/>
              <a:gd name="connsiteX6" fmla="*/ 4536644 w 4553447"/>
              <a:gd name="connsiteY6" fmla="*/ 302647 h 5549974"/>
              <a:gd name="connsiteX7" fmla="*/ 4553070 w 4553447"/>
              <a:gd name="connsiteY7" fmla="*/ 334222 h 5549974"/>
              <a:gd name="connsiteX8" fmla="*/ 4530809 w 4553447"/>
              <a:gd name="connsiteY8" fmla="*/ 391868 h 5549974"/>
              <a:gd name="connsiteX9" fmla="*/ 4527321 w 4553447"/>
              <a:gd name="connsiteY9" fmla="*/ 415489 h 5549974"/>
              <a:gd name="connsiteX10" fmla="*/ 4522216 w 4553447"/>
              <a:gd name="connsiteY10" fmla="*/ 506828 h 5549974"/>
              <a:gd name="connsiteX11" fmla="*/ 4521566 w 4553447"/>
              <a:gd name="connsiteY11" fmla="*/ 553245 h 5549974"/>
              <a:gd name="connsiteX12" fmla="*/ 4518467 w 4553447"/>
              <a:gd name="connsiteY12" fmla="*/ 581709 h 5549974"/>
              <a:gd name="connsiteX13" fmla="*/ 4517798 w 4553447"/>
              <a:gd name="connsiteY13" fmla="*/ 585890 h 5549974"/>
              <a:gd name="connsiteX14" fmla="*/ 4504861 w 4553447"/>
              <a:gd name="connsiteY14" fmla="*/ 817404 h 5549974"/>
              <a:gd name="connsiteX15" fmla="*/ 4506574 w 4553447"/>
              <a:gd name="connsiteY15" fmla="*/ 822238 h 5549974"/>
              <a:gd name="connsiteX16" fmla="*/ 4504423 w 4553447"/>
              <a:gd name="connsiteY16" fmla="*/ 846069 h 5549974"/>
              <a:gd name="connsiteX17" fmla="*/ 4502823 w 4553447"/>
              <a:gd name="connsiteY17" fmla="*/ 853854 h 5549974"/>
              <a:gd name="connsiteX18" fmla="*/ 4496585 w 4553447"/>
              <a:gd name="connsiteY18" fmla="*/ 965485 h 5549974"/>
              <a:gd name="connsiteX19" fmla="*/ 4498662 w 4553447"/>
              <a:gd name="connsiteY19" fmla="*/ 966385 h 5549974"/>
              <a:gd name="connsiteX20" fmla="*/ 4502781 w 4553447"/>
              <a:gd name="connsiteY20" fmla="*/ 1002567 h 5549974"/>
              <a:gd name="connsiteX21" fmla="*/ 4497983 w 4553447"/>
              <a:gd name="connsiteY21" fmla="*/ 1101094 h 5549974"/>
              <a:gd name="connsiteX22" fmla="*/ 4497878 w 4553447"/>
              <a:gd name="connsiteY22" fmla="*/ 1159389 h 5549974"/>
              <a:gd name="connsiteX23" fmla="*/ 4502181 w 4553447"/>
              <a:gd name="connsiteY23" fmla="*/ 1180505 h 5549974"/>
              <a:gd name="connsiteX24" fmla="*/ 4505271 w 4553447"/>
              <a:gd name="connsiteY24" fmla="*/ 1210687 h 5549974"/>
              <a:gd name="connsiteX25" fmla="*/ 4514088 w 4553447"/>
              <a:gd name="connsiteY25" fmla="*/ 1263157 h 5549974"/>
              <a:gd name="connsiteX26" fmla="*/ 4516365 w 4553447"/>
              <a:gd name="connsiteY26" fmla="*/ 1313374 h 5549974"/>
              <a:gd name="connsiteX27" fmla="*/ 4515485 w 4553447"/>
              <a:gd name="connsiteY27" fmla="*/ 1347004 h 5549974"/>
              <a:gd name="connsiteX28" fmla="*/ 4515022 w 4553447"/>
              <a:gd name="connsiteY28" fmla="*/ 1351864 h 5549974"/>
              <a:gd name="connsiteX29" fmla="*/ 4505903 w 4553447"/>
              <a:gd name="connsiteY29" fmla="*/ 1391762 h 5549974"/>
              <a:gd name="connsiteX30" fmla="*/ 4509167 w 4553447"/>
              <a:gd name="connsiteY30" fmla="*/ 1395707 h 5549974"/>
              <a:gd name="connsiteX31" fmla="*/ 4512009 w 4553447"/>
              <a:gd name="connsiteY31" fmla="*/ 1408524 h 5549974"/>
              <a:gd name="connsiteX32" fmla="*/ 4507268 w 4553447"/>
              <a:gd name="connsiteY32" fmla="*/ 1419109 h 5549974"/>
              <a:gd name="connsiteX33" fmla="*/ 4497084 w 4553447"/>
              <a:gd name="connsiteY33" fmla="*/ 1469337 h 5549974"/>
              <a:gd name="connsiteX34" fmla="*/ 4486187 w 4553447"/>
              <a:gd name="connsiteY34" fmla="*/ 1543038 h 5549974"/>
              <a:gd name="connsiteX35" fmla="*/ 4481306 w 4553447"/>
              <a:gd name="connsiteY35" fmla="*/ 1553997 h 5549974"/>
              <a:gd name="connsiteX36" fmla="*/ 4466878 w 4553447"/>
              <a:gd name="connsiteY36" fmla="*/ 1626071 h 5549974"/>
              <a:gd name="connsiteX37" fmla="*/ 4463163 w 4553447"/>
              <a:gd name="connsiteY37" fmla="*/ 1664103 h 5549974"/>
              <a:gd name="connsiteX38" fmla="*/ 4466823 w 4553447"/>
              <a:gd name="connsiteY38" fmla="*/ 1668558 h 5549974"/>
              <a:gd name="connsiteX39" fmla="*/ 4465173 w 4553447"/>
              <a:gd name="connsiteY39" fmla="*/ 1679756 h 5549974"/>
              <a:gd name="connsiteX40" fmla="*/ 4465585 w 4553447"/>
              <a:gd name="connsiteY40" fmla="*/ 1682815 h 5549974"/>
              <a:gd name="connsiteX41" fmla="*/ 4467096 w 4553447"/>
              <a:gd name="connsiteY41" fmla="*/ 1700268 h 5549974"/>
              <a:gd name="connsiteX42" fmla="*/ 4455626 w 4553447"/>
              <a:gd name="connsiteY42" fmla="*/ 1735163 h 5549974"/>
              <a:gd name="connsiteX43" fmla="*/ 4453566 w 4553447"/>
              <a:gd name="connsiteY43" fmla="*/ 1735289 h 5549974"/>
              <a:gd name="connsiteX44" fmla="*/ 4445068 w 4553447"/>
              <a:gd name="connsiteY44" fmla="*/ 1887374 h 5549974"/>
              <a:gd name="connsiteX45" fmla="*/ 4453759 w 4553447"/>
              <a:gd name="connsiteY45" fmla="*/ 1911536 h 5549974"/>
              <a:gd name="connsiteX46" fmla="*/ 4456037 w 4553447"/>
              <a:gd name="connsiteY46" fmla="*/ 1961755 h 5549974"/>
              <a:gd name="connsiteX47" fmla="*/ 4455156 w 4553447"/>
              <a:gd name="connsiteY47" fmla="*/ 1995384 h 5549974"/>
              <a:gd name="connsiteX48" fmla="*/ 4454694 w 4553447"/>
              <a:gd name="connsiteY48" fmla="*/ 2000244 h 5549974"/>
              <a:gd name="connsiteX49" fmla="*/ 4445574 w 4553447"/>
              <a:gd name="connsiteY49" fmla="*/ 2040142 h 5549974"/>
              <a:gd name="connsiteX50" fmla="*/ 4448839 w 4553447"/>
              <a:gd name="connsiteY50" fmla="*/ 2044087 h 5549974"/>
              <a:gd name="connsiteX51" fmla="*/ 4451680 w 4553447"/>
              <a:gd name="connsiteY51" fmla="*/ 2056904 h 5549974"/>
              <a:gd name="connsiteX52" fmla="*/ 4446939 w 4553447"/>
              <a:gd name="connsiteY52" fmla="*/ 2067489 h 5549974"/>
              <a:gd name="connsiteX53" fmla="*/ 4436755 w 4553447"/>
              <a:gd name="connsiteY53" fmla="*/ 2117719 h 5549974"/>
              <a:gd name="connsiteX54" fmla="*/ 4429424 w 4553447"/>
              <a:gd name="connsiteY54" fmla="*/ 2167300 h 5549974"/>
              <a:gd name="connsiteX55" fmla="*/ 4373341 w 4553447"/>
              <a:gd name="connsiteY55" fmla="*/ 3223633 h 5549974"/>
              <a:gd name="connsiteX56" fmla="*/ 4360555 w 4553447"/>
              <a:gd name="connsiteY56" fmla="*/ 3477281 h 5549974"/>
              <a:gd name="connsiteX57" fmla="*/ 4349470 w 4553447"/>
              <a:gd name="connsiteY57" fmla="*/ 3639984 h 5549974"/>
              <a:gd name="connsiteX58" fmla="*/ 4258709 w 4553447"/>
              <a:gd name="connsiteY58" fmla="*/ 5278921 h 5549974"/>
              <a:gd name="connsiteX59" fmla="*/ 4264007 w 4553447"/>
              <a:gd name="connsiteY59" fmla="*/ 5315626 h 5549974"/>
              <a:gd name="connsiteX60" fmla="*/ 4267541 w 4553447"/>
              <a:gd name="connsiteY60" fmla="*/ 5350090 h 5549974"/>
              <a:gd name="connsiteX61" fmla="*/ 4270373 w 4553447"/>
              <a:gd name="connsiteY61" fmla="*/ 5450399 h 5549974"/>
              <a:gd name="connsiteX62" fmla="*/ 4251816 w 4553447"/>
              <a:gd name="connsiteY62" fmla="*/ 5484804 h 5549974"/>
              <a:gd name="connsiteX63" fmla="*/ 4247164 w 4553447"/>
              <a:gd name="connsiteY63" fmla="*/ 5487504 h 5549974"/>
              <a:gd name="connsiteX64" fmla="*/ 4243707 w 4553447"/>
              <a:gd name="connsiteY64" fmla="*/ 5549951 h 5549974"/>
              <a:gd name="connsiteX65" fmla="*/ 310344 w 4553447"/>
              <a:gd name="connsiteY65" fmla="*/ 5297261 h 5549974"/>
              <a:gd name="connsiteX66" fmla="*/ 0 w 4553447"/>
              <a:gd name="connsiteY66" fmla="*/ 5280167 h 5549974"/>
              <a:gd name="connsiteX67" fmla="*/ 4324 w 4553447"/>
              <a:gd name="connsiteY67" fmla="*/ 5239903 h 5549974"/>
              <a:gd name="connsiteX68" fmla="*/ 8544 w 4553447"/>
              <a:gd name="connsiteY68" fmla="*/ 5233298 h 5549974"/>
              <a:gd name="connsiteX69" fmla="*/ 8813 w 4553447"/>
              <a:gd name="connsiteY69" fmla="*/ 5230552 h 5549974"/>
              <a:gd name="connsiteX70" fmla="*/ 9083 w 4553447"/>
              <a:gd name="connsiteY70" fmla="*/ 5227804 h 5549974"/>
              <a:gd name="connsiteX71" fmla="*/ 9620 w 4553447"/>
              <a:gd name="connsiteY71" fmla="*/ 5222308 h 5549974"/>
              <a:gd name="connsiteX72" fmla="*/ 9305 w 4553447"/>
              <a:gd name="connsiteY72" fmla="*/ 5216405 h 5549974"/>
              <a:gd name="connsiteX73" fmla="*/ 8721 w 4553447"/>
              <a:gd name="connsiteY73" fmla="*/ 5213249 h 5549974"/>
              <a:gd name="connsiteX74" fmla="*/ 8990 w 4553447"/>
              <a:gd name="connsiteY74" fmla="*/ 5210500 h 5549974"/>
              <a:gd name="connsiteX75" fmla="*/ 8674 w 4553447"/>
              <a:gd name="connsiteY75" fmla="*/ 5204597 h 5549974"/>
              <a:gd name="connsiteX76" fmla="*/ 8091 w 4553447"/>
              <a:gd name="connsiteY76" fmla="*/ 5201441 h 5549974"/>
              <a:gd name="connsiteX77" fmla="*/ 7461 w 4553447"/>
              <a:gd name="connsiteY77" fmla="*/ 5189632 h 5549974"/>
              <a:gd name="connsiteX78" fmla="*/ 6877 w 4553447"/>
              <a:gd name="connsiteY78" fmla="*/ 5186477 h 5549974"/>
              <a:gd name="connsiteX79" fmla="*/ 7145 w 4553447"/>
              <a:gd name="connsiteY79" fmla="*/ 5183728 h 5549974"/>
              <a:gd name="connsiteX80" fmla="*/ 5710 w 4553447"/>
              <a:gd name="connsiteY80" fmla="*/ 5180163 h 5549974"/>
              <a:gd name="connsiteX81" fmla="*/ 11122 w 4553447"/>
              <a:gd name="connsiteY81" fmla="*/ 5116566 h 5549974"/>
              <a:gd name="connsiteX82" fmla="*/ 78736 w 4553447"/>
              <a:gd name="connsiteY82" fmla="*/ 3839310 h 5549974"/>
              <a:gd name="connsiteX83" fmla="*/ 303426 w 4553447"/>
              <a:gd name="connsiteY83" fmla="*/ 0 h 5549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553447" h="5549974">
                <a:moveTo>
                  <a:pt x="303426" y="0"/>
                </a:moveTo>
                <a:cubicBezTo>
                  <a:pt x="628173" y="31218"/>
                  <a:pt x="2667113" y="134017"/>
                  <a:pt x="3305612" y="171842"/>
                </a:cubicBezTo>
                <a:lnTo>
                  <a:pt x="4134423" y="226950"/>
                </a:lnTo>
                <a:lnTo>
                  <a:pt x="4507617" y="247374"/>
                </a:lnTo>
                <a:lnTo>
                  <a:pt x="4535496" y="269179"/>
                </a:lnTo>
                <a:cubicBezTo>
                  <a:pt x="4534905" y="279763"/>
                  <a:pt x="4534313" y="290346"/>
                  <a:pt x="4533722" y="300930"/>
                </a:cubicBezTo>
                <a:lnTo>
                  <a:pt x="4536644" y="302647"/>
                </a:lnTo>
                <a:cubicBezTo>
                  <a:pt x="4546242" y="304354"/>
                  <a:pt x="4555440" y="291327"/>
                  <a:pt x="4553070" y="334222"/>
                </a:cubicBezTo>
                <a:cubicBezTo>
                  <a:pt x="4542429" y="354710"/>
                  <a:pt x="4535415" y="373686"/>
                  <a:pt x="4530809" y="391868"/>
                </a:cubicBezTo>
                <a:lnTo>
                  <a:pt x="4527321" y="415489"/>
                </a:lnTo>
                <a:lnTo>
                  <a:pt x="4522216" y="506828"/>
                </a:lnTo>
                <a:cubicBezTo>
                  <a:pt x="4521999" y="522300"/>
                  <a:pt x="4521783" y="537773"/>
                  <a:pt x="4521566" y="553245"/>
                </a:cubicBezTo>
                <a:cubicBezTo>
                  <a:pt x="4521295" y="558170"/>
                  <a:pt x="4520201" y="568699"/>
                  <a:pt x="4518467" y="581709"/>
                </a:cubicBezTo>
                <a:lnTo>
                  <a:pt x="4517798" y="585890"/>
                </a:lnTo>
                <a:lnTo>
                  <a:pt x="4504861" y="817404"/>
                </a:lnTo>
                <a:lnTo>
                  <a:pt x="4506574" y="822238"/>
                </a:lnTo>
                <a:cubicBezTo>
                  <a:pt x="4507076" y="829783"/>
                  <a:pt x="4505995" y="837845"/>
                  <a:pt x="4504423" y="846069"/>
                </a:cubicBezTo>
                <a:lnTo>
                  <a:pt x="4502823" y="853854"/>
                </a:lnTo>
                <a:lnTo>
                  <a:pt x="4496585" y="965485"/>
                </a:lnTo>
                <a:lnTo>
                  <a:pt x="4498662" y="966385"/>
                </a:lnTo>
                <a:cubicBezTo>
                  <a:pt x="4500103" y="972743"/>
                  <a:pt x="4502894" y="980116"/>
                  <a:pt x="4502781" y="1002567"/>
                </a:cubicBezTo>
                <a:cubicBezTo>
                  <a:pt x="4491943" y="1029868"/>
                  <a:pt x="4512399" y="1067217"/>
                  <a:pt x="4497983" y="1101094"/>
                </a:cubicBezTo>
                <a:cubicBezTo>
                  <a:pt x="4494256" y="1113552"/>
                  <a:pt x="4492364" y="1152106"/>
                  <a:pt x="4497878" y="1159389"/>
                </a:cubicBezTo>
                <a:cubicBezTo>
                  <a:pt x="4498693" y="1167426"/>
                  <a:pt x="4496036" y="1176807"/>
                  <a:pt x="4502181" y="1180505"/>
                </a:cubicBezTo>
                <a:cubicBezTo>
                  <a:pt x="4509480" y="1186625"/>
                  <a:pt x="4495999" y="1214705"/>
                  <a:pt x="4505271" y="1210687"/>
                </a:cubicBezTo>
                <a:cubicBezTo>
                  <a:pt x="4495995" y="1230628"/>
                  <a:pt x="4511106" y="1246424"/>
                  <a:pt x="4514088" y="1263157"/>
                </a:cubicBezTo>
                <a:lnTo>
                  <a:pt x="4516365" y="1313374"/>
                </a:lnTo>
                <a:cubicBezTo>
                  <a:pt x="4516072" y="1324584"/>
                  <a:pt x="4515778" y="1335794"/>
                  <a:pt x="4515485" y="1347004"/>
                </a:cubicBezTo>
                <a:cubicBezTo>
                  <a:pt x="4515331" y="1348624"/>
                  <a:pt x="4515176" y="1350244"/>
                  <a:pt x="4515022" y="1351864"/>
                </a:cubicBezTo>
                <a:lnTo>
                  <a:pt x="4505903" y="1391762"/>
                </a:lnTo>
                <a:cubicBezTo>
                  <a:pt x="4507109" y="1392770"/>
                  <a:pt x="4508211" y="1394098"/>
                  <a:pt x="4509167" y="1395707"/>
                </a:cubicBezTo>
                <a:lnTo>
                  <a:pt x="4512009" y="1408524"/>
                </a:lnTo>
                <a:lnTo>
                  <a:pt x="4507268" y="1419109"/>
                </a:lnTo>
                <a:lnTo>
                  <a:pt x="4497084" y="1469337"/>
                </a:lnTo>
                <a:lnTo>
                  <a:pt x="4486187" y="1543038"/>
                </a:lnTo>
                <a:lnTo>
                  <a:pt x="4481306" y="1553997"/>
                </a:lnTo>
                <a:cubicBezTo>
                  <a:pt x="4475215" y="1579288"/>
                  <a:pt x="4478363" y="1610368"/>
                  <a:pt x="4466878" y="1626071"/>
                </a:cubicBezTo>
                <a:lnTo>
                  <a:pt x="4463163" y="1664103"/>
                </a:lnTo>
                <a:lnTo>
                  <a:pt x="4466823" y="1668558"/>
                </a:lnTo>
                <a:lnTo>
                  <a:pt x="4465173" y="1679756"/>
                </a:lnTo>
                <a:cubicBezTo>
                  <a:pt x="4465310" y="1680776"/>
                  <a:pt x="4465448" y="1681795"/>
                  <a:pt x="4465585" y="1682815"/>
                </a:cubicBezTo>
                <a:cubicBezTo>
                  <a:pt x="4466392" y="1688654"/>
                  <a:pt x="4467049" y="1694439"/>
                  <a:pt x="4467096" y="1700268"/>
                </a:cubicBezTo>
                <a:cubicBezTo>
                  <a:pt x="4452524" y="1697000"/>
                  <a:pt x="4458233" y="1726126"/>
                  <a:pt x="4455626" y="1735163"/>
                </a:cubicBezTo>
                <a:lnTo>
                  <a:pt x="4453566" y="1735289"/>
                </a:lnTo>
                <a:lnTo>
                  <a:pt x="4445068" y="1887374"/>
                </a:lnTo>
                <a:lnTo>
                  <a:pt x="4453759" y="1911536"/>
                </a:lnTo>
                <a:cubicBezTo>
                  <a:pt x="4454518" y="1928276"/>
                  <a:pt x="4455278" y="1945015"/>
                  <a:pt x="4456037" y="1961755"/>
                </a:cubicBezTo>
                <a:cubicBezTo>
                  <a:pt x="4455743" y="1972965"/>
                  <a:pt x="4455450" y="1984174"/>
                  <a:pt x="4455156" y="1995384"/>
                </a:cubicBezTo>
                <a:lnTo>
                  <a:pt x="4454694" y="2000244"/>
                </a:lnTo>
                <a:lnTo>
                  <a:pt x="4445574" y="2040142"/>
                </a:lnTo>
                <a:cubicBezTo>
                  <a:pt x="4446781" y="2041150"/>
                  <a:pt x="4447882" y="2042479"/>
                  <a:pt x="4448839" y="2044087"/>
                </a:cubicBezTo>
                <a:lnTo>
                  <a:pt x="4451680" y="2056904"/>
                </a:lnTo>
                <a:lnTo>
                  <a:pt x="4446939" y="2067489"/>
                </a:lnTo>
                <a:lnTo>
                  <a:pt x="4436755" y="2117719"/>
                </a:lnTo>
                <a:lnTo>
                  <a:pt x="4429424" y="2167300"/>
                </a:lnTo>
                <a:cubicBezTo>
                  <a:pt x="4410730" y="2519411"/>
                  <a:pt x="4376956" y="2876607"/>
                  <a:pt x="4373341" y="3223633"/>
                </a:cubicBezTo>
                <a:cubicBezTo>
                  <a:pt x="4370389" y="3302336"/>
                  <a:pt x="4363506" y="3398578"/>
                  <a:pt x="4360555" y="3477281"/>
                </a:cubicBezTo>
                <a:cubicBezTo>
                  <a:pt x="4367162" y="3471365"/>
                  <a:pt x="4356771" y="3621544"/>
                  <a:pt x="4349470" y="3639984"/>
                </a:cubicBezTo>
                <a:lnTo>
                  <a:pt x="4258709" y="5278921"/>
                </a:lnTo>
                <a:lnTo>
                  <a:pt x="4264007" y="5315626"/>
                </a:lnTo>
                <a:cubicBezTo>
                  <a:pt x="4269795" y="5323538"/>
                  <a:pt x="4266480" y="5327627"/>
                  <a:pt x="4267541" y="5350090"/>
                </a:cubicBezTo>
                <a:cubicBezTo>
                  <a:pt x="4268602" y="5372551"/>
                  <a:pt x="4251877" y="5406222"/>
                  <a:pt x="4270373" y="5450399"/>
                </a:cubicBezTo>
                <a:cubicBezTo>
                  <a:pt x="4269955" y="5457964"/>
                  <a:pt x="4260276" y="5476308"/>
                  <a:pt x="4251816" y="5484804"/>
                </a:cubicBezTo>
                <a:lnTo>
                  <a:pt x="4247164" y="5487504"/>
                </a:lnTo>
                <a:cubicBezTo>
                  <a:pt x="4246012" y="5508319"/>
                  <a:pt x="4247972" y="5526348"/>
                  <a:pt x="4243707" y="5549951"/>
                </a:cubicBezTo>
                <a:cubicBezTo>
                  <a:pt x="4137119" y="5552242"/>
                  <a:pt x="1717767" y="5384296"/>
                  <a:pt x="310344" y="5297261"/>
                </a:cubicBezTo>
                <a:lnTo>
                  <a:pt x="0" y="5280167"/>
                </a:lnTo>
                <a:lnTo>
                  <a:pt x="4324" y="5239903"/>
                </a:lnTo>
                <a:lnTo>
                  <a:pt x="8544" y="5233298"/>
                </a:lnTo>
                <a:cubicBezTo>
                  <a:pt x="9074" y="5232196"/>
                  <a:pt x="8722" y="5231467"/>
                  <a:pt x="8813" y="5230552"/>
                </a:cubicBezTo>
                <a:lnTo>
                  <a:pt x="9083" y="5227804"/>
                </a:lnTo>
                <a:cubicBezTo>
                  <a:pt x="9261" y="5225973"/>
                  <a:pt x="9628" y="5223940"/>
                  <a:pt x="9620" y="5222308"/>
                </a:cubicBezTo>
                <a:cubicBezTo>
                  <a:pt x="9564" y="5211840"/>
                  <a:pt x="8482" y="5224803"/>
                  <a:pt x="9305" y="5216405"/>
                </a:cubicBezTo>
                <a:cubicBezTo>
                  <a:pt x="9111" y="5215352"/>
                  <a:pt x="8786" y="5214469"/>
                  <a:pt x="8721" y="5213249"/>
                </a:cubicBezTo>
                <a:cubicBezTo>
                  <a:pt x="8679" y="5212477"/>
                  <a:pt x="9030" y="5211272"/>
                  <a:pt x="8990" y="5210500"/>
                </a:cubicBezTo>
                <a:cubicBezTo>
                  <a:pt x="8609" y="5203355"/>
                  <a:pt x="8057" y="5210896"/>
                  <a:pt x="8674" y="5204597"/>
                </a:cubicBezTo>
                <a:lnTo>
                  <a:pt x="8091" y="5201441"/>
                </a:lnTo>
                <a:cubicBezTo>
                  <a:pt x="6676" y="5193798"/>
                  <a:pt x="6639" y="5198023"/>
                  <a:pt x="7461" y="5189632"/>
                </a:cubicBezTo>
                <a:cubicBezTo>
                  <a:pt x="7266" y="5188581"/>
                  <a:pt x="6943" y="5187696"/>
                  <a:pt x="6877" y="5186477"/>
                </a:cubicBezTo>
                <a:cubicBezTo>
                  <a:pt x="6835" y="5185706"/>
                  <a:pt x="7268" y="5184394"/>
                  <a:pt x="7145" y="5183728"/>
                </a:cubicBezTo>
                <a:cubicBezTo>
                  <a:pt x="6871" y="5182241"/>
                  <a:pt x="4697" y="5182665"/>
                  <a:pt x="5710" y="5180163"/>
                </a:cubicBezTo>
                <a:lnTo>
                  <a:pt x="11122" y="5116566"/>
                </a:lnTo>
                <a:lnTo>
                  <a:pt x="78736" y="3839310"/>
                </a:lnTo>
                <a:lnTo>
                  <a:pt x="3034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B47788C-CA7A-4992-ACA6-A0EFFDBAC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1FFE61E-18DF-4E88-ACB2-1138285570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7CAF8CB-5230-47CE-A883-C1A425E79D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DAF64C2-4592-435C-A85E-EC829E7B90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0C718FE-488C-4115-A61E-734E7AE68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44A52A7E-66A5-41E3-BC03-6E396780F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077389">
            <a:off x="10792301" y="5309389"/>
            <a:ext cx="444795" cy="1966995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C6766A6-4FEE-3340-77DB-434D7DAA5493}"/>
              </a:ext>
            </a:extLst>
          </p:cNvPr>
          <p:cNvGrpSpPr/>
          <p:nvPr/>
        </p:nvGrpSpPr>
        <p:grpSpPr>
          <a:xfrm>
            <a:off x="8925318" y="2182584"/>
            <a:ext cx="2493096" cy="2492831"/>
            <a:chOff x="6044584" y="1575111"/>
            <a:chExt cx="2493096" cy="2492831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DBA9E7E-7145-08FE-607F-900EFCC22CA1}"/>
                </a:ext>
              </a:extLst>
            </p:cNvPr>
            <p:cNvSpPr/>
            <p:nvPr/>
          </p:nvSpPr>
          <p:spPr>
            <a:xfrm>
              <a:off x="6044584" y="1575111"/>
              <a:ext cx="2493096" cy="2492831"/>
            </a:xfrm>
            <a:prstGeom prst="ellipse">
              <a:avLst/>
            </a:prstGeom>
            <a:blipFill rotWithShape="0">
              <a:blip r:embed="rId3"/>
              <a:srcRect/>
              <a:stretch>
                <a:fillRect l="-25000" r="-25000"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Oval 4">
              <a:extLst>
                <a:ext uri="{FF2B5EF4-FFF2-40B4-BE49-F238E27FC236}">
                  <a16:creationId xmlns:a16="http://schemas.microsoft.com/office/drawing/2014/main" id="{83BA6CA7-CB8A-620C-22CC-AF5784ECA82C}"/>
                </a:ext>
              </a:extLst>
            </p:cNvPr>
            <p:cNvSpPr txBox="1"/>
            <p:nvPr/>
          </p:nvSpPr>
          <p:spPr>
            <a:xfrm>
              <a:off x="6400989" y="1931297"/>
              <a:ext cx="1780286" cy="178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930" tIns="74930" rIns="74930" bIns="74930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900" kern="12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225C3B2-7A3F-74DB-E4DC-F262FE1AAEC1}"/>
              </a:ext>
            </a:extLst>
          </p:cNvPr>
          <p:cNvGrpSpPr/>
          <p:nvPr/>
        </p:nvGrpSpPr>
        <p:grpSpPr>
          <a:xfrm>
            <a:off x="6655770" y="3616268"/>
            <a:ext cx="2493096" cy="2492831"/>
            <a:chOff x="3699270" y="1575111"/>
            <a:chExt cx="2493096" cy="2492831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1E2F833-AF55-B388-9C58-6800899BBB14}"/>
                </a:ext>
              </a:extLst>
            </p:cNvPr>
            <p:cNvSpPr/>
            <p:nvPr/>
          </p:nvSpPr>
          <p:spPr>
            <a:xfrm>
              <a:off x="3699270" y="1575111"/>
              <a:ext cx="2493096" cy="2492831"/>
            </a:xfrm>
            <a:prstGeom prst="ellipse">
              <a:avLst/>
            </a:prstGeom>
            <a:blipFill rotWithShape="0">
              <a:blip r:embed="rId4"/>
              <a:srcRect/>
              <a:stretch>
                <a:fillRect l="-43000" r="-43000"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6" name="Oval 4">
              <a:extLst>
                <a:ext uri="{FF2B5EF4-FFF2-40B4-BE49-F238E27FC236}">
                  <a16:creationId xmlns:a16="http://schemas.microsoft.com/office/drawing/2014/main" id="{C8B25DFF-99EC-FCE4-9AE2-45B9A420C28E}"/>
                </a:ext>
              </a:extLst>
            </p:cNvPr>
            <p:cNvSpPr txBox="1"/>
            <p:nvPr/>
          </p:nvSpPr>
          <p:spPr>
            <a:xfrm>
              <a:off x="4055675" y="1931297"/>
              <a:ext cx="1780286" cy="178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930" tIns="74930" rIns="74930" bIns="74930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900" kern="120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8EEA9E1-FA9D-526F-8E41-CF3DE94270F8}"/>
              </a:ext>
            </a:extLst>
          </p:cNvPr>
          <p:cNvGrpSpPr/>
          <p:nvPr/>
        </p:nvGrpSpPr>
        <p:grpSpPr>
          <a:xfrm>
            <a:off x="6788627" y="657430"/>
            <a:ext cx="2493096" cy="2492831"/>
            <a:chOff x="1302125" y="1575111"/>
            <a:chExt cx="2493096" cy="249283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47BC2B04-7AB1-0206-F28E-744CE0D44163}"/>
                </a:ext>
              </a:extLst>
            </p:cNvPr>
            <p:cNvSpPr/>
            <p:nvPr/>
          </p:nvSpPr>
          <p:spPr>
            <a:xfrm>
              <a:off x="1302125" y="1575111"/>
              <a:ext cx="2493096" cy="2492831"/>
            </a:xfrm>
            <a:prstGeom prst="ellipse">
              <a:avLst/>
            </a:prstGeom>
            <a:blipFill rotWithShape="0">
              <a:blip r:embed="rId5"/>
              <a:srcRect/>
              <a:stretch>
                <a:fillRect l="-40000" r="-40000"/>
              </a:stretch>
            </a:blipFill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6" name="Oval 4">
              <a:extLst>
                <a:ext uri="{FF2B5EF4-FFF2-40B4-BE49-F238E27FC236}">
                  <a16:creationId xmlns:a16="http://schemas.microsoft.com/office/drawing/2014/main" id="{160C2FAD-E265-A838-A029-2C96FC5C216D}"/>
                </a:ext>
              </a:extLst>
            </p:cNvPr>
            <p:cNvSpPr txBox="1"/>
            <p:nvPr/>
          </p:nvSpPr>
          <p:spPr>
            <a:xfrm>
              <a:off x="1658530" y="1931297"/>
              <a:ext cx="1780286" cy="178045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74930" tIns="74930" rIns="74930" bIns="74930" numCol="1" spcCol="1270" anchor="ctr" anchorCtr="0">
              <a:noAutofit/>
            </a:bodyPr>
            <a:lstStyle/>
            <a:p>
              <a:pPr marL="0" lvl="0" indent="0" algn="ctr" defTabSz="2622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IN" sz="59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82178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CB86E21-E2BD-408E-8E61-D30AB8715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29B38C0-3CC6-4B41-93F3-C479D22DD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8984" y="510362"/>
            <a:ext cx="11174866" cy="542688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9A070B3-8EC2-413C-B782-253BA2546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73638" y="-2246659"/>
            <a:ext cx="5200368" cy="10916487"/>
          </a:xfrm>
          <a:custGeom>
            <a:avLst/>
            <a:gdLst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2810340 w 4123786"/>
              <a:gd name="connsiteY39" fmla="*/ 10695515 h 10695515"/>
              <a:gd name="connsiteX40" fmla="*/ 68003 w 4123786"/>
              <a:gd name="connsiteY40" fmla="*/ 10695515 h 10695515"/>
              <a:gd name="connsiteX41" fmla="*/ 30530 w 4123786"/>
              <a:gd name="connsiteY41" fmla="*/ 10659953 h 10695515"/>
              <a:gd name="connsiteX42" fmla="*/ 30530 w 4123786"/>
              <a:gd name="connsiteY42" fmla="*/ 9043781 h 10695515"/>
              <a:gd name="connsiteX43" fmla="*/ 19986 w 4123786"/>
              <a:gd name="connsiteY43" fmla="*/ 8991028 h 10695515"/>
              <a:gd name="connsiteX44" fmla="*/ 30530 w 4123786"/>
              <a:gd name="connsiteY44" fmla="*/ 8936768 h 10695515"/>
              <a:gd name="connsiteX45" fmla="*/ 30530 w 4123786"/>
              <a:gd name="connsiteY45" fmla="*/ 8213677 h 10695515"/>
              <a:gd name="connsiteX46" fmla="*/ 30530 w 4123786"/>
              <a:gd name="connsiteY46" fmla="*/ 8117697 h 10695515"/>
              <a:gd name="connsiteX47" fmla="*/ 19292 w 4123786"/>
              <a:gd name="connsiteY47" fmla="*/ 8064088 h 10695515"/>
              <a:gd name="connsiteX48" fmla="*/ 6414 w 4123786"/>
              <a:gd name="connsiteY48" fmla="*/ 8009276 h 10695515"/>
              <a:gd name="connsiteX49" fmla="*/ 862 w 4123786"/>
              <a:gd name="connsiteY49" fmla="*/ 7956458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596068 h 10695515"/>
              <a:gd name="connsiteX32" fmla="*/ 4123785 w 4123786"/>
              <a:gd name="connsiteY32" fmla="*/ 7916119 h 10695515"/>
              <a:gd name="connsiteX33" fmla="*/ 4123785 w 4123786"/>
              <a:gd name="connsiteY33" fmla="*/ 10239915 h 10695515"/>
              <a:gd name="connsiteX34" fmla="*/ 4123785 w 4123786"/>
              <a:gd name="connsiteY34" fmla="*/ 10662081 h 10695515"/>
              <a:gd name="connsiteX35" fmla="*/ 4090258 w 4123786"/>
              <a:gd name="connsiteY35" fmla="*/ 10695514 h 10695515"/>
              <a:gd name="connsiteX36" fmla="*/ 4072751 w 4123786"/>
              <a:gd name="connsiteY36" fmla="*/ 10695514 h 10695515"/>
              <a:gd name="connsiteX37" fmla="*/ 4072751 w 4123786"/>
              <a:gd name="connsiteY37" fmla="*/ 10695515 h 10695515"/>
              <a:gd name="connsiteX38" fmla="*/ 3145747 w 4123786"/>
              <a:gd name="connsiteY38" fmla="*/ 10695515 h 10695515"/>
              <a:gd name="connsiteX39" fmla="*/ 68003 w 4123786"/>
              <a:gd name="connsiteY39" fmla="*/ 10695515 h 10695515"/>
              <a:gd name="connsiteX40" fmla="*/ 30530 w 4123786"/>
              <a:gd name="connsiteY40" fmla="*/ 10659953 h 10695515"/>
              <a:gd name="connsiteX41" fmla="*/ 30530 w 4123786"/>
              <a:gd name="connsiteY41" fmla="*/ 9043781 h 10695515"/>
              <a:gd name="connsiteX42" fmla="*/ 19986 w 4123786"/>
              <a:gd name="connsiteY42" fmla="*/ 8991028 h 10695515"/>
              <a:gd name="connsiteX43" fmla="*/ 30530 w 4123786"/>
              <a:gd name="connsiteY43" fmla="*/ 8936768 h 10695515"/>
              <a:gd name="connsiteX44" fmla="*/ 30530 w 4123786"/>
              <a:gd name="connsiteY44" fmla="*/ 8213677 h 10695515"/>
              <a:gd name="connsiteX45" fmla="*/ 30530 w 4123786"/>
              <a:gd name="connsiteY45" fmla="*/ 8117697 h 10695515"/>
              <a:gd name="connsiteX46" fmla="*/ 19292 w 4123786"/>
              <a:gd name="connsiteY46" fmla="*/ 8064088 h 10695515"/>
              <a:gd name="connsiteX47" fmla="*/ 6414 w 4123786"/>
              <a:gd name="connsiteY47" fmla="*/ 8009276 h 10695515"/>
              <a:gd name="connsiteX48" fmla="*/ 862 w 4123786"/>
              <a:gd name="connsiteY48" fmla="*/ 7956458 h 10695515"/>
              <a:gd name="connsiteX49" fmla="*/ 0 w 4123786"/>
              <a:gd name="connsiteY4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6 w 4123786"/>
              <a:gd name="connsiteY30" fmla="*/ 7596066 h 10695515"/>
              <a:gd name="connsiteX31" fmla="*/ 4123785 w 4123786"/>
              <a:gd name="connsiteY31" fmla="*/ 7916119 h 10695515"/>
              <a:gd name="connsiteX32" fmla="*/ 4123785 w 4123786"/>
              <a:gd name="connsiteY32" fmla="*/ 10239915 h 10695515"/>
              <a:gd name="connsiteX33" fmla="*/ 4123785 w 4123786"/>
              <a:gd name="connsiteY33" fmla="*/ 10662081 h 10695515"/>
              <a:gd name="connsiteX34" fmla="*/ 4090258 w 4123786"/>
              <a:gd name="connsiteY34" fmla="*/ 10695514 h 10695515"/>
              <a:gd name="connsiteX35" fmla="*/ 4072751 w 4123786"/>
              <a:gd name="connsiteY35" fmla="*/ 10695514 h 10695515"/>
              <a:gd name="connsiteX36" fmla="*/ 4072751 w 4123786"/>
              <a:gd name="connsiteY36" fmla="*/ 10695515 h 10695515"/>
              <a:gd name="connsiteX37" fmla="*/ 3145747 w 4123786"/>
              <a:gd name="connsiteY37" fmla="*/ 10695515 h 10695515"/>
              <a:gd name="connsiteX38" fmla="*/ 68003 w 4123786"/>
              <a:gd name="connsiteY38" fmla="*/ 10695515 h 10695515"/>
              <a:gd name="connsiteX39" fmla="*/ 30530 w 4123786"/>
              <a:gd name="connsiteY39" fmla="*/ 10659953 h 10695515"/>
              <a:gd name="connsiteX40" fmla="*/ 30530 w 4123786"/>
              <a:gd name="connsiteY40" fmla="*/ 9043781 h 10695515"/>
              <a:gd name="connsiteX41" fmla="*/ 19986 w 4123786"/>
              <a:gd name="connsiteY41" fmla="*/ 8991028 h 10695515"/>
              <a:gd name="connsiteX42" fmla="*/ 30530 w 4123786"/>
              <a:gd name="connsiteY42" fmla="*/ 8936768 h 10695515"/>
              <a:gd name="connsiteX43" fmla="*/ 30530 w 4123786"/>
              <a:gd name="connsiteY43" fmla="*/ 8213677 h 10695515"/>
              <a:gd name="connsiteX44" fmla="*/ 30530 w 4123786"/>
              <a:gd name="connsiteY44" fmla="*/ 8117697 h 10695515"/>
              <a:gd name="connsiteX45" fmla="*/ 19292 w 4123786"/>
              <a:gd name="connsiteY45" fmla="*/ 8064088 h 10695515"/>
              <a:gd name="connsiteX46" fmla="*/ 6414 w 4123786"/>
              <a:gd name="connsiteY46" fmla="*/ 8009276 h 10695515"/>
              <a:gd name="connsiteX47" fmla="*/ 862 w 4123786"/>
              <a:gd name="connsiteY47" fmla="*/ 7956458 h 10695515"/>
              <a:gd name="connsiteX48" fmla="*/ 0 w 4123786"/>
              <a:gd name="connsiteY48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7916119 h 10695515"/>
              <a:gd name="connsiteX31" fmla="*/ 4123785 w 4123786"/>
              <a:gd name="connsiteY31" fmla="*/ 10239915 h 10695515"/>
              <a:gd name="connsiteX32" fmla="*/ 4123785 w 4123786"/>
              <a:gd name="connsiteY32" fmla="*/ 10662081 h 10695515"/>
              <a:gd name="connsiteX33" fmla="*/ 4090258 w 4123786"/>
              <a:gd name="connsiteY33" fmla="*/ 10695514 h 10695515"/>
              <a:gd name="connsiteX34" fmla="*/ 4072751 w 4123786"/>
              <a:gd name="connsiteY34" fmla="*/ 10695514 h 10695515"/>
              <a:gd name="connsiteX35" fmla="*/ 4072751 w 4123786"/>
              <a:gd name="connsiteY35" fmla="*/ 10695515 h 10695515"/>
              <a:gd name="connsiteX36" fmla="*/ 3145747 w 4123786"/>
              <a:gd name="connsiteY36" fmla="*/ 10695515 h 10695515"/>
              <a:gd name="connsiteX37" fmla="*/ 68003 w 4123786"/>
              <a:gd name="connsiteY37" fmla="*/ 10695515 h 10695515"/>
              <a:gd name="connsiteX38" fmla="*/ 30530 w 4123786"/>
              <a:gd name="connsiteY38" fmla="*/ 10659953 h 10695515"/>
              <a:gd name="connsiteX39" fmla="*/ 30530 w 4123786"/>
              <a:gd name="connsiteY39" fmla="*/ 9043781 h 10695515"/>
              <a:gd name="connsiteX40" fmla="*/ 19986 w 4123786"/>
              <a:gd name="connsiteY40" fmla="*/ 8991028 h 10695515"/>
              <a:gd name="connsiteX41" fmla="*/ 30530 w 4123786"/>
              <a:gd name="connsiteY41" fmla="*/ 8936768 h 10695515"/>
              <a:gd name="connsiteX42" fmla="*/ 30530 w 4123786"/>
              <a:gd name="connsiteY42" fmla="*/ 8213677 h 10695515"/>
              <a:gd name="connsiteX43" fmla="*/ 30530 w 4123786"/>
              <a:gd name="connsiteY43" fmla="*/ 8117697 h 10695515"/>
              <a:gd name="connsiteX44" fmla="*/ 19292 w 4123786"/>
              <a:gd name="connsiteY44" fmla="*/ 8064088 h 10695515"/>
              <a:gd name="connsiteX45" fmla="*/ 6414 w 4123786"/>
              <a:gd name="connsiteY45" fmla="*/ 8009276 h 10695515"/>
              <a:gd name="connsiteX46" fmla="*/ 862 w 4123786"/>
              <a:gd name="connsiteY46" fmla="*/ 7956458 h 10695515"/>
              <a:gd name="connsiteX47" fmla="*/ 0 w 4123786"/>
              <a:gd name="connsiteY47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6 w 4123786"/>
              <a:gd name="connsiteY29" fmla="*/ 4850104 h 10695515"/>
              <a:gd name="connsiteX30" fmla="*/ 4123785 w 4123786"/>
              <a:gd name="connsiteY30" fmla="*/ 10239915 h 10695515"/>
              <a:gd name="connsiteX31" fmla="*/ 4123785 w 4123786"/>
              <a:gd name="connsiteY31" fmla="*/ 10662081 h 10695515"/>
              <a:gd name="connsiteX32" fmla="*/ 4090258 w 4123786"/>
              <a:gd name="connsiteY32" fmla="*/ 10695514 h 10695515"/>
              <a:gd name="connsiteX33" fmla="*/ 4072751 w 4123786"/>
              <a:gd name="connsiteY33" fmla="*/ 10695514 h 10695515"/>
              <a:gd name="connsiteX34" fmla="*/ 4072751 w 4123786"/>
              <a:gd name="connsiteY34" fmla="*/ 10695515 h 10695515"/>
              <a:gd name="connsiteX35" fmla="*/ 3145747 w 4123786"/>
              <a:gd name="connsiteY35" fmla="*/ 10695515 h 10695515"/>
              <a:gd name="connsiteX36" fmla="*/ 68003 w 4123786"/>
              <a:gd name="connsiteY36" fmla="*/ 10695515 h 10695515"/>
              <a:gd name="connsiteX37" fmla="*/ 30530 w 4123786"/>
              <a:gd name="connsiteY37" fmla="*/ 10659953 h 10695515"/>
              <a:gd name="connsiteX38" fmla="*/ 30530 w 4123786"/>
              <a:gd name="connsiteY38" fmla="*/ 9043781 h 10695515"/>
              <a:gd name="connsiteX39" fmla="*/ 19986 w 4123786"/>
              <a:gd name="connsiteY39" fmla="*/ 8991028 h 10695515"/>
              <a:gd name="connsiteX40" fmla="*/ 30530 w 4123786"/>
              <a:gd name="connsiteY40" fmla="*/ 8936768 h 10695515"/>
              <a:gd name="connsiteX41" fmla="*/ 30530 w 4123786"/>
              <a:gd name="connsiteY41" fmla="*/ 8213677 h 10695515"/>
              <a:gd name="connsiteX42" fmla="*/ 30530 w 4123786"/>
              <a:gd name="connsiteY42" fmla="*/ 8117697 h 10695515"/>
              <a:gd name="connsiteX43" fmla="*/ 19292 w 4123786"/>
              <a:gd name="connsiteY43" fmla="*/ 8064088 h 10695515"/>
              <a:gd name="connsiteX44" fmla="*/ 6414 w 4123786"/>
              <a:gd name="connsiteY44" fmla="*/ 8009276 h 10695515"/>
              <a:gd name="connsiteX45" fmla="*/ 862 w 4123786"/>
              <a:gd name="connsiteY45" fmla="*/ 7956458 h 10695515"/>
              <a:gd name="connsiteX46" fmla="*/ 0 w 4123786"/>
              <a:gd name="connsiteY46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3145747 w 4123786"/>
              <a:gd name="connsiteY34" fmla="*/ 10695515 h 10695515"/>
              <a:gd name="connsiteX35" fmla="*/ 68003 w 4123786"/>
              <a:gd name="connsiteY35" fmla="*/ 10695515 h 10695515"/>
              <a:gd name="connsiteX36" fmla="*/ 30530 w 4123786"/>
              <a:gd name="connsiteY36" fmla="*/ 10659953 h 10695515"/>
              <a:gd name="connsiteX37" fmla="*/ 30530 w 4123786"/>
              <a:gd name="connsiteY37" fmla="*/ 9043781 h 10695515"/>
              <a:gd name="connsiteX38" fmla="*/ 19986 w 4123786"/>
              <a:gd name="connsiteY38" fmla="*/ 8991028 h 10695515"/>
              <a:gd name="connsiteX39" fmla="*/ 30530 w 4123786"/>
              <a:gd name="connsiteY39" fmla="*/ 8936768 h 10695515"/>
              <a:gd name="connsiteX40" fmla="*/ 30530 w 4123786"/>
              <a:gd name="connsiteY40" fmla="*/ 8213677 h 10695515"/>
              <a:gd name="connsiteX41" fmla="*/ 30530 w 4123786"/>
              <a:gd name="connsiteY41" fmla="*/ 8117697 h 10695515"/>
              <a:gd name="connsiteX42" fmla="*/ 19292 w 4123786"/>
              <a:gd name="connsiteY42" fmla="*/ 8064088 h 10695515"/>
              <a:gd name="connsiteX43" fmla="*/ 6414 w 4123786"/>
              <a:gd name="connsiteY43" fmla="*/ 8009276 h 10695515"/>
              <a:gd name="connsiteX44" fmla="*/ 862 w 4123786"/>
              <a:gd name="connsiteY44" fmla="*/ 7956458 h 10695515"/>
              <a:gd name="connsiteX45" fmla="*/ 0 w 4123786"/>
              <a:gd name="connsiteY45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239915 h 10695515"/>
              <a:gd name="connsiteX30" fmla="*/ 4123785 w 4123786"/>
              <a:gd name="connsiteY30" fmla="*/ 10662081 h 10695515"/>
              <a:gd name="connsiteX31" fmla="*/ 4090258 w 4123786"/>
              <a:gd name="connsiteY31" fmla="*/ 10695514 h 10695515"/>
              <a:gd name="connsiteX32" fmla="*/ 4072751 w 4123786"/>
              <a:gd name="connsiteY32" fmla="*/ 10695514 h 10695515"/>
              <a:gd name="connsiteX33" fmla="*/ 4072751 w 4123786"/>
              <a:gd name="connsiteY33" fmla="*/ 10695515 h 10695515"/>
              <a:gd name="connsiteX34" fmla="*/ 68003 w 4123786"/>
              <a:gd name="connsiteY34" fmla="*/ 10695515 h 10695515"/>
              <a:gd name="connsiteX35" fmla="*/ 30530 w 4123786"/>
              <a:gd name="connsiteY35" fmla="*/ 10659953 h 10695515"/>
              <a:gd name="connsiteX36" fmla="*/ 30530 w 4123786"/>
              <a:gd name="connsiteY36" fmla="*/ 9043781 h 10695515"/>
              <a:gd name="connsiteX37" fmla="*/ 19986 w 4123786"/>
              <a:gd name="connsiteY37" fmla="*/ 8991028 h 10695515"/>
              <a:gd name="connsiteX38" fmla="*/ 30530 w 4123786"/>
              <a:gd name="connsiteY38" fmla="*/ 8936768 h 10695515"/>
              <a:gd name="connsiteX39" fmla="*/ 30530 w 4123786"/>
              <a:gd name="connsiteY39" fmla="*/ 8213677 h 10695515"/>
              <a:gd name="connsiteX40" fmla="*/ 30530 w 4123786"/>
              <a:gd name="connsiteY40" fmla="*/ 8117697 h 10695515"/>
              <a:gd name="connsiteX41" fmla="*/ 19292 w 4123786"/>
              <a:gd name="connsiteY41" fmla="*/ 8064088 h 10695515"/>
              <a:gd name="connsiteX42" fmla="*/ 6414 w 4123786"/>
              <a:gd name="connsiteY42" fmla="*/ 8009276 h 10695515"/>
              <a:gd name="connsiteX43" fmla="*/ 862 w 4123786"/>
              <a:gd name="connsiteY43" fmla="*/ 7956458 h 10695515"/>
              <a:gd name="connsiteX44" fmla="*/ 0 w 4123786"/>
              <a:gd name="connsiteY44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86094 w 4123786"/>
              <a:gd name="connsiteY22" fmla="*/ 0 h 10695515"/>
              <a:gd name="connsiteX23" fmla="*/ 4090259 w 4123786"/>
              <a:gd name="connsiteY23" fmla="*/ 0 h 10695515"/>
              <a:gd name="connsiteX24" fmla="*/ 4123786 w 4123786"/>
              <a:gd name="connsiteY24" fmla="*/ 33528 h 10695515"/>
              <a:gd name="connsiteX25" fmla="*/ 4123786 w 4123786"/>
              <a:gd name="connsiteY25" fmla="*/ 2779490 h 10695515"/>
              <a:gd name="connsiteX26" fmla="*/ 4123785 w 4123786"/>
              <a:gd name="connsiteY26" fmla="*/ 2779492 h 10695515"/>
              <a:gd name="connsiteX27" fmla="*/ 4123785 w 4123786"/>
              <a:gd name="connsiteY27" fmla="*/ 3099544 h 10695515"/>
              <a:gd name="connsiteX28" fmla="*/ 4123785 w 4123786"/>
              <a:gd name="connsiteY28" fmla="*/ 4850102 h 10695515"/>
              <a:gd name="connsiteX29" fmla="*/ 4123785 w 4123786"/>
              <a:gd name="connsiteY29" fmla="*/ 10662081 h 10695515"/>
              <a:gd name="connsiteX30" fmla="*/ 4090258 w 4123786"/>
              <a:gd name="connsiteY30" fmla="*/ 10695514 h 10695515"/>
              <a:gd name="connsiteX31" fmla="*/ 4072751 w 4123786"/>
              <a:gd name="connsiteY31" fmla="*/ 10695514 h 10695515"/>
              <a:gd name="connsiteX32" fmla="*/ 4072751 w 4123786"/>
              <a:gd name="connsiteY32" fmla="*/ 10695515 h 10695515"/>
              <a:gd name="connsiteX33" fmla="*/ 68003 w 4123786"/>
              <a:gd name="connsiteY33" fmla="*/ 10695515 h 10695515"/>
              <a:gd name="connsiteX34" fmla="*/ 30530 w 4123786"/>
              <a:gd name="connsiteY34" fmla="*/ 10659953 h 10695515"/>
              <a:gd name="connsiteX35" fmla="*/ 30530 w 4123786"/>
              <a:gd name="connsiteY35" fmla="*/ 9043781 h 10695515"/>
              <a:gd name="connsiteX36" fmla="*/ 19986 w 4123786"/>
              <a:gd name="connsiteY36" fmla="*/ 8991028 h 10695515"/>
              <a:gd name="connsiteX37" fmla="*/ 30530 w 4123786"/>
              <a:gd name="connsiteY37" fmla="*/ 8936768 h 10695515"/>
              <a:gd name="connsiteX38" fmla="*/ 30530 w 4123786"/>
              <a:gd name="connsiteY38" fmla="*/ 8213677 h 10695515"/>
              <a:gd name="connsiteX39" fmla="*/ 30530 w 4123786"/>
              <a:gd name="connsiteY39" fmla="*/ 8117697 h 10695515"/>
              <a:gd name="connsiteX40" fmla="*/ 19292 w 4123786"/>
              <a:gd name="connsiteY40" fmla="*/ 8064088 h 10695515"/>
              <a:gd name="connsiteX41" fmla="*/ 6414 w 4123786"/>
              <a:gd name="connsiteY41" fmla="*/ 8009276 h 10695515"/>
              <a:gd name="connsiteX42" fmla="*/ 862 w 4123786"/>
              <a:gd name="connsiteY42" fmla="*/ 7956458 h 10695515"/>
              <a:gd name="connsiteX43" fmla="*/ 0 w 4123786"/>
              <a:gd name="connsiteY43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86033 w 4123786"/>
              <a:gd name="connsiteY21" fmla="*/ 31 h 10695515"/>
              <a:gd name="connsiteX22" fmla="*/ 4090259 w 4123786"/>
              <a:gd name="connsiteY22" fmla="*/ 0 h 10695515"/>
              <a:gd name="connsiteX23" fmla="*/ 4123786 w 4123786"/>
              <a:gd name="connsiteY23" fmla="*/ 33528 h 10695515"/>
              <a:gd name="connsiteX24" fmla="*/ 4123786 w 4123786"/>
              <a:gd name="connsiteY24" fmla="*/ 2779490 h 10695515"/>
              <a:gd name="connsiteX25" fmla="*/ 4123785 w 4123786"/>
              <a:gd name="connsiteY25" fmla="*/ 2779492 h 10695515"/>
              <a:gd name="connsiteX26" fmla="*/ 4123785 w 4123786"/>
              <a:gd name="connsiteY26" fmla="*/ 3099544 h 10695515"/>
              <a:gd name="connsiteX27" fmla="*/ 4123785 w 4123786"/>
              <a:gd name="connsiteY27" fmla="*/ 4850102 h 10695515"/>
              <a:gd name="connsiteX28" fmla="*/ 4123785 w 4123786"/>
              <a:gd name="connsiteY28" fmla="*/ 10662081 h 10695515"/>
              <a:gd name="connsiteX29" fmla="*/ 4090258 w 4123786"/>
              <a:gd name="connsiteY29" fmla="*/ 10695514 h 10695515"/>
              <a:gd name="connsiteX30" fmla="*/ 4072751 w 4123786"/>
              <a:gd name="connsiteY30" fmla="*/ 10695514 h 10695515"/>
              <a:gd name="connsiteX31" fmla="*/ 4072751 w 4123786"/>
              <a:gd name="connsiteY31" fmla="*/ 10695515 h 10695515"/>
              <a:gd name="connsiteX32" fmla="*/ 68003 w 4123786"/>
              <a:gd name="connsiteY32" fmla="*/ 10695515 h 10695515"/>
              <a:gd name="connsiteX33" fmla="*/ 30530 w 4123786"/>
              <a:gd name="connsiteY33" fmla="*/ 10659953 h 10695515"/>
              <a:gd name="connsiteX34" fmla="*/ 30530 w 4123786"/>
              <a:gd name="connsiteY34" fmla="*/ 9043781 h 10695515"/>
              <a:gd name="connsiteX35" fmla="*/ 19986 w 4123786"/>
              <a:gd name="connsiteY35" fmla="*/ 8991028 h 10695515"/>
              <a:gd name="connsiteX36" fmla="*/ 30530 w 4123786"/>
              <a:gd name="connsiteY36" fmla="*/ 8936768 h 10695515"/>
              <a:gd name="connsiteX37" fmla="*/ 30530 w 4123786"/>
              <a:gd name="connsiteY37" fmla="*/ 8213677 h 10695515"/>
              <a:gd name="connsiteX38" fmla="*/ 30530 w 4123786"/>
              <a:gd name="connsiteY38" fmla="*/ 8117697 h 10695515"/>
              <a:gd name="connsiteX39" fmla="*/ 19292 w 4123786"/>
              <a:gd name="connsiteY39" fmla="*/ 8064088 h 10695515"/>
              <a:gd name="connsiteX40" fmla="*/ 6414 w 4123786"/>
              <a:gd name="connsiteY40" fmla="*/ 8009276 h 10695515"/>
              <a:gd name="connsiteX41" fmla="*/ 862 w 4123786"/>
              <a:gd name="connsiteY41" fmla="*/ 7956458 h 10695515"/>
              <a:gd name="connsiteX42" fmla="*/ 0 w 4123786"/>
              <a:gd name="connsiteY42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47590 w 4123786"/>
              <a:gd name="connsiteY20" fmla="*/ 32 h 10695515"/>
              <a:gd name="connsiteX21" fmla="*/ 4090259 w 4123786"/>
              <a:gd name="connsiteY21" fmla="*/ 0 h 10695515"/>
              <a:gd name="connsiteX22" fmla="*/ 4123786 w 4123786"/>
              <a:gd name="connsiteY22" fmla="*/ 33528 h 10695515"/>
              <a:gd name="connsiteX23" fmla="*/ 4123786 w 4123786"/>
              <a:gd name="connsiteY23" fmla="*/ 2779490 h 10695515"/>
              <a:gd name="connsiteX24" fmla="*/ 4123785 w 4123786"/>
              <a:gd name="connsiteY24" fmla="*/ 2779492 h 10695515"/>
              <a:gd name="connsiteX25" fmla="*/ 4123785 w 4123786"/>
              <a:gd name="connsiteY25" fmla="*/ 3099544 h 10695515"/>
              <a:gd name="connsiteX26" fmla="*/ 4123785 w 4123786"/>
              <a:gd name="connsiteY26" fmla="*/ 4850102 h 10695515"/>
              <a:gd name="connsiteX27" fmla="*/ 4123785 w 4123786"/>
              <a:gd name="connsiteY27" fmla="*/ 10662081 h 10695515"/>
              <a:gd name="connsiteX28" fmla="*/ 4090258 w 4123786"/>
              <a:gd name="connsiteY28" fmla="*/ 10695514 h 10695515"/>
              <a:gd name="connsiteX29" fmla="*/ 4072751 w 4123786"/>
              <a:gd name="connsiteY29" fmla="*/ 10695514 h 10695515"/>
              <a:gd name="connsiteX30" fmla="*/ 4072751 w 4123786"/>
              <a:gd name="connsiteY30" fmla="*/ 10695515 h 10695515"/>
              <a:gd name="connsiteX31" fmla="*/ 68003 w 4123786"/>
              <a:gd name="connsiteY31" fmla="*/ 10695515 h 10695515"/>
              <a:gd name="connsiteX32" fmla="*/ 30530 w 4123786"/>
              <a:gd name="connsiteY32" fmla="*/ 10659953 h 10695515"/>
              <a:gd name="connsiteX33" fmla="*/ 30530 w 4123786"/>
              <a:gd name="connsiteY33" fmla="*/ 9043781 h 10695515"/>
              <a:gd name="connsiteX34" fmla="*/ 19986 w 4123786"/>
              <a:gd name="connsiteY34" fmla="*/ 8991028 h 10695515"/>
              <a:gd name="connsiteX35" fmla="*/ 30530 w 4123786"/>
              <a:gd name="connsiteY35" fmla="*/ 8936768 h 10695515"/>
              <a:gd name="connsiteX36" fmla="*/ 30530 w 4123786"/>
              <a:gd name="connsiteY36" fmla="*/ 8213677 h 10695515"/>
              <a:gd name="connsiteX37" fmla="*/ 30530 w 4123786"/>
              <a:gd name="connsiteY37" fmla="*/ 8117697 h 10695515"/>
              <a:gd name="connsiteX38" fmla="*/ 19292 w 4123786"/>
              <a:gd name="connsiteY38" fmla="*/ 8064088 h 10695515"/>
              <a:gd name="connsiteX39" fmla="*/ 6414 w 4123786"/>
              <a:gd name="connsiteY39" fmla="*/ 8009276 h 10695515"/>
              <a:gd name="connsiteX40" fmla="*/ 862 w 4123786"/>
              <a:gd name="connsiteY40" fmla="*/ 7956458 h 10695515"/>
              <a:gd name="connsiteX41" fmla="*/ 0 w 4123786"/>
              <a:gd name="connsiteY41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2779492 h 10695515"/>
              <a:gd name="connsiteX24" fmla="*/ 4123785 w 4123786"/>
              <a:gd name="connsiteY24" fmla="*/ 3099544 h 10695515"/>
              <a:gd name="connsiteX25" fmla="*/ 4123785 w 4123786"/>
              <a:gd name="connsiteY25" fmla="*/ 4850102 h 10695515"/>
              <a:gd name="connsiteX26" fmla="*/ 4123785 w 4123786"/>
              <a:gd name="connsiteY26" fmla="*/ 10662081 h 10695515"/>
              <a:gd name="connsiteX27" fmla="*/ 4090258 w 4123786"/>
              <a:gd name="connsiteY27" fmla="*/ 10695514 h 10695515"/>
              <a:gd name="connsiteX28" fmla="*/ 4072751 w 4123786"/>
              <a:gd name="connsiteY28" fmla="*/ 10695514 h 10695515"/>
              <a:gd name="connsiteX29" fmla="*/ 4072751 w 4123786"/>
              <a:gd name="connsiteY29" fmla="*/ 10695515 h 10695515"/>
              <a:gd name="connsiteX30" fmla="*/ 68003 w 4123786"/>
              <a:gd name="connsiteY30" fmla="*/ 10695515 h 10695515"/>
              <a:gd name="connsiteX31" fmla="*/ 30530 w 4123786"/>
              <a:gd name="connsiteY31" fmla="*/ 10659953 h 10695515"/>
              <a:gd name="connsiteX32" fmla="*/ 30530 w 4123786"/>
              <a:gd name="connsiteY32" fmla="*/ 9043781 h 10695515"/>
              <a:gd name="connsiteX33" fmla="*/ 19986 w 4123786"/>
              <a:gd name="connsiteY33" fmla="*/ 8991028 h 10695515"/>
              <a:gd name="connsiteX34" fmla="*/ 30530 w 4123786"/>
              <a:gd name="connsiteY34" fmla="*/ 8936768 h 10695515"/>
              <a:gd name="connsiteX35" fmla="*/ 30530 w 4123786"/>
              <a:gd name="connsiteY35" fmla="*/ 8213677 h 10695515"/>
              <a:gd name="connsiteX36" fmla="*/ 30530 w 4123786"/>
              <a:gd name="connsiteY36" fmla="*/ 8117697 h 10695515"/>
              <a:gd name="connsiteX37" fmla="*/ 19292 w 4123786"/>
              <a:gd name="connsiteY37" fmla="*/ 8064088 h 10695515"/>
              <a:gd name="connsiteX38" fmla="*/ 6414 w 4123786"/>
              <a:gd name="connsiteY38" fmla="*/ 8009276 h 10695515"/>
              <a:gd name="connsiteX39" fmla="*/ 862 w 4123786"/>
              <a:gd name="connsiteY39" fmla="*/ 7956458 h 10695515"/>
              <a:gd name="connsiteX40" fmla="*/ 0 w 4123786"/>
              <a:gd name="connsiteY40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6 w 4123786"/>
              <a:gd name="connsiteY22" fmla="*/ 2779490 h 10695515"/>
              <a:gd name="connsiteX23" fmla="*/ 4123785 w 4123786"/>
              <a:gd name="connsiteY23" fmla="*/ 3099544 h 10695515"/>
              <a:gd name="connsiteX24" fmla="*/ 4123785 w 4123786"/>
              <a:gd name="connsiteY24" fmla="*/ 4850102 h 10695515"/>
              <a:gd name="connsiteX25" fmla="*/ 4123785 w 4123786"/>
              <a:gd name="connsiteY25" fmla="*/ 10662081 h 10695515"/>
              <a:gd name="connsiteX26" fmla="*/ 4090258 w 4123786"/>
              <a:gd name="connsiteY26" fmla="*/ 10695514 h 10695515"/>
              <a:gd name="connsiteX27" fmla="*/ 4072751 w 4123786"/>
              <a:gd name="connsiteY27" fmla="*/ 10695514 h 10695515"/>
              <a:gd name="connsiteX28" fmla="*/ 4072751 w 4123786"/>
              <a:gd name="connsiteY28" fmla="*/ 10695515 h 10695515"/>
              <a:gd name="connsiteX29" fmla="*/ 68003 w 4123786"/>
              <a:gd name="connsiteY29" fmla="*/ 10695515 h 10695515"/>
              <a:gd name="connsiteX30" fmla="*/ 30530 w 4123786"/>
              <a:gd name="connsiteY30" fmla="*/ 10659953 h 10695515"/>
              <a:gd name="connsiteX31" fmla="*/ 30530 w 4123786"/>
              <a:gd name="connsiteY31" fmla="*/ 9043781 h 10695515"/>
              <a:gd name="connsiteX32" fmla="*/ 19986 w 4123786"/>
              <a:gd name="connsiteY32" fmla="*/ 8991028 h 10695515"/>
              <a:gd name="connsiteX33" fmla="*/ 30530 w 4123786"/>
              <a:gd name="connsiteY33" fmla="*/ 8936768 h 10695515"/>
              <a:gd name="connsiteX34" fmla="*/ 30530 w 4123786"/>
              <a:gd name="connsiteY34" fmla="*/ 8213677 h 10695515"/>
              <a:gd name="connsiteX35" fmla="*/ 30530 w 4123786"/>
              <a:gd name="connsiteY35" fmla="*/ 8117697 h 10695515"/>
              <a:gd name="connsiteX36" fmla="*/ 19292 w 4123786"/>
              <a:gd name="connsiteY36" fmla="*/ 8064088 h 10695515"/>
              <a:gd name="connsiteX37" fmla="*/ 6414 w 4123786"/>
              <a:gd name="connsiteY37" fmla="*/ 8009276 h 10695515"/>
              <a:gd name="connsiteX38" fmla="*/ 862 w 4123786"/>
              <a:gd name="connsiteY38" fmla="*/ 7956458 h 10695515"/>
              <a:gd name="connsiteX39" fmla="*/ 0 w 4123786"/>
              <a:gd name="connsiteY39" fmla="*/ 7915797 h 10695515"/>
              <a:gd name="connsiteX0" fmla="*/ 0 w 4123786"/>
              <a:gd name="connsiteY0" fmla="*/ 7915797 h 10695515"/>
              <a:gd name="connsiteX1" fmla="*/ 7600 w 4123786"/>
              <a:gd name="connsiteY1" fmla="*/ 7873197 h 10695515"/>
              <a:gd name="connsiteX2" fmla="*/ 4439 w 4123786"/>
              <a:gd name="connsiteY2" fmla="*/ 7844441 h 10695515"/>
              <a:gd name="connsiteX3" fmla="*/ 12582 w 4123786"/>
              <a:gd name="connsiteY3" fmla="*/ 7790887 h 10695515"/>
              <a:gd name="connsiteX4" fmla="*/ 20085 w 4123786"/>
              <a:gd name="connsiteY4" fmla="*/ 7712540 h 10695515"/>
              <a:gd name="connsiteX5" fmla="*/ 28081 w 4123786"/>
              <a:gd name="connsiteY5" fmla="*/ 7658609 h 10695515"/>
              <a:gd name="connsiteX6" fmla="*/ 30530 w 4123786"/>
              <a:gd name="connsiteY6" fmla="*/ 7648210 h 10695515"/>
              <a:gd name="connsiteX7" fmla="*/ 30530 w 4123786"/>
              <a:gd name="connsiteY7" fmla="*/ 7295316 h 10695515"/>
              <a:gd name="connsiteX8" fmla="*/ 27793 w 4123786"/>
              <a:gd name="connsiteY8" fmla="*/ 7269284 h 10695515"/>
              <a:gd name="connsiteX9" fmla="*/ 30530 w 4123786"/>
              <a:gd name="connsiteY9" fmla="*/ 7181458 h 10695515"/>
              <a:gd name="connsiteX10" fmla="*/ 26802 w 4123786"/>
              <a:gd name="connsiteY10" fmla="*/ 7168704 h 10695515"/>
              <a:gd name="connsiteX11" fmla="*/ 30530 w 4123786"/>
              <a:gd name="connsiteY11" fmla="*/ 7082840 h 10695515"/>
              <a:gd name="connsiteX12" fmla="*/ 27363 w 4123786"/>
              <a:gd name="connsiteY12" fmla="*/ 6988764 h 10695515"/>
              <a:gd name="connsiteX13" fmla="*/ 18853 w 4123786"/>
              <a:gd name="connsiteY13" fmla="*/ 6981739 h 10695515"/>
              <a:gd name="connsiteX14" fmla="*/ 18106 w 4123786"/>
              <a:gd name="connsiteY14" fmla="*/ 6961107 h 10695515"/>
              <a:gd name="connsiteX15" fmla="*/ 18269 w 4123786"/>
              <a:gd name="connsiteY15" fmla="*/ 6928626 h 10695515"/>
              <a:gd name="connsiteX16" fmla="*/ 27200 w 4123786"/>
              <a:gd name="connsiteY16" fmla="*/ 6855869 h 10695515"/>
              <a:gd name="connsiteX17" fmla="*/ 21919 w 4123786"/>
              <a:gd name="connsiteY17" fmla="*/ 40543 h 10695515"/>
              <a:gd name="connsiteX18" fmla="*/ 47162 w 4123786"/>
              <a:gd name="connsiteY18" fmla="*/ 4670 h 10695515"/>
              <a:gd name="connsiteX19" fmla="*/ 68017 w 4123786"/>
              <a:gd name="connsiteY19" fmla="*/ 37 h 10695515"/>
              <a:gd name="connsiteX20" fmla="*/ 4090259 w 4123786"/>
              <a:gd name="connsiteY20" fmla="*/ 0 h 10695515"/>
              <a:gd name="connsiteX21" fmla="*/ 4123786 w 4123786"/>
              <a:gd name="connsiteY21" fmla="*/ 33528 h 10695515"/>
              <a:gd name="connsiteX22" fmla="*/ 4123785 w 4123786"/>
              <a:gd name="connsiteY22" fmla="*/ 3099544 h 10695515"/>
              <a:gd name="connsiteX23" fmla="*/ 4123785 w 4123786"/>
              <a:gd name="connsiteY23" fmla="*/ 4850102 h 10695515"/>
              <a:gd name="connsiteX24" fmla="*/ 4123785 w 4123786"/>
              <a:gd name="connsiteY24" fmla="*/ 10662081 h 10695515"/>
              <a:gd name="connsiteX25" fmla="*/ 4090258 w 4123786"/>
              <a:gd name="connsiteY25" fmla="*/ 10695514 h 10695515"/>
              <a:gd name="connsiteX26" fmla="*/ 4072751 w 4123786"/>
              <a:gd name="connsiteY26" fmla="*/ 10695514 h 10695515"/>
              <a:gd name="connsiteX27" fmla="*/ 4072751 w 4123786"/>
              <a:gd name="connsiteY27" fmla="*/ 10695515 h 10695515"/>
              <a:gd name="connsiteX28" fmla="*/ 68003 w 4123786"/>
              <a:gd name="connsiteY28" fmla="*/ 10695515 h 10695515"/>
              <a:gd name="connsiteX29" fmla="*/ 30530 w 4123786"/>
              <a:gd name="connsiteY29" fmla="*/ 10659953 h 10695515"/>
              <a:gd name="connsiteX30" fmla="*/ 30530 w 4123786"/>
              <a:gd name="connsiteY30" fmla="*/ 9043781 h 10695515"/>
              <a:gd name="connsiteX31" fmla="*/ 19986 w 4123786"/>
              <a:gd name="connsiteY31" fmla="*/ 8991028 h 10695515"/>
              <a:gd name="connsiteX32" fmla="*/ 30530 w 4123786"/>
              <a:gd name="connsiteY32" fmla="*/ 8936768 h 10695515"/>
              <a:gd name="connsiteX33" fmla="*/ 30530 w 4123786"/>
              <a:gd name="connsiteY33" fmla="*/ 8213677 h 10695515"/>
              <a:gd name="connsiteX34" fmla="*/ 30530 w 4123786"/>
              <a:gd name="connsiteY34" fmla="*/ 8117697 h 10695515"/>
              <a:gd name="connsiteX35" fmla="*/ 19292 w 4123786"/>
              <a:gd name="connsiteY35" fmla="*/ 8064088 h 10695515"/>
              <a:gd name="connsiteX36" fmla="*/ 6414 w 4123786"/>
              <a:gd name="connsiteY36" fmla="*/ 8009276 h 10695515"/>
              <a:gd name="connsiteX37" fmla="*/ 862 w 4123786"/>
              <a:gd name="connsiteY37" fmla="*/ 7956458 h 10695515"/>
              <a:gd name="connsiteX38" fmla="*/ 0 w 4123786"/>
              <a:gd name="connsiteY38" fmla="*/ 7915797 h 10695515"/>
              <a:gd name="connsiteX0" fmla="*/ 0 w 4126269"/>
              <a:gd name="connsiteY0" fmla="*/ 7915797 h 10695515"/>
              <a:gd name="connsiteX1" fmla="*/ 7600 w 4126269"/>
              <a:gd name="connsiteY1" fmla="*/ 7873197 h 10695515"/>
              <a:gd name="connsiteX2" fmla="*/ 4439 w 4126269"/>
              <a:gd name="connsiteY2" fmla="*/ 7844441 h 10695515"/>
              <a:gd name="connsiteX3" fmla="*/ 12582 w 4126269"/>
              <a:gd name="connsiteY3" fmla="*/ 7790887 h 10695515"/>
              <a:gd name="connsiteX4" fmla="*/ 20085 w 4126269"/>
              <a:gd name="connsiteY4" fmla="*/ 7712540 h 10695515"/>
              <a:gd name="connsiteX5" fmla="*/ 28081 w 4126269"/>
              <a:gd name="connsiteY5" fmla="*/ 7658609 h 10695515"/>
              <a:gd name="connsiteX6" fmla="*/ 30530 w 4126269"/>
              <a:gd name="connsiteY6" fmla="*/ 7648210 h 10695515"/>
              <a:gd name="connsiteX7" fmla="*/ 30530 w 4126269"/>
              <a:gd name="connsiteY7" fmla="*/ 7295316 h 10695515"/>
              <a:gd name="connsiteX8" fmla="*/ 27793 w 4126269"/>
              <a:gd name="connsiteY8" fmla="*/ 7269284 h 10695515"/>
              <a:gd name="connsiteX9" fmla="*/ 30530 w 4126269"/>
              <a:gd name="connsiteY9" fmla="*/ 7181458 h 10695515"/>
              <a:gd name="connsiteX10" fmla="*/ 26802 w 4126269"/>
              <a:gd name="connsiteY10" fmla="*/ 7168704 h 10695515"/>
              <a:gd name="connsiteX11" fmla="*/ 30530 w 4126269"/>
              <a:gd name="connsiteY11" fmla="*/ 7082840 h 10695515"/>
              <a:gd name="connsiteX12" fmla="*/ 27363 w 4126269"/>
              <a:gd name="connsiteY12" fmla="*/ 6988764 h 10695515"/>
              <a:gd name="connsiteX13" fmla="*/ 18853 w 4126269"/>
              <a:gd name="connsiteY13" fmla="*/ 6981739 h 10695515"/>
              <a:gd name="connsiteX14" fmla="*/ 18106 w 4126269"/>
              <a:gd name="connsiteY14" fmla="*/ 6961107 h 10695515"/>
              <a:gd name="connsiteX15" fmla="*/ 18269 w 4126269"/>
              <a:gd name="connsiteY15" fmla="*/ 6928626 h 10695515"/>
              <a:gd name="connsiteX16" fmla="*/ 27200 w 4126269"/>
              <a:gd name="connsiteY16" fmla="*/ 6855869 h 10695515"/>
              <a:gd name="connsiteX17" fmla="*/ 21919 w 4126269"/>
              <a:gd name="connsiteY17" fmla="*/ 40543 h 10695515"/>
              <a:gd name="connsiteX18" fmla="*/ 47162 w 4126269"/>
              <a:gd name="connsiteY18" fmla="*/ 4670 h 10695515"/>
              <a:gd name="connsiteX19" fmla="*/ 68017 w 4126269"/>
              <a:gd name="connsiteY19" fmla="*/ 37 h 10695515"/>
              <a:gd name="connsiteX20" fmla="*/ 4090259 w 4126269"/>
              <a:gd name="connsiteY20" fmla="*/ 0 h 10695515"/>
              <a:gd name="connsiteX21" fmla="*/ 4123786 w 4126269"/>
              <a:gd name="connsiteY21" fmla="*/ 33528 h 10695515"/>
              <a:gd name="connsiteX22" fmla="*/ 4123785 w 4126269"/>
              <a:gd name="connsiteY22" fmla="*/ 4850102 h 10695515"/>
              <a:gd name="connsiteX23" fmla="*/ 4123785 w 4126269"/>
              <a:gd name="connsiteY23" fmla="*/ 10662081 h 10695515"/>
              <a:gd name="connsiteX24" fmla="*/ 4090258 w 4126269"/>
              <a:gd name="connsiteY24" fmla="*/ 10695514 h 10695515"/>
              <a:gd name="connsiteX25" fmla="*/ 4072751 w 4126269"/>
              <a:gd name="connsiteY25" fmla="*/ 10695514 h 10695515"/>
              <a:gd name="connsiteX26" fmla="*/ 4072751 w 4126269"/>
              <a:gd name="connsiteY26" fmla="*/ 10695515 h 10695515"/>
              <a:gd name="connsiteX27" fmla="*/ 68003 w 4126269"/>
              <a:gd name="connsiteY27" fmla="*/ 10695515 h 10695515"/>
              <a:gd name="connsiteX28" fmla="*/ 30530 w 4126269"/>
              <a:gd name="connsiteY28" fmla="*/ 10659953 h 10695515"/>
              <a:gd name="connsiteX29" fmla="*/ 30530 w 4126269"/>
              <a:gd name="connsiteY29" fmla="*/ 9043781 h 10695515"/>
              <a:gd name="connsiteX30" fmla="*/ 19986 w 4126269"/>
              <a:gd name="connsiteY30" fmla="*/ 8991028 h 10695515"/>
              <a:gd name="connsiteX31" fmla="*/ 30530 w 4126269"/>
              <a:gd name="connsiteY31" fmla="*/ 8936768 h 10695515"/>
              <a:gd name="connsiteX32" fmla="*/ 30530 w 4126269"/>
              <a:gd name="connsiteY32" fmla="*/ 8213677 h 10695515"/>
              <a:gd name="connsiteX33" fmla="*/ 30530 w 4126269"/>
              <a:gd name="connsiteY33" fmla="*/ 8117697 h 10695515"/>
              <a:gd name="connsiteX34" fmla="*/ 19292 w 4126269"/>
              <a:gd name="connsiteY34" fmla="*/ 8064088 h 10695515"/>
              <a:gd name="connsiteX35" fmla="*/ 6414 w 4126269"/>
              <a:gd name="connsiteY35" fmla="*/ 8009276 h 10695515"/>
              <a:gd name="connsiteX36" fmla="*/ 862 w 4126269"/>
              <a:gd name="connsiteY36" fmla="*/ 7956458 h 10695515"/>
              <a:gd name="connsiteX37" fmla="*/ 0 w 4126269"/>
              <a:gd name="connsiteY37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7200 w 4127976"/>
              <a:gd name="connsiteY16" fmla="*/ 6855869 h 10695515"/>
              <a:gd name="connsiteX17" fmla="*/ 21919 w 4127976"/>
              <a:gd name="connsiteY17" fmla="*/ 40543 h 10695515"/>
              <a:gd name="connsiteX18" fmla="*/ 47162 w 4127976"/>
              <a:gd name="connsiteY18" fmla="*/ 4670 h 10695515"/>
              <a:gd name="connsiteX19" fmla="*/ 68017 w 4127976"/>
              <a:gd name="connsiteY19" fmla="*/ 37 h 10695515"/>
              <a:gd name="connsiteX20" fmla="*/ 4090259 w 4127976"/>
              <a:gd name="connsiteY20" fmla="*/ 0 h 10695515"/>
              <a:gd name="connsiteX21" fmla="*/ 4123786 w 4127976"/>
              <a:gd name="connsiteY21" fmla="*/ 33528 h 10695515"/>
              <a:gd name="connsiteX22" fmla="*/ 4123785 w 4127976"/>
              <a:gd name="connsiteY22" fmla="*/ 10662081 h 10695515"/>
              <a:gd name="connsiteX23" fmla="*/ 4090258 w 4127976"/>
              <a:gd name="connsiteY23" fmla="*/ 10695514 h 10695515"/>
              <a:gd name="connsiteX24" fmla="*/ 4072751 w 4127976"/>
              <a:gd name="connsiteY24" fmla="*/ 10695514 h 10695515"/>
              <a:gd name="connsiteX25" fmla="*/ 4072751 w 4127976"/>
              <a:gd name="connsiteY25" fmla="*/ 10695515 h 10695515"/>
              <a:gd name="connsiteX26" fmla="*/ 68003 w 4127976"/>
              <a:gd name="connsiteY26" fmla="*/ 10695515 h 10695515"/>
              <a:gd name="connsiteX27" fmla="*/ 30530 w 4127976"/>
              <a:gd name="connsiteY27" fmla="*/ 10659953 h 10695515"/>
              <a:gd name="connsiteX28" fmla="*/ 30530 w 4127976"/>
              <a:gd name="connsiteY28" fmla="*/ 9043781 h 10695515"/>
              <a:gd name="connsiteX29" fmla="*/ 19986 w 4127976"/>
              <a:gd name="connsiteY29" fmla="*/ 8991028 h 10695515"/>
              <a:gd name="connsiteX30" fmla="*/ 30530 w 4127976"/>
              <a:gd name="connsiteY30" fmla="*/ 8936768 h 10695515"/>
              <a:gd name="connsiteX31" fmla="*/ 30530 w 4127976"/>
              <a:gd name="connsiteY31" fmla="*/ 8213677 h 10695515"/>
              <a:gd name="connsiteX32" fmla="*/ 30530 w 4127976"/>
              <a:gd name="connsiteY32" fmla="*/ 8117697 h 10695515"/>
              <a:gd name="connsiteX33" fmla="*/ 19292 w 4127976"/>
              <a:gd name="connsiteY33" fmla="*/ 8064088 h 10695515"/>
              <a:gd name="connsiteX34" fmla="*/ 6414 w 4127976"/>
              <a:gd name="connsiteY34" fmla="*/ 8009276 h 10695515"/>
              <a:gd name="connsiteX35" fmla="*/ 862 w 4127976"/>
              <a:gd name="connsiteY35" fmla="*/ 7956458 h 10695515"/>
              <a:gd name="connsiteX36" fmla="*/ 0 w 4127976"/>
              <a:gd name="connsiteY36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18269 w 4127976"/>
              <a:gd name="connsiteY15" fmla="*/ 6928626 h 10695515"/>
              <a:gd name="connsiteX16" fmla="*/ 21919 w 4127976"/>
              <a:gd name="connsiteY16" fmla="*/ 40543 h 10695515"/>
              <a:gd name="connsiteX17" fmla="*/ 47162 w 4127976"/>
              <a:gd name="connsiteY17" fmla="*/ 4670 h 10695515"/>
              <a:gd name="connsiteX18" fmla="*/ 68017 w 4127976"/>
              <a:gd name="connsiteY18" fmla="*/ 37 h 10695515"/>
              <a:gd name="connsiteX19" fmla="*/ 4090259 w 4127976"/>
              <a:gd name="connsiteY19" fmla="*/ 0 h 10695515"/>
              <a:gd name="connsiteX20" fmla="*/ 4123786 w 4127976"/>
              <a:gd name="connsiteY20" fmla="*/ 33528 h 10695515"/>
              <a:gd name="connsiteX21" fmla="*/ 4123785 w 4127976"/>
              <a:gd name="connsiteY21" fmla="*/ 10662081 h 10695515"/>
              <a:gd name="connsiteX22" fmla="*/ 4090258 w 4127976"/>
              <a:gd name="connsiteY22" fmla="*/ 10695514 h 10695515"/>
              <a:gd name="connsiteX23" fmla="*/ 4072751 w 4127976"/>
              <a:gd name="connsiteY23" fmla="*/ 10695514 h 10695515"/>
              <a:gd name="connsiteX24" fmla="*/ 4072751 w 4127976"/>
              <a:gd name="connsiteY24" fmla="*/ 10695515 h 10695515"/>
              <a:gd name="connsiteX25" fmla="*/ 68003 w 4127976"/>
              <a:gd name="connsiteY25" fmla="*/ 10695515 h 10695515"/>
              <a:gd name="connsiteX26" fmla="*/ 30530 w 4127976"/>
              <a:gd name="connsiteY26" fmla="*/ 10659953 h 10695515"/>
              <a:gd name="connsiteX27" fmla="*/ 30530 w 4127976"/>
              <a:gd name="connsiteY27" fmla="*/ 9043781 h 10695515"/>
              <a:gd name="connsiteX28" fmla="*/ 19986 w 4127976"/>
              <a:gd name="connsiteY28" fmla="*/ 8991028 h 10695515"/>
              <a:gd name="connsiteX29" fmla="*/ 30530 w 4127976"/>
              <a:gd name="connsiteY29" fmla="*/ 8936768 h 10695515"/>
              <a:gd name="connsiteX30" fmla="*/ 30530 w 4127976"/>
              <a:gd name="connsiteY30" fmla="*/ 8213677 h 10695515"/>
              <a:gd name="connsiteX31" fmla="*/ 30530 w 4127976"/>
              <a:gd name="connsiteY31" fmla="*/ 8117697 h 10695515"/>
              <a:gd name="connsiteX32" fmla="*/ 19292 w 4127976"/>
              <a:gd name="connsiteY32" fmla="*/ 8064088 h 10695515"/>
              <a:gd name="connsiteX33" fmla="*/ 6414 w 4127976"/>
              <a:gd name="connsiteY33" fmla="*/ 8009276 h 10695515"/>
              <a:gd name="connsiteX34" fmla="*/ 862 w 4127976"/>
              <a:gd name="connsiteY34" fmla="*/ 7956458 h 10695515"/>
              <a:gd name="connsiteX35" fmla="*/ 0 w 4127976"/>
              <a:gd name="connsiteY35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18106 w 4127976"/>
              <a:gd name="connsiteY14" fmla="*/ 6961107 h 10695515"/>
              <a:gd name="connsiteX15" fmla="*/ 21919 w 4127976"/>
              <a:gd name="connsiteY15" fmla="*/ 40543 h 10695515"/>
              <a:gd name="connsiteX16" fmla="*/ 47162 w 4127976"/>
              <a:gd name="connsiteY16" fmla="*/ 4670 h 10695515"/>
              <a:gd name="connsiteX17" fmla="*/ 68017 w 4127976"/>
              <a:gd name="connsiteY17" fmla="*/ 37 h 10695515"/>
              <a:gd name="connsiteX18" fmla="*/ 4090259 w 4127976"/>
              <a:gd name="connsiteY18" fmla="*/ 0 h 10695515"/>
              <a:gd name="connsiteX19" fmla="*/ 4123786 w 4127976"/>
              <a:gd name="connsiteY19" fmla="*/ 33528 h 10695515"/>
              <a:gd name="connsiteX20" fmla="*/ 4123785 w 4127976"/>
              <a:gd name="connsiteY20" fmla="*/ 10662081 h 10695515"/>
              <a:gd name="connsiteX21" fmla="*/ 4090258 w 4127976"/>
              <a:gd name="connsiteY21" fmla="*/ 10695514 h 10695515"/>
              <a:gd name="connsiteX22" fmla="*/ 4072751 w 4127976"/>
              <a:gd name="connsiteY22" fmla="*/ 10695514 h 10695515"/>
              <a:gd name="connsiteX23" fmla="*/ 4072751 w 4127976"/>
              <a:gd name="connsiteY23" fmla="*/ 10695515 h 10695515"/>
              <a:gd name="connsiteX24" fmla="*/ 68003 w 4127976"/>
              <a:gd name="connsiteY24" fmla="*/ 10695515 h 10695515"/>
              <a:gd name="connsiteX25" fmla="*/ 30530 w 4127976"/>
              <a:gd name="connsiteY25" fmla="*/ 10659953 h 10695515"/>
              <a:gd name="connsiteX26" fmla="*/ 30530 w 4127976"/>
              <a:gd name="connsiteY26" fmla="*/ 9043781 h 10695515"/>
              <a:gd name="connsiteX27" fmla="*/ 19986 w 4127976"/>
              <a:gd name="connsiteY27" fmla="*/ 8991028 h 10695515"/>
              <a:gd name="connsiteX28" fmla="*/ 30530 w 4127976"/>
              <a:gd name="connsiteY28" fmla="*/ 8936768 h 10695515"/>
              <a:gd name="connsiteX29" fmla="*/ 30530 w 4127976"/>
              <a:gd name="connsiteY29" fmla="*/ 8213677 h 10695515"/>
              <a:gd name="connsiteX30" fmla="*/ 30530 w 4127976"/>
              <a:gd name="connsiteY30" fmla="*/ 8117697 h 10695515"/>
              <a:gd name="connsiteX31" fmla="*/ 19292 w 4127976"/>
              <a:gd name="connsiteY31" fmla="*/ 8064088 h 10695515"/>
              <a:gd name="connsiteX32" fmla="*/ 6414 w 4127976"/>
              <a:gd name="connsiteY32" fmla="*/ 8009276 h 10695515"/>
              <a:gd name="connsiteX33" fmla="*/ 862 w 4127976"/>
              <a:gd name="connsiteY33" fmla="*/ 7956458 h 10695515"/>
              <a:gd name="connsiteX34" fmla="*/ 0 w 4127976"/>
              <a:gd name="connsiteY34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18853 w 4127976"/>
              <a:gd name="connsiteY13" fmla="*/ 6981739 h 10695515"/>
              <a:gd name="connsiteX14" fmla="*/ 21919 w 4127976"/>
              <a:gd name="connsiteY14" fmla="*/ 40543 h 10695515"/>
              <a:gd name="connsiteX15" fmla="*/ 47162 w 4127976"/>
              <a:gd name="connsiteY15" fmla="*/ 4670 h 10695515"/>
              <a:gd name="connsiteX16" fmla="*/ 68017 w 4127976"/>
              <a:gd name="connsiteY16" fmla="*/ 37 h 10695515"/>
              <a:gd name="connsiteX17" fmla="*/ 4090259 w 4127976"/>
              <a:gd name="connsiteY17" fmla="*/ 0 h 10695515"/>
              <a:gd name="connsiteX18" fmla="*/ 4123786 w 4127976"/>
              <a:gd name="connsiteY18" fmla="*/ 33528 h 10695515"/>
              <a:gd name="connsiteX19" fmla="*/ 4123785 w 4127976"/>
              <a:gd name="connsiteY19" fmla="*/ 10662081 h 10695515"/>
              <a:gd name="connsiteX20" fmla="*/ 4090258 w 4127976"/>
              <a:gd name="connsiteY20" fmla="*/ 10695514 h 10695515"/>
              <a:gd name="connsiteX21" fmla="*/ 4072751 w 4127976"/>
              <a:gd name="connsiteY21" fmla="*/ 10695514 h 10695515"/>
              <a:gd name="connsiteX22" fmla="*/ 4072751 w 4127976"/>
              <a:gd name="connsiteY22" fmla="*/ 10695515 h 10695515"/>
              <a:gd name="connsiteX23" fmla="*/ 68003 w 4127976"/>
              <a:gd name="connsiteY23" fmla="*/ 10695515 h 10695515"/>
              <a:gd name="connsiteX24" fmla="*/ 30530 w 4127976"/>
              <a:gd name="connsiteY24" fmla="*/ 10659953 h 10695515"/>
              <a:gd name="connsiteX25" fmla="*/ 30530 w 4127976"/>
              <a:gd name="connsiteY25" fmla="*/ 9043781 h 10695515"/>
              <a:gd name="connsiteX26" fmla="*/ 19986 w 4127976"/>
              <a:gd name="connsiteY26" fmla="*/ 8991028 h 10695515"/>
              <a:gd name="connsiteX27" fmla="*/ 30530 w 4127976"/>
              <a:gd name="connsiteY27" fmla="*/ 8936768 h 10695515"/>
              <a:gd name="connsiteX28" fmla="*/ 30530 w 4127976"/>
              <a:gd name="connsiteY28" fmla="*/ 8213677 h 10695515"/>
              <a:gd name="connsiteX29" fmla="*/ 30530 w 4127976"/>
              <a:gd name="connsiteY29" fmla="*/ 8117697 h 10695515"/>
              <a:gd name="connsiteX30" fmla="*/ 19292 w 4127976"/>
              <a:gd name="connsiteY30" fmla="*/ 8064088 h 10695515"/>
              <a:gd name="connsiteX31" fmla="*/ 6414 w 4127976"/>
              <a:gd name="connsiteY31" fmla="*/ 8009276 h 10695515"/>
              <a:gd name="connsiteX32" fmla="*/ 862 w 4127976"/>
              <a:gd name="connsiteY32" fmla="*/ 7956458 h 10695515"/>
              <a:gd name="connsiteX33" fmla="*/ 0 w 4127976"/>
              <a:gd name="connsiteY33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7363 w 4127976"/>
              <a:gd name="connsiteY12" fmla="*/ 6988764 h 10695515"/>
              <a:gd name="connsiteX13" fmla="*/ 21919 w 4127976"/>
              <a:gd name="connsiteY13" fmla="*/ 40543 h 10695515"/>
              <a:gd name="connsiteX14" fmla="*/ 47162 w 4127976"/>
              <a:gd name="connsiteY14" fmla="*/ 4670 h 10695515"/>
              <a:gd name="connsiteX15" fmla="*/ 68017 w 4127976"/>
              <a:gd name="connsiteY15" fmla="*/ 37 h 10695515"/>
              <a:gd name="connsiteX16" fmla="*/ 4090259 w 4127976"/>
              <a:gd name="connsiteY16" fmla="*/ 0 h 10695515"/>
              <a:gd name="connsiteX17" fmla="*/ 4123786 w 4127976"/>
              <a:gd name="connsiteY17" fmla="*/ 33528 h 10695515"/>
              <a:gd name="connsiteX18" fmla="*/ 4123785 w 4127976"/>
              <a:gd name="connsiteY18" fmla="*/ 10662081 h 10695515"/>
              <a:gd name="connsiteX19" fmla="*/ 4090258 w 4127976"/>
              <a:gd name="connsiteY19" fmla="*/ 10695514 h 10695515"/>
              <a:gd name="connsiteX20" fmla="*/ 4072751 w 4127976"/>
              <a:gd name="connsiteY20" fmla="*/ 10695514 h 10695515"/>
              <a:gd name="connsiteX21" fmla="*/ 4072751 w 4127976"/>
              <a:gd name="connsiteY21" fmla="*/ 10695515 h 10695515"/>
              <a:gd name="connsiteX22" fmla="*/ 68003 w 4127976"/>
              <a:gd name="connsiteY22" fmla="*/ 10695515 h 10695515"/>
              <a:gd name="connsiteX23" fmla="*/ 30530 w 4127976"/>
              <a:gd name="connsiteY23" fmla="*/ 10659953 h 10695515"/>
              <a:gd name="connsiteX24" fmla="*/ 30530 w 4127976"/>
              <a:gd name="connsiteY24" fmla="*/ 9043781 h 10695515"/>
              <a:gd name="connsiteX25" fmla="*/ 19986 w 4127976"/>
              <a:gd name="connsiteY25" fmla="*/ 8991028 h 10695515"/>
              <a:gd name="connsiteX26" fmla="*/ 30530 w 4127976"/>
              <a:gd name="connsiteY26" fmla="*/ 8936768 h 10695515"/>
              <a:gd name="connsiteX27" fmla="*/ 30530 w 4127976"/>
              <a:gd name="connsiteY27" fmla="*/ 8213677 h 10695515"/>
              <a:gd name="connsiteX28" fmla="*/ 30530 w 4127976"/>
              <a:gd name="connsiteY28" fmla="*/ 8117697 h 10695515"/>
              <a:gd name="connsiteX29" fmla="*/ 19292 w 4127976"/>
              <a:gd name="connsiteY29" fmla="*/ 8064088 h 10695515"/>
              <a:gd name="connsiteX30" fmla="*/ 6414 w 4127976"/>
              <a:gd name="connsiteY30" fmla="*/ 8009276 h 10695515"/>
              <a:gd name="connsiteX31" fmla="*/ 862 w 4127976"/>
              <a:gd name="connsiteY31" fmla="*/ 7956458 h 10695515"/>
              <a:gd name="connsiteX32" fmla="*/ 0 w 4127976"/>
              <a:gd name="connsiteY32" fmla="*/ 7915797 h 10695515"/>
              <a:gd name="connsiteX0" fmla="*/ 0 w 4127976"/>
              <a:gd name="connsiteY0" fmla="*/ 7915797 h 10695515"/>
              <a:gd name="connsiteX1" fmla="*/ 7600 w 4127976"/>
              <a:gd name="connsiteY1" fmla="*/ 7873197 h 10695515"/>
              <a:gd name="connsiteX2" fmla="*/ 4439 w 4127976"/>
              <a:gd name="connsiteY2" fmla="*/ 7844441 h 10695515"/>
              <a:gd name="connsiteX3" fmla="*/ 12582 w 4127976"/>
              <a:gd name="connsiteY3" fmla="*/ 7790887 h 10695515"/>
              <a:gd name="connsiteX4" fmla="*/ 20085 w 4127976"/>
              <a:gd name="connsiteY4" fmla="*/ 7712540 h 10695515"/>
              <a:gd name="connsiteX5" fmla="*/ 28081 w 4127976"/>
              <a:gd name="connsiteY5" fmla="*/ 7658609 h 10695515"/>
              <a:gd name="connsiteX6" fmla="*/ 30530 w 4127976"/>
              <a:gd name="connsiteY6" fmla="*/ 7648210 h 10695515"/>
              <a:gd name="connsiteX7" fmla="*/ 30530 w 4127976"/>
              <a:gd name="connsiteY7" fmla="*/ 7295316 h 10695515"/>
              <a:gd name="connsiteX8" fmla="*/ 27793 w 4127976"/>
              <a:gd name="connsiteY8" fmla="*/ 7269284 h 10695515"/>
              <a:gd name="connsiteX9" fmla="*/ 30530 w 4127976"/>
              <a:gd name="connsiteY9" fmla="*/ 7181458 h 10695515"/>
              <a:gd name="connsiteX10" fmla="*/ 26802 w 4127976"/>
              <a:gd name="connsiteY10" fmla="*/ 7168704 h 10695515"/>
              <a:gd name="connsiteX11" fmla="*/ 30530 w 4127976"/>
              <a:gd name="connsiteY11" fmla="*/ 7082840 h 10695515"/>
              <a:gd name="connsiteX12" fmla="*/ 21919 w 4127976"/>
              <a:gd name="connsiteY12" fmla="*/ 40543 h 10695515"/>
              <a:gd name="connsiteX13" fmla="*/ 47162 w 4127976"/>
              <a:gd name="connsiteY13" fmla="*/ 4670 h 10695515"/>
              <a:gd name="connsiteX14" fmla="*/ 68017 w 4127976"/>
              <a:gd name="connsiteY14" fmla="*/ 37 h 10695515"/>
              <a:gd name="connsiteX15" fmla="*/ 4090259 w 4127976"/>
              <a:gd name="connsiteY15" fmla="*/ 0 h 10695515"/>
              <a:gd name="connsiteX16" fmla="*/ 4123786 w 4127976"/>
              <a:gd name="connsiteY16" fmla="*/ 33528 h 10695515"/>
              <a:gd name="connsiteX17" fmla="*/ 4123785 w 4127976"/>
              <a:gd name="connsiteY17" fmla="*/ 10662081 h 10695515"/>
              <a:gd name="connsiteX18" fmla="*/ 4090258 w 4127976"/>
              <a:gd name="connsiteY18" fmla="*/ 10695514 h 10695515"/>
              <a:gd name="connsiteX19" fmla="*/ 4072751 w 4127976"/>
              <a:gd name="connsiteY19" fmla="*/ 10695514 h 10695515"/>
              <a:gd name="connsiteX20" fmla="*/ 4072751 w 4127976"/>
              <a:gd name="connsiteY20" fmla="*/ 10695515 h 10695515"/>
              <a:gd name="connsiteX21" fmla="*/ 68003 w 4127976"/>
              <a:gd name="connsiteY21" fmla="*/ 10695515 h 10695515"/>
              <a:gd name="connsiteX22" fmla="*/ 30530 w 4127976"/>
              <a:gd name="connsiteY22" fmla="*/ 10659953 h 10695515"/>
              <a:gd name="connsiteX23" fmla="*/ 30530 w 4127976"/>
              <a:gd name="connsiteY23" fmla="*/ 9043781 h 10695515"/>
              <a:gd name="connsiteX24" fmla="*/ 19986 w 4127976"/>
              <a:gd name="connsiteY24" fmla="*/ 8991028 h 10695515"/>
              <a:gd name="connsiteX25" fmla="*/ 30530 w 4127976"/>
              <a:gd name="connsiteY25" fmla="*/ 8936768 h 10695515"/>
              <a:gd name="connsiteX26" fmla="*/ 30530 w 4127976"/>
              <a:gd name="connsiteY26" fmla="*/ 8213677 h 10695515"/>
              <a:gd name="connsiteX27" fmla="*/ 30530 w 4127976"/>
              <a:gd name="connsiteY27" fmla="*/ 8117697 h 10695515"/>
              <a:gd name="connsiteX28" fmla="*/ 19292 w 4127976"/>
              <a:gd name="connsiteY28" fmla="*/ 8064088 h 10695515"/>
              <a:gd name="connsiteX29" fmla="*/ 6414 w 4127976"/>
              <a:gd name="connsiteY29" fmla="*/ 8009276 h 10695515"/>
              <a:gd name="connsiteX30" fmla="*/ 862 w 4127976"/>
              <a:gd name="connsiteY30" fmla="*/ 7956458 h 10695515"/>
              <a:gd name="connsiteX31" fmla="*/ 0 w 4127976"/>
              <a:gd name="connsiteY31" fmla="*/ 7915797 h 10695515"/>
              <a:gd name="connsiteX0" fmla="*/ 0 w 4127114"/>
              <a:gd name="connsiteY0" fmla="*/ 7956458 h 10695515"/>
              <a:gd name="connsiteX1" fmla="*/ 6738 w 4127114"/>
              <a:gd name="connsiteY1" fmla="*/ 7873197 h 10695515"/>
              <a:gd name="connsiteX2" fmla="*/ 3577 w 4127114"/>
              <a:gd name="connsiteY2" fmla="*/ 7844441 h 10695515"/>
              <a:gd name="connsiteX3" fmla="*/ 11720 w 4127114"/>
              <a:gd name="connsiteY3" fmla="*/ 7790887 h 10695515"/>
              <a:gd name="connsiteX4" fmla="*/ 19223 w 4127114"/>
              <a:gd name="connsiteY4" fmla="*/ 7712540 h 10695515"/>
              <a:gd name="connsiteX5" fmla="*/ 27219 w 4127114"/>
              <a:gd name="connsiteY5" fmla="*/ 7658609 h 10695515"/>
              <a:gd name="connsiteX6" fmla="*/ 29668 w 4127114"/>
              <a:gd name="connsiteY6" fmla="*/ 7648210 h 10695515"/>
              <a:gd name="connsiteX7" fmla="*/ 29668 w 4127114"/>
              <a:gd name="connsiteY7" fmla="*/ 7295316 h 10695515"/>
              <a:gd name="connsiteX8" fmla="*/ 26931 w 4127114"/>
              <a:gd name="connsiteY8" fmla="*/ 7269284 h 10695515"/>
              <a:gd name="connsiteX9" fmla="*/ 29668 w 4127114"/>
              <a:gd name="connsiteY9" fmla="*/ 7181458 h 10695515"/>
              <a:gd name="connsiteX10" fmla="*/ 25940 w 4127114"/>
              <a:gd name="connsiteY10" fmla="*/ 7168704 h 10695515"/>
              <a:gd name="connsiteX11" fmla="*/ 29668 w 4127114"/>
              <a:gd name="connsiteY11" fmla="*/ 7082840 h 10695515"/>
              <a:gd name="connsiteX12" fmla="*/ 21057 w 4127114"/>
              <a:gd name="connsiteY12" fmla="*/ 40543 h 10695515"/>
              <a:gd name="connsiteX13" fmla="*/ 46300 w 4127114"/>
              <a:gd name="connsiteY13" fmla="*/ 4670 h 10695515"/>
              <a:gd name="connsiteX14" fmla="*/ 67155 w 4127114"/>
              <a:gd name="connsiteY14" fmla="*/ 37 h 10695515"/>
              <a:gd name="connsiteX15" fmla="*/ 4089397 w 4127114"/>
              <a:gd name="connsiteY15" fmla="*/ 0 h 10695515"/>
              <a:gd name="connsiteX16" fmla="*/ 4122924 w 4127114"/>
              <a:gd name="connsiteY16" fmla="*/ 33528 h 10695515"/>
              <a:gd name="connsiteX17" fmla="*/ 4122923 w 4127114"/>
              <a:gd name="connsiteY17" fmla="*/ 10662081 h 10695515"/>
              <a:gd name="connsiteX18" fmla="*/ 4089396 w 4127114"/>
              <a:gd name="connsiteY18" fmla="*/ 10695514 h 10695515"/>
              <a:gd name="connsiteX19" fmla="*/ 4071889 w 4127114"/>
              <a:gd name="connsiteY19" fmla="*/ 10695514 h 10695515"/>
              <a:gd name="connsiteX20" fmla="*/ 4071889 w 4127114"/>
              <a:gd name="connsiteY20" fmla="*/ 10695515 h 10695515"/>
              <a:gd name="connsiteX21" fmla="*/ 67141 w 4127114"/>
              <a:gd name="connsiteY21" fmla="*/ 10695515 h 10695515"/>
              <a:gd name="connsiteX22" fmla="*/ 29668 w 4127114"/>
              <a:gd name="connsiteY22" fmla="*/ 10659953 h 10695515"/>
              <a:gd name="connsiteX23" fmla="*/ 29668 w 4127114"/>
              <a:gd name="connsiteY23" fmla="*/ 9043781 h 10695515"/>
              <a:gd name="connsiteX24" fmla="*/ 19124 w 4127114"/>
              <a:gd name="connsiteY24" fmla="*/ 8991028 h 10695515"/>
              <a:gd name="connsiteX25" fmla="*/ 29668 w 4127114"/>
              <a:gd name="connsiteY25" fmla="*/ 8936768 h 10695515"/>
              <a:gd name="connsiteX26" fmla="*/ 29668 w 4127114"/>
              <a:gd name="connsiteY26" fmla="*/ 8213677 h 10695515"/>
              <a:gd name="connsiteX27" fmla="*/ 29668 w 4127114"/>
              <a:gd name="connsiteY27" fmla="*/ 8117697 h 10695515"/>
              <a:gd name="connsiteX28" fmla="*/ 18430 w 4127114"/>
              <a:gd name="connsiteY28" fmla="*/ 8064088 h 10695515"/>
              <a:gd name="connsiteX29" fmla="*/ 5552 w 4127114"/>
              <a:gd name="connsiteY29" fmla="*/ 8009276 h 10695515"/>
              <a:gd name="connsiteX30" fmla="*/ 0 w 4127114"/>
              <a:gd name="connsiteY30" fmla="*/ 7956458 h 10695515"/>
              <a:gd name="connsiteX0" fmla="*/ 2074 w 4123636"/>
              <a:gd name="connsiteY0" fmla="*/ 8009276 h 10695515"/>
              <a:gd name="connsiteX1" fmla="*/ 3260 w 4123636"/>
              <a:gd name="connsiteY1" fmla="*/ 7873197 h 10695515"/>
              <a:gd name="connsiteX2" fmla="*/ 99 w 4123636"/>
              <a:gd name="connsiteY2" fmla="*/ 7844441 h 10695515"/>
              <a:gd name="connsiteX3" fmla="*/ 8242 w 4123636"/>
              <a:gd name="connsiteY3" fmla="*/ 7790887 h 10695515"/>
              <a:gd name="connsiteX4" fmla="*/ 15745 w 4123636"/>
              <a:gd name="connsiteY4" fmla="*/ 7712540 h 10695515"/>
              <a:gd name="connsiteX5" fmla="*/ 23741 w 4123636"/>
              <a:gd name="connsiteY5" fmla="*/ 7658609 h 10695515"/>
              <a:gd name="connsiteX6" fmla="*/ 26190 w 4123636"/>
              <a:gd name="connsiteY6" fmla="*/ 7648210 h 10695515"/>
              <a:gd name="connsiteX7" fmla="*/ 26190 w 4123636"/>
              <a:gd name="connsiteY7" fmla="*/ 7295316 h 10695515"/>
              <a:gd name="connsiteX8" fmla="*/ 23453 w 4123636"/>
              <a:gd name="connsiteY8" fmla="*/ 7269284 h 10695515"/>
              <a:gd name="connsiteX9" fmla="*/ 26190 w 4123636"/>
              <a:gd name="connsiteY9" fmla="*/ 7181458 h 10695515"/>
              <a:gd name="connsiteX10" fmla="*/ 22462 w 4123636"/>
              <a:gd name="connsiteY10" fmla="*/ 7168704 h 10695515"/>
              <a:gd name="connsiteX11" fmla="*/ 26190 w 4123636"/>
              <a:gd name="connsiteY11" fmla="*/ 7082840 h 10695515"/>
              <a:gd name="connsiteX12" fmla="*/ 17579 w 4123636"/>
              <a:gd name="connsiteY12" fmla="*/ 40543 h 10695515"/>
              <a:gd name="connsiteX13" fmla="*/ 42822 w 4123636"/>
              <a:gd name="connsiteY13" fmla="*/ 4670 h 10695515"/>
              <a:gd name="connsiteX14" fmla="*/ 63677 w 4123636"/>
              <a:gd name="connsiteY14" fmla="*/ 37 h 10695515"/>
              <a:gd name="connsiteX15" fmla="*/ 4085919 w 4123636"/>
              <a:gd name="connsiteY15" fmla="*/ 0 h 10695515"/>
              <a:gd name="connsiteX16" fmla="*/ 4119446 w 4123636"/>
              <a:gd name="connsiteY16" fmla="*/ 33528 h 10695515"/>
              <a:gd name="connsiteX17" fmla="*/ 4119445 w 4123636"/>
              <a:gd name="connsiteY17" fmla="*/ 10662081 h 10695515"/>
              <a:gd name="connsiteX18" fmla="*/ 4085918 w 4123636"/>
              <a:gd name="connsiteY18" fmla="*/ 10695514 h 10695515"/>
              <a:gd name="connsiteX19" fmla="*/ 4068411 w 4123636"/>
              <a:gd name="connsiteY19" fmla="*/ 10695514 h 10695515"/>
              <a:gd name="connsiteX20" fmla="*/ 4068411 w 4123636"/>
              <a:gd name="connsiteY20" fmla="*/ 10695515 h 10695515"/>
              <a:gd name="connsiteX21" fmla="*/ 63663 w 4123636"/>
              <a:gd name="connsiteY21" fmla="*/ 10695515 h 10695515"/>
              <a:gd name="connsiteX22" fmla="*/ 26190 w 4123636"/>
              <a:gd name="connsiteY22" fmla="*/ 10659953 h 10695515"/>
              <a:gd name="connsiteX23" fmla="*/ 26190 w 4123636"/>
              <a:gd name="connsiteY23" fmla="*/ 9043781 h 10695515"/>
              <a:gd name="connsiteX24" fmla="*/ 15646 w 4123636"/>
              <a:gd name="connsiteY24" fmla="*/ 8991028 h 10695515"/>
              <a:gd name="connsiteX25" fmla="*/ 26190 w 4123636"/>
              <a:gd name="connsiteY25" fmla="*/ 8936768 h 10695515"/>
              <a:gd name="connsiteX26" fmla="*/ 26190 w 4123636"/>
              <a:gd name="connsiteY26" fmla="*/ 8213677 h 10695515"/>
              <a:gd name="connsiteX27" fmla="*/ 26190 w 4123636"/>
              <a:gd name="connsiteY27" fmla="*/ 8117697 h 10695515"/>
              <a:gd name="connsiteX28" fmla="*/ 14952 w 4123636"/>
              <a:gd name="connsiteY28" fmla="*/ 8064088 h 10695515"/>
              <a:gd name="connsiteX29" fmla="*/ 2074 w 4123636"/>
              <a:gd name="connsiteY29" fmla="*/ 8009276 h 10695515"/>
              <a:gd name="connsiteX0" fmla="*/ 2471 w 4124033"/>
              <a:gd name="connsiteY0" fmla="*/ 8009276 h 10695515"/>
              <a:gd name="connsiteX1" fmla="*/ 496 w 4124033"/>
              <a:gd name="connsiteY1" fmla="*/ 7844441 h 10695515"/>
              <a:gd name="connsiteX2" fmla="*/ 8639 w 4124033"/>
              <a:gd name="connsiteY2" fmla="*/ 7790887 h 10695515"/>
              <a:gd name="connsiteX3" fmla="*/ 16142 w 4124033"/>
              <a:gd name="connsiteY3" fmla="*/ 7712540 h 10695515"/>
              <a:gd name="connsiteX4" fmla="*/ 24138 w 4124033"/>
              <a:gd name="connsiteY4" fmla="*/ 7658609 h 10695515"/>
              <a:gd name="connsiteX5" fmla="*/ 26587 w 4124033"/>
              <a:gd name="connsiteY5" fmla="*/ 7648210 h 10695515"/>
              <a:gd name="connsiteX6" fmla="*/ 26587 w 4124033"/>
              <a:gd name="connsiteY6" fmla="*/ 7295316 h 10695515"/>
              <a:gd name="connsiteX7" fmla="*/ 23850 w 4124033"/>
              <a:gd name="connsiteY7" fmla="*/ 7269284 h 10695515"/>
              <a:gd name="connsiteX8" fmla="*/ 26587 w 4124033"/>
              <a:gd name="connsiteY8" fmla="*/ 7181458 h 10695515"/>
              <a:gd name="connsiteX9" fmla="*/ 22859 w 4124033"/>
              <a:gd name="connsiteY9" fmla="*/ 7168704 h 10695515"/>
              <a:gd name="connsiteX10" fmla="*/ 26587 w 4124033"/>
              <a:gd name="connsiteY10" fmla="*/ 7082840 h 10695515"/>
              <a:gd name="connsiteX11" fmla="*/ 17976 w 4124033"/>
              <a:gd name="connsiteY11" fmla="*/ 40543 h 10695515"/>
              <a:gd name="connsiteX12" fmla="*/ 43219 w 4124033"/>
              <a:gd name="connsiteY12" fmla="*/ 4670 h 10695515"/>
              <a:gd name="connsiteX13" fmla="*/ 64074 w 4124033"/>
              <a:gd name="connsiteY13" fmla="*/ 37 h 10695515"/>
              <a:gd name="connsiteX14" fmla="*/ 4086316 w 4124033"/>
              <a:gd name="connsiteY14" fmla="*/ 0 h 10695515"/>
              <a:gd name="connsiteX15" fmla="*/ 4119843 w 4124033"/>
              <a:gd name="connsiteY15" fmla="*/ 33528 h 10695515"/>
              <a:gd name="connsiteX16" fmla="*/ 4119842 w 4124033"/>
              <a:gd name="connsiteY16" fmla="*/ 10662081 h 10695515"/>
              <a:gd name="connsiteX17" fmla="*/ 4086315 w 4124033"/>
              <a:gd name="connsiteY17" fmla="*/ 10695514 h 10695515"/>
              <a:gd name="connsiteX18" fmla="*/ 4068808 w 4124033"/>
              <a:gd name="connsiteY18" fmla="*/ 10695514 h 10695515"/>
              <a:gd name="connsiteX19" fmla="*/ 4068808 w 4124033"/>
              <a:gd name="connsiteY19" fmla="*/ 10695515 h 10695515"/>
              <a:gd name="connsiteX20" fmla="*/ 64060 w 4124033"/>
              <a:gd name="connsiteY20" fmla="*/ 10695515 h 10695515"/>
              <a:gd name="connsiteX21" fmla="*/ 26587 w 4124033"/>
              <a:gd name="connsiteY21" fmla="*/ 10659953 h 10695515"/>
              <a:gd name="connsiteX22" fmla="*/ 26587 w 4124033"/>
              <a:gd name="connsiteY22" fmla="*/ 9043781 h 10695515"/>
              <a:gd name="connsiteX23" fmla="*/ 16043 w 4124033"/>
              <a:gd name="connsiteY23" fmla="*/ 8991028 h 10695515"/>
              <a:gd name="connsiteX24" fmla="*/ 26587 w 4124033"/>
              <a:gd name="connsiteY24" fmla="*/ 8936768 h 10695515"/>
              <a:gd name="connsiteX25" fmla="*/ 26587 w 4124033"/>
              <a:gd name="connsiteY25" fmla="*/ 8213677 h 10695515"/>
              <a:gd name="connsiteX26" fmla="*/ 26587 w 4124033"/>
              <a:gd name="connsiteY26" fmla="*/ 8117697 h 10695515"/>
              <a:gd name="connsiteX27" fmla="*/ 15349 w 4124033"/>
              <a:gd name="connsiteY27" fmla="*/ 8064088 h 10695515"/>
              <a:gd name="connsiteX28" fmla="*/ 2471 w 4124033"/>
              <a:gd name="connsiteY28" fmla="*/ 8009276 h 10695515"/>
              <a:gd name="connsiteX0" fmla="*/ 14853 w 4123537"/>
              <a:gd name="connsiteY0" fmla="*/ 8064088 h 10695515"/>
              <a:gd name="connsiteX1" fmla="*/ 0 w 4123537"/>
              <a:gd name="connsiteY1" fmla="*/ 7844441 h 10695515"/>
              <a:gd name="connsiteX2" fmla="*/ 8143 w 4123537"/>
              <a:gd name="connsiteY2" fmla="*/ 7790887 h 10695515"/>
              <a:gd name="connsiteX3" fmla="*/ 15646 w 4123537"/>
              <a:gd name="connsiteY3" fmla="*/ 7712540 h 10695515"/>
              <a:gd name="connsiteX4" fmla="*/ 23642 w 4123537"/>
              <a:gd name="connsiteY4" fmla="*/ 7658609 h 10695515"/>
              <a:gd name="connsiteX5" fmla="*/ 26091 w 4123537"/>
              <a:gd name="connsiteY5" fmla="*/ 7648210 h 10695515"/>
              <a:gd name="connsiteX6" fmla="*/ 26091 w 4123537"/>
              <a:gd name="connsiteY6" fmla="*/ 7295316 h 10695515"/>
              <a:gd name="connsiteX7" fmla="*/ 23354 w 4123537"/>
              <a:gd name="connsiteY7" fmla="*/ 7269284 h 10695515"/>
              <a:gd name="connsiteX8" fmla="*/ 26091 w 4123537"/>
              <a:gd name="connsiteY8" fmla="*/ 7181458 h 10695515"/>
              <a:gd name="connsiteX9" fmla="*/ 22363 w 4123537"/>
              <a:gd name="connsiteY9" fmla="*/ 7168704 h 10695515"/>
              <a:gd name="connsiteX10" fmla="*/ 26091 w 4123537"/>
              <a:gd name="connsiteY10" fmla="*/ 7082840 h 10695515"/>
              <a:gd name="connsiteX11" fmla="*/ 17480 w 4123537"/>
              <a:gd name="connsiteY11" fmla="*/ 40543 h 10695515"/>
              <a:gd name="connsiteX12" fmla="*/ 42723 w 4123537"/>
              <a:gd name="connsiteY12" fmla="*/ 4670 h 10695515"/>
              <a:gd name="connsiteX13" fmla="*/ 63578 w 4123537"/>
              <a:gd name="connsiteY13" fmla="*/ 37 h 10695515"/>
              <a:gd name="connsiteX14" fmla="*/ 4085820 w 4123537"/>
              <a:gd name="connsiteY14" fmla="*/ 0 h 10695515"/>
              <a:gd name="connsiteX15" fmla="*/ 4119347 w 4123537"/>
              <a:gd name="connsiteY15" fmla="*/ 33528 h 10695515"/>
              <a:gd name="connsiteX16" fmla="*/ 4119346 w 4123537"/>
              <a:gd name="connsiteY16" fmla="*/ 10662081 h 10695515"/>
              <a:gd name="connsiteX17" fmla="*/ 4085819 w 4123537"/>
              <a:gd name="connsiteY17" fmla="*/ 10695514 h 10695515"/>
              <a:gd name="connsiteX18" fmla="*/ 4068312 w 4123537"/>
              <a:gd name="connsiteY18" fmla="*/ 10695514 h 10695515"/>
              <a:gd name="connsiteX19" fmla="*/ 4068312 w 4123537"/>
              <a:gd name="connsiteY19" fmla="*/ 10695515 h 10695515"/>
              <a:gd name="connsiteX20" fmla="*/ 63564 w 4123537"/>
              <a:gd name="connsiteY20" fmla="*/ 10695515 h 10695515"/>
              <a:gd name="connsiteX21" fmla="*/ 26091 w 4123537"/>
              <a:gd name="connsiteY21" fmla="*/ 10659953 h 10695515"/>
              <a:gd name="connsiteX22" fmla="*/ 26091 w 4123537"/>
              <a:gd name="connsiteY22" fmla="*/ 9043781 h 10695515"/>
              <a:gd name="connsiteX23" fmla="*/ 15547 w 4123537"/>
              <a:gd name="connsiteY23" fmla="*/ 8991028 h 10695515"/>
              <a:gd name="connsiteX24" fmla="*/ 26091 w 4123537"/>
              <a:gd name="connsiteY24" fmla="*/ 8936768 h 10695515"/>
              <a:gd name="connsiteX25" fmla="*/ 26091 w 4123537"/>
              <a:gd name="connsiteY25" fmla="*/ 8213677 h 10695515"/>
              <a:gd name="connsiteX26" fmla="*/ 26091 w 4123537"/>
              <a:gd name="connsiteY26" fmla="*/ 8117697 h 10695515"/>
              <a:gd name="connsiteX27" fmla="*/ 14853 w 4123537"/>
              <a:gd name="connsiteY27" fmla="*/ 8064088 h 10695515"/>
              <a:gd name="connsiteX0" fmla="*/ 6714 w 4115398"/>
              <a:gd name="connsiteY0" fmla="*/ 8064088 h 10695515"/>
              <a:gd name="connsiteX1" fmla="*/ 4 w 4115398"/>
              <a:gd name="connsiteY1" fmla="*/ 7790887 h 10695515"/>
              <a:gd name="connsiteX2" fmla="*/ 7507 w 4115398"/>
              <a:gd name="connsiteY2" fmla="*/ 7712540 h 10695515"/>
              <a:gd name="connsiteX3" fmla="*/ 15503 w 4115398"/>
              <a:gd name="connsiteY3" fmla="*/ 7658609 h 10695515"/>
              <a:gd name="connsiteX4" fmla="*/ 17952 w 4115398"/>
              <a:gd name="connsiteY4" fmla="*/ 7648210 h 10695515"/>
              <a:gd name="connsiteX5" fmla="*/ 17952 w 4115398"/>
              <a:gd name="connsiteY5" fmla="*/ 7295316 h 10695515"/>
              <a:gd name="connsiteX6" fmla="*/ 15215 w 4115398"/>
              <a:gd name="connsiteY6" fmla="*/ 7269284 h 10695515"/>
              <a:gd name="connsiteX7" fmla="*/ 17952 w 4115398"/>
              <a:gd name="connsiteY7" fmla="*/ 7181458 h 10695515"/>
              <a:gd name="connsiteX8" fmla="*/ 14224 w 4115398"/>
              <a:gd name="connsiteY8" fmla="*/ 7168704 h 10695515"/>
              <a:gd name="connsiteX9" fmla="*/ 17952 w 4115398"/>
              <a:gd name="connsiteY9" fmla="*/ 7082840 h 10695515"/>
              <a:gd name="connsiteX10" fmla="*/ 9341 w 4115398"/>
              <a:gd name="connsiteY10" fmla="*/ 40543 h 10695515"/>
              <a:gd name="connsiteX11" fmla="*/ 34584 w 4115398"/>
              <a:gd name="connsiteY11" fmla="*/ 4670 h 10695515"/>
              <a:gd name="connsiteX12" fmla="*/ 55439 w 4115398"/>
              <a:gd name="connsiteY12" fmla="*/ 37 h 10695515"/>
              <a:gd name="connsiteX13" fmla="*/ 4077681 w 4115398"/>
              <a:gd name="connsiteY13" fmla="*/ 0 h 10695515"/>
              <a:gd name="connsiteX14" fmla="*/ 4111208 w 4115398"/>
              <a:gd name="connsiteY14" fmla="*/ 33528 h 10695515"/>
              <a:gd name="connsiteX15" fmla="*/ 4111207 w 4115398"/>
              <a:gd name="connsiteY15" fmla="*/ 10662081 h 10695515"/>
              <a:gd name="connsiteX16" fmla="*/ 4077680 w 4115398"/>
              <a:gd name="connsiteY16" fmla="*/ 10695514 h 10695515"/>
              <a:gd name="connsiteX17" fmla="*/ 4060173 w 4115398"/>
              <a:gd name="connsiteY17" fmla="*/ 10695514 h 10695515"/>
              <a:gd name="connsiteX18" fmla="*/ 4060173 w 4115398"/>
              <a:gd name="connsiteY18" fmla="*/ 10695515 h 10695515"/>
              <a:gd name="connsiteX19" fmla="*/ 55425 w 4115398"/>
              <a:gd name="connsiteY19" fmla="*/ 10695515 h 10695515"/>
              <a:gd name="connsiteX20" fmla="*/ 17952 w 4115398"/>
              <a:gd name="connsiteY20" fmla="*/ 10659953 h 10695515"/>
              <a:gd name="connsiteX21" fmla="*/ 17952 w 4115398"/>
              <a:gd name="connsiteY21" fmla="*/ 9043781 h 10695515"/>
              <a:gd name="connsiteX22" fmla="*/ 7408 w 4115398"/>
              <a:gd name="connsiteY22" fmla="*/ 8991028 h 10695515"/>
              <a:gd name="connsiteX23" fmla="*/ 17952 w 4115398"/>
              <a:gd name="connsiteY23" fmla="*/ 8936768 h 10695515"/>
              <a:gd name="connsiteX24" fmla="*/ 17952 w 4115398"/>
              <a:gd name="connsiteY24" fmla="*/ 8213677 h 10695515"/>
              <a:gd name="connsiteX25" fmla="*/ 17952 w 4115398"/>
              <a:gd name="connsiteY25" fmla="*/ 8117697 h 10695515"/>
              <a:gd name="connsiteX26" fmla="*/ 6714 w 4115398"/>
              <a:gd name="connsiteY26" fmla="*/ 8064088 h 10695515"/>
              <a:gd name="connsiteX0" fmla="*/ 293 w 4108977"/>
              <a:gd name="connsiteY0" fmla="*/ 8064088 h 10695515"/>
              <a:gd name="connsiteX1" fmla="*/ 18363 w 4108977"/>
              <a:gd name="connsiteY1" fmla="*/ 7826418 h 10695515"/>
              <a:gd name="connsiteX2" fmla="*/ 1086 w 4108977"/>
              <a:gd name="connsiteY2" fmla="*/ 7712540 h 10695515"/>
              <a:gd name="connsiteX3" fmla="*/ 9082 w 4108977"/>
              <a:gd name="connsiteY3" fmla="*/ 7658609 h 10695515"/>
              <a:gd name="connsiteX4" fmla="*/ 11531 w 4108977"/>
              <a:gd name="connsiteY4" fmla="*/ 7648210 h 10695515"/>
              <a:gd name="connsiteX5" fmla="*/ 11531 w 4108977"/>
              <a:gd name="connsiteY5" fmla="*/ 7295316 h 10695515"/>
              <a:gd name="connsiteX6" fmla="*/ 8794 w 4108977"/>
              <a:gd name="connsiteY6" fmla="*/ 7269284 h 10695515"/>
              <a:gd name="connsiteX7" fmla="*/ 11531 w 4108977"/>
              <a:gd name="connsiteY7" fmla="*/ 7181458 h 10695515"/>
              <a:gd name="connsiteX8" fmla="*/ 7803 w 4108977"/>
              <a:gd name="connsiteY8" fmla="*/ 7168704 h 10695515"/>
              <a:gd name="connsiteX9" fmla="*/ 11531 w 4108977"/>
              <a:gd name="connsiteY9" fmla="*/ 7082840 h 10695515"/>
              <a:gd name="connsiteX10" fmla="*/ 2920 w 4108977"/>
              <a:gd name="connsiteY10" fmla="*/ 40543 h 10695515"/>
              <a:gd name="connsiteX11" fmla="*/ 28163 w 4108977"/>
              <a:gd name="connsiteY11" fmla="*/ 4670 h 10695515"/>
              <a:gd name="connsiteX12" fmla="*/ 49018 w 4108977"/>
              <a:gd name="connsiteY12" fmla="*/ 37 h 10695515"/>
              <a:gd name="connsiteX13" fmla="*/ 4071260 w 4108977"/>
              <a:gd name="connsiteY13" fmla="*/ 0 h 10695515"/>
              <a:gd name="connsiteX14" fmla="*/ 4104787 w 4108977"/>
              <a:gd name="connsiteY14" fmla="*/ 33528 h 10695515"/>
              <a:gd name="connsiteX15" fmla="*/ 4104786 w 4108977"/>
              <a:gd name="connsiteY15" fmla="*/ 10662081 h 10695515"/>
              <a:gd name="connsiteX16" fmla="*/ 4071259 w 4108977"/>
              <a:gd name="connsiteY16" fmla="*/ 10695514 h 10695515"/>
              <a:gd name="connsiteX17" fmla="*/ 4053752 w 4108977"/>
              <a:gd name="connsiteY17" fmla="*/ 10695514 h 10695515"/>
              <a:gd name="connsiteX18" fmla="*/ 4053752 w 4108977"/>
              <a:gd name="connsiteY18" fmla="*/ 10695515 h 10695515"/>
              <a:gd name="connsiteX19" fmla="*/ 49004 w 4108977"/>
              <a:gd name="connsiteY19" fmla="*/ 10695515 h 10695515"/>
              <a:gd name="connsiteX20" fmla="*/ 11531 w 4108977"/>
              <a:gd name="connsiteY20" fmla="*/ 10659953 h 10695515"/>
              <a:gd name="connsiteX21" fmla="*/ 11531 w 4108977"/>
              <a:gd name="connsiteY21" fmla="*/ 9043781 h 10695515"/>
              <a:gd name="connsiteX22" fmla="*/ 987 w 4108977"/>
              <a:gd name="connsiteY22" fmla="*/ 8991028 h 10695515"/>
              <a:gd name="connsiteX23" fmla="*/ 11531 w 4108977"/>
              <a:gd name="connsiteY23" fmla="*/ 8936768 h 10695515"/>
              <a:gd name="connsiteX24" fmla="*/ 11531 w 4108977"/>
              <a:gd name="connsiteY24" fmla="*/ 8213677 h 10695515"/>
              <a:gd name="connsiteX25" fmla="*/ 11531 w 4108977"/>
              <a:gd name="connsiteY25" fmla="*/ 8117697 h 10695515"/>
              <a:gd name="connsiteX26" fmla="*/ 293 w 4108977"/>
              <a:gd name="connsiteY26" fmla="*/ 8064088 h 10695515"/>
              <a:gd name="connsiteX0" fmla="*/ 10544 w 4107990"/>
              <a:gd name="connsiteY0" fmla="*/ 8117697 h 10695515"/>
              <a:gd name="connsiteX1" fmla="*/ 17376 w 4107990"/>
              <a:gd name="connsiteY1" fmla="*/ 7826418 h 10695515"/>
              <a:gd name="connsiteX2" fmla="*/ 99 w 4107990"/>
              <a:gd name="connsiteY2" fmla="*/ 7712540 h 10695515"/>
              <a:gd name="connsiteX3" fmla="*/ 8095 w 4107990"/>
              <a:gd name="connsiteY3" fmla="*/ 7658609 h 10695515"/>
              <a:gd name="connsiteX4" fmla="*/ 10544 w 4107990"/>
              <a:gd name="connsiteY4" fmla="*/ 7648210 h 10695515"/>
              <a:gd name="connsiteX5" fmla="*/ 10544 w 4107990"/>
              <a:gd name="connsiteY5" fmla="*/ 7295316 h 10695515"/>
              <a:gd name="connsiteX6" fmla="*/ 7807 w 4107990"/>
              <a:gd name="connsiteY6" fmla="*/ 7269284 h 10695515"/>
              <a:gd name="connsiteX7" fmla="*/ 10544 w 4107990"/>
              <a:gd name="connsiteY7" fmla="*/ 7181458 h 10695515"/>
              <a:gd name="connsiteX8" fmla="*/ 6816 w 4107990"/>
              <a:gd name="connsiteY8" fmla="*/ 7168704 h 10695515"/>
              <a:gd name="connsiteX9" fmla="*/ 10544 w 4107990"/>
              <a:gd name="connsiteY9" fmla="*/ 7082840 h 10695515"/>
              <a:gd name="connsiteX10" fmla="*/ 1933 w 4107990"/>
              <a:gd name="connsiteY10" fmla="*/ 40543 h 10695515"/>
              <a:gd name="connsiteX11" fmla="*/ 27176 w 4107990"/>
              <a:gd name="connsiteY11" fmla="*/ 4670 h 10695515"/>
              <a:gd name="connsiteX12" fmla="*/ 48031 w 4107990"/>
              <a:gd name="connsiteY12" fmla="*/ 37 h 10695515"/>
              <a:gd name="connsiteX13" fmla="*/ 4070273 w 4107990"/>
              <a:gd name="connsiteY13" fmla="*/ 0 h 10695515"/>
              <a:gd name="connsiteX14" fmla="*/ 4103800 w 4107990"/>
              <a:gd name="connsiteY14" fmla="*/ 33528 h 10695515"/>
              <a:gd name="connsiteX15" fmla="*/ 4103799 w 4107990"/>
              <a:gd name="connsiteY15" fmla="*/ 10662081 h 10695515"/>
              <a:gd name="connsiteX16" fmla="*/ 4070272 w 4107990"/>
              <a:gd name="connsiteY16" fmla="*/ 10695514 h 10695515"/>
              <a:gd name="connsiteX17" fmla="*/ 4052765 w 4107990"/>
              <a:gd name="connsiteY17" fmla="*/ 10695514 h 10695515"/>
              <a:gd name="connsiteX18" fmla="*/ 4052765 w 4107990"/>
              <a:gd name="connsiteY18" fmla="*/ 10695515 h 10695515"/>
              <a:gd name="connsiteX19" fmla="*/ 48017 w 4107990"/>
              <a:gd name="connsiteY19" fmla="*/ 10695515 h 10695515"/>
              <a:gd name="connsiteX20" fmla="*/ 10544 w 4107990"/>
              <a:gd name="connsiteY20" fmla="*/ 10659953 h 10695515"/>
              <a:gd name="connsiteX21" fmla="*/ 10544 w 4107990"/>
              <a:gd name="connsiteY21" fmla="*/ 9043781 h 10695515"/>
              <a:gd name="connsiteX22" fmla="*/ 0 w 4107990"/>
              <a:gd name="connsiteY22" fmla="*/ 8991028 h 10695515"/>
              <a:gd name="connsiteX23" fmla="*/ 10544 w 4107990"/>
              <a:gd name="connsiteY23" fmla="*/ 8936768 h 10695515"/>
              <a:gd name="connsiteX24" fmla="*/ 10544 w 4107990"/>
              <a:gd name="connsiteY24" fmla="*/ 8213677 h 10695515"/>
              <a:gd name="connsiteX25" fmla="*/ 10544 w 4107990"/>
              <a:gd name="connsiteY25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936768 h 10695515"/>
              <a:gd name="connsiteX23" fmla="*/ 10445 w 4107891"/>
              <a:gd name="connsiteY23" fmla="*/ 8213677 h 10695515"/>
              <a:gd name="connsiteX24" fmla="*/ 10445 w 4107891"/>
              <a:gd name="connsiteY24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9043781 h 10695515"/>
              <a:gd name="connsiteX22" fmla="*/ 10445 w 4107891"/>
              <a:gd name="connsiteY22" fmla="*/ 8213677 h 10695515"/>
              <a:gd name="connsiteX23" fmla="*/ 10445 w 4107891"/>
              <a:gd name="connsiteY23" fmla="*/ 8117697 h 10695515"/>
              <a:gd name="connsiteX0" fmla="*/ 10445 w 4107891"/>
              <a:gd name="connsiteY0" fmla="*/ 8117697 h 10695515"/>
              <a:gd name="connsiteX1" fmla="*/ 17277 w 4107891"/>
              <a:gd name="connsiteY1" fmla="*/ 7826418 h 10695515"/>
              <a:gd name="connsiteX2" fmla="*/ 0 w 4107891"/>
              <a:gd name="connsiteY2" fmla="*/ 7712540 h 10695515"/>
              <a:gd name="connsiteX3" fmla="*/ 7996 w 4107891"/>
              <a:gd name="connsiteY3" fmla="*/ 7658609 h 10695515"/>
              <a:gd name="connsiteX4" fmla="*/ 10445 w 4107891"/>
              <a:gd name="connsiteY4" fmla="*/ 7648210 h 10695515"/>
              <a:gd name="connsiteX5" fmla="*/ 10445 w 4107891"/>
              <a:gd name="connsiteY5" fmla="*/ 7295316 h 10695515"/>
              <a:gd name="connsiteX6" fmla="*/ 7708 w 4107891"/>
              <a:gd name="connsiteY6" fmla="*/ 7269284 h 10695515"/>
              <a:gd name="connsiteX7" fmla="*/ 10445 w 4107891"/>
              <a:gd name="connsiteY7" fmla="*/ 7181458 h 10695515"/>
              <a:gd name="connsiteX8" fmla="*/ 6717 w 4107891"/>
              <a:gd name="connsiteY8" fmla="*/ 7168704 h 10695515"/>
              <a:gd name="connsiteX9" fmla="*/ 10445 w 4107891"/>
              <a:gd name="connsiteY9" fmla="*/ 7082840 h 10695515"/>
              <a:gd name="connsiteX10" fmla="*/ 1834 w 4107891"/>
              <a:gd name="connsiteY10" fmla="*/ 40543 h 10695515"/>
              <a:gd name="connsiteX11" fmla="*/ 27077 w 4107891"/>
              <a:gd name="connsiteY11" fmla="*/ 4670 h 10695515"/>
              <a:gd name="connsiteX12" fmla="*/ 47932 w 4107891"/>
              <a:gd name="connsiteY12" fmla="*/ 37 h 10695515"/>
              <a:gd name="connsiteX13" fmla="*/ 4070174 w 4107891"/>
              <a:gd name="connsiteY13" fmla="*/ 0 h 10695515"/>
              <a:gd name="connsiteX14" fmla="*/ 4103701 w 4107891"/>
              <a:gd name="connsiteY14" fmla="*/ 33528 h 10695515"/>
              <a:gd name="connsiteX15" fmla="*/ 4103700 w 4107891"/>
              <a:gd name="connsiteY15" fmla="*/ 10662081 h 10695515"/>
              <a:gd name="connsiteX16" fmla="*/ 4070173 w 4107891"/>
              <a:gd name="connsiteY16" fmla="*/ 10695514 h 10695515"/>
              <a:gd name="connsiteX17" fmla="*/ 4052666 w 4107891"/>
              <a:gd name="connsiteY17" fmla="*/ 10695514 h 10695515"/>
              <a:gd name="connsiteX18" fmla="*/ 4052666 w 4107891"/>
              <a:gd name="connsiteY18" fmla="*/ 10695515 h 10695515"/>
              <a:gd name="connsiteX19" fmla="*/ 47918 w 4107891"/>
              <a:gd name="connsiteY19" fmla="*/ 10695515 h 10695515"/>
              <a:gd name="connsiteX20" fmla="*/ 10445 w 4107891"/>
              <a:gd name="connsiteY20" fmla="*/ 10659953 h 10695515"/>
              <a:gd name="connsiteX21" fmla="*/ 10445 w 4107891"/>
              <a:gd name="connsiteY21" fmla="*/ 8213677 h 10695515"/>
              <a:gd name="connsiteX22" fmla="*/ 10445 w 4107891"/>
              <a:gd name="connsiteY22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648210 h 10695515"/>
              <a:gd name="connsiteX4" fmla="*/ 9074 w 4106520"/>
              <a:gd name="connsiteY4" fmla="*/ 7295316 h 10695515"/>
              <a:gd name="connsiteX5" fmla="*/ 6337 w 4106520"/>
              <a:gd name="connsiteY5" fmla="*/ 7269284 h 10695515"/>
              <a:gd name="connsiteX6" fmla="*/ 9074 w 4106520"/>
              <a:gd name="connsiteY6" fmla="*/ 7181458 h 10695515"/>
              <a:gd name="connsiteX7" fmla="*/ 5346 w 4106520"/>
              <a:gd name="connsiteY7" fmla="*/ 7168704 h 10695515"/>
              <a:gd name="connsiteX8" fmla="*/ 9074 w 4106520"/>
              <a:gd name="connsiteY8" fmla="*/ 7082840 h 10695515"/>
              <a:gd name="connsiteX9" fmla="*/ 463 w 4106520"/>
              <a:gd name="connsiteY9" fmla="*/ 40543 h 10695515"/>
              <a:gd name="connsiteX10" fmla="*/ 25706 w 4106520"/>
              <a:gd name="connsiteY10" fmla="*/ 4670 h 10695515"/>
              <a:gd name="connsiteX11" fmla="*/ 46561 w 4106520"/>
              <a:gd name="connsiteY11" fmla="*/ 37 h 10695515"/>
              <a:gd name="connsiteX12" fmla="*/ 4068803 w 4106520"/>
              <a:gd name="connsiteY12" fmla="*/ 0 h 10695515"/>
              <a:gd name="connsiteX13" fmla="*/ 4102330 w 4106520"/>
              <a:gd name="connsiteY13" fmla="*/ 33528 h 10695515"/>
              <a:gd name="connsiteX14" fmla="*/ 4102329 w 4106520"/>
              <a:gd name="connsiteY14" fmla="*/ 10662081 h 10695515"/>
              <a:gd name="connsiteX15" fmla="*/ 4068802 w 4106520"/>
              <a:gd name="connsiteY15" fmla="*/ 10695514 h 10695515"/>
              <a:gd name="connsiteX16" fmla="*/ 4051295 w 4106520"/>
              <a:gd name="connsiteY16" fmla="*/ 10695514 h 10695515"/>
              <a:gd name="connsiteX17" fmla="*/ 4051295 w 4106520"/>
              <a:gd name="connsiteY17" fmla="*/ 10695515 h 10695515"/>
              <a:gd name="connsiteX18" fmla="*/ 46547 w 4106520"/>
              <a:gd name="connsiteY18" fmla="*/ 10695515 h 10695515"/>
              <a:gd name="connsiteX19" fmla="*/ 9074 w 4106520"/>
              <a:gd name="connsiteY19" fmla="*/ 10659953 h 10695515"/>
              <a:gd name="connsiteX20" fmla="*/ 9074 w 4106520"/>
              <a:gd name="connsiteY20" fmla="*/ 8213677 h 10695515"/>
              <a:gd name="connsiteX21" fmla="*/ 9074 w 4106520"/>
              <a:gd name="connsiteY21" fmla="*/ 8117697 h 10695515"/>
              <a:gd name="connsiteX0" fmla="*/ 9074 w 4106520"/>
              <a:gd name="connsiteY0" fmla="*/ 8117697 h 10695515"/>
              <a:gd name="connsiteX1" fmla="*/ 15906 w 4106520"/>
              <a:gd name="connsiteY1" fmla="*/ 7826418 h 10695515"/>
              <a:gd name="connsiteX2" fmla="*/ 6625 w 4106520"/>
              <a:gd name="connsiteY2" fmla="*/ 7658609 h 10695515"/>
              <a:gd name="connsiteX3" fmla="*/ 9074 w 4106520"/>
              <a:gd name="connsiteY3" fmla="*/ 7295316 h 10695515"/>
              <a:gd name="connsiteX4" fmla="*/ 6337 w 4106520"/>
              <a:gd name="connsiteY4" fmla="*/ 7269284 h 10695515"/>
              <a:gd name="connsiteX5" fmla="*/ 9074 w 4106520"/>
              <a:gd name="connsiteY5" fmla="*/ 7181458 h 10695515"/>
              <a:gd name="connsiteX6" fmla="*/ 5346 w 4106520"/>
              <a:gd name="connsiteY6" fmla="*/ 7168704 h 10695515"/>
              <a:gd name="connsiteX7" fmla="*/ 9074 w 4106520"/>
              <a:gd name="connsiteY7" fmla="*/ 7082840 h 10695515"/>
              <a:gd name="connsiteX8" fmla="*/ 463 w 4106520"/>
              <a:gd name="connsiteY8" fmla="*/ 40543 h 10695515"/>
              <a:gd name="connsiteX9" fmla="*/ 25706 w 4106520"/>
              <a:gd name="connsiteY9" fmla="*/ 4670 h 10695515"/>
              <a:gd name="connsiteX10" fmla="*/ 46561 w 4106520"/>
              <a:gd name="connsiteY10" fmla="*/ 37 h 10695515"/>
              <a:gd name="connsiteX11" fmla="*/ 4068803 w 4106520"/>
              <a:gd name="connsiteY11" fmla="*/ 0 h 10695515"/>
              <a:gd name="connsiteX12" fmla="*/ 4102330 w 4106520"/>
              <a:gd name="connsiteY12" fmla="*/ 33528 h 10695515"/>
              <a:gd name="connsiteX13" fmla="*/ 4102329 w 4106520"/>
              <a:gd name="connsiteY13" fmla="*/ 10662081 h 10695515"/>
              <a:gd name="connsiteX14" fmla="*/ 4068802 w 4106520"/>
              <a:gd name="connsiteY14" fmla="*/ 10695514 h 10695515"/>
              <a:gd name="connsiteX15" fmla="*/ 4051295 w 4106520"/>
              <a:gd name="connsiteY15" fmla="*/ 10695514 h 10695515"/>
              <a:gd name="connsiteX16" fmla="*/ 4051295 w 4106520"/>
              <a:gd name="connsiteY16" fmla="*/ 10695515 h 10695515"/>
              <a:gd name="connsiteX17" fmla="*/ 46547 w 4106520"/>
              <a:gd name="connsiteY17" fmla="*/ 10695515 h 10695515"/>
              <a:gd name="connsiteX18" fmla="*/ 9074 w 4106520"/>
              <a:gd name="connsiteY18" fmla="*/ 10659953 h 10695515"/>
              <a:gd name="connsiteX19" fmla="*/ 9074 w 4106520"/>
              <a:gd name="connsiteY19" fmla="*/ 8213677 h 10695515"/>
              <a:gd name="connsiteX20" fmla="*/ 9074 w 4106520"/>
              <a:gd name="connsiteY20" fmla="*/ 8117697 h 10695515"/>
              <a:gd name="connsiteX0" fmla="*/ 9074 w 4106520"/>
              <a:gd name="connsiteY0" fmla="*/ 8117697 h 10695515"/>
              <a:gd name="connsiteX1" fmla="*/ 6625 w 4106520"/>
              <a:gd name="connsiteY1" fmla="*/ 7658609 h 10695515"/>
              <a:gd name="connsiteX2" fmla="*/ 9074 w 4106520"/>
              <a:gd name="connsiteY2" fmla="*/ 7295316 h 10695515"/>
              <a:gd name="connsiteX3" fmla="*/ 6337 w 4106520"/>
              <a:gd name="connsiteY3" fmla="*/ 7269284 h 10695515"/>
              <a:gd name="connsiteX4" fmla="*/ 9074 w 4106520"/>
              <a:gd name="connsiteY4" fmla="*/ 7181458 h 10695515"/>
              <a:gd name="connsiteX5" fmla="*/ 5346 w 4106520"/>
              <a:gd name="connsiteY5" fmla="*/ 7168704 h 10695515"/>
              <a:gd name="connsiteX6" fmla="*/ 9074 w 4106520"/>
              <a:gd name="connsiteY6" fmla="*/ 7082840 h 10695515"/>
              <a:gd name="connsiteX7" fmla="*/ 463 w 4106520"/>
              <a:gd name="connsiteY7" fmla="*/ 40543 h 10695515"/>
              <a:gd name="connsiteX8" fmla="*/ 25706 w 4106520"/>
              <a:gd name="connsiteY8" fmla="*/ 4670 h 10695515"/>
              <a:gd name="connsiteX9" fmla="*/ 46561 w 4106520"/>
              <a:gd name="connsiteY9" fmla="*/ 37 h 10695515"/>
              <a:gd name="connsiteX10" fmla="*/ 4068803 w 4106520"/>
              <a:gd name="connsiteY10" fmla="*/ 0 h 10695515"/>
              <a:gd name="connsiteX11" fmla="*/ 4102330 w 4106520"/>
              <a:gd name="connsiteY11" fmla="*/ 33528 h 10695515"/>
              <a:gd name="connsiteX12" fmla="*/ 4102329 w 4106520"/>
              <a:gd name="connsiteY12" fmla="*/ 10662081 h 10695515"/>
              <a:gd name="connsiteX13" fmla="*/ 4068802 w 4106520"/>
              <a:gd name="connsiteY13" fmla="*/ 10695514 h 10695515"/>
              <a:gd name="connsiteX14" fmla="*/ 4051295 w 4106520"/>
              <a:gd name="connsiteY14" fmla="*/ 10695514 h 10695515"/>
              <a:gd name="connsiteX15" fmla="*/ 4051295 w 4106520"/>
              <a:gd name="connsiteY15" fmla="*/ 10695515 h 10695515"/>
              <a:gd name="connsiteX16" fmla="*/ 46547 w 4106520"/>
              <a:gd name="connsiteY16" fmla="*/ 10695515 h 10695515"/>
              <a:gd name="connsiteX17" fmla="*/ 9074 w 4106520"/>
              <a:gd name="connsiteY17" fmla="*/ 10659953 h 10695515"/>
              <a:gd name="connsiteX18" fmla="*/ 9074 w 4106520"/>
              <a:gd name="connsiteY18" fmla="*/ 8213677 h 10695515"/>
              <a:gd name="connsiteX19" fmla="*/ 9074 w 4106520"/>
              <a:gd name="connsiteY19" fmla="*/ 8117697 h 10695515"/>
              <a:gd name="connsiteX0" fmla="*/ 9074 w 4106520"/>
              <a:gd name="connsiteY0" fmla="*/ 8117697 h 10695515"/>
              <a:gd name="connsiteX1" fmla="*/ 9074 w 4106520"/>
              <a:gd name="connsiteY1" fmla="*/ 7295316 h 10695515"/>
              <a:gd name="connsiteX2" fmla="*/ 6337 w 4106520"/>
              <a:gd name="connsiteY2" fmla="*/ 7269284 h 10695515"/>
              <a:gd name="connsiteX3" fmla="*/ 9074 w 4106520"/>
              <a:gd name="connsiteY3" fmla="*/ 7181458 h 10695515"/>
              <a:gd name="connsiteX4" fmla="*/ 5346 w 4106520"/>
              <a:gd name="connsiteY4" fmla="*/ 7168704 h 10695515"/>
              <a:gd name="connsiteX5" fmla="*/ 9074 w 4106520"/>
              <a:gd name="connsiteY5" fmla="*/ 7082840 h 10695515"/>
              <a:gd name="connsiteX6" fmla="*/ 463 w 4106520"/>
              <a:gd name="connsiteY6" fmla="*/ 40543 h 10695515"/>
              <a:gd name="connsiteX7" fmla="*/ 25706 w 4106520"/>
              <a:gd name="connsiteY7" fmla="*/ 4670 h 10695515"/>
              <a:gd name="connsiteX8" fmla="*/ 46561 w 4106520"/>
              <a:gd name="connsiteY8" fmla="*/ 37 h 10695515"/>
              <a:gd name="connsiteX9" fmla="*/ 4068803 w 4106520"/>
              <a:gd name="connsiteY9" fmla="*/ 0 h 10695515"/>
              <a:gd name="connsiteX10" fmla="*/ 4102330 w 4106520"/>
              <a:gd name="connsiteY10" fmla="*/ 33528 h 10695515"/>
              <a:gd name="connsiteX11" fmla="*/ 4102329 w 4106520"/>
              <a:gd name="connsiteY11" fmla="*/ 10662081 h 10695515"/>
              <a:gd name="connsiteX12" fmla="*/ 4068802 w 4106520"/>
              <a:gd name="connsiteY12" fmla="*/ 10695514 h 10695515"/>
              <a:gd name="connsiteX13" fmla="*/ 4051295 w 4106520"/>
              <a:gd name="connsiteY13" fmla="*/ 10695514 h 10695515"/>
              <a:gd name="connsiteX14" fmla="*/ 4051295 w 4106520"/>
              <a:gd name="connsiteY14" fmla="*/ 10695515 h 10695515"/>
              <a:gd name="connsiteX15" fmla="*/ 46547 w 4106520"/>
              <a:gd name="connsiteY15" fmla="*/ 10695515 h 10695515"/>
              <a:gd name="connsiteX16" fmla="*/ 9074 w 4106520"/>
              <a:gd name="connsiteY16" fmla="*/ 10659953 h 10695515"/>
              <a:gd name="connsiteX17" fmla="*/ 9074 w 4106520"/>
              <a:gd name="connsiteY17" fmla="*/ 8213677 h 10695515"/>
              <a:gd name="connsiteX18" fmla="*/ 9074 w 4106520"/>
              <a:gd name="connsiteY18" fmla="*/ 8117697 h 10695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06520" h="10695515">
                <a:moveTo>
                  <a:pt x="9074" y="8117697"/>
                </a:moveTo>
                <a:cubicBezTo>
                  <a:pt x="9074" y="7964637"/>
                  <a:pt x="9530" y="7436718"/>
                  <a:pt x="9074" y="7295316"/>
                </a:cubicBezTo>
                <a:lnTo>
                  <a:pt x="6337" y="7269284"/>
                </a:lnTo>
                <a:cubicBezTo>
                  <a:pt x="7249" y="7240009"/>
                  <a:pt x="8162" y="7210733"/>
                  <a:pt x="9074" y="7181458"/>
                </a:cubicBezTo>
                <a:lnTo>
                  <a:pt x="5346" y="7168704"/>
                </a:lnTo>
                <a:lnTo>
                  <a:pt x="9074" y="7082840"/>
                </a:lnTo>
                <a:cubicBezTo>
                  <a:pt x="8260" y="5894813"/>
                  <a:pt x="-2309" y="1220238"/>
                  <a:pt x="463" y="40543"/>
                </a:cubicBezTo>
                <a:cubicBezTo>
                  <a:pt x="8877" y="19945"/>
                  <a:pt x="11191" y="16628"/>
                  <a:pt x="25706" y="4670"/>
                </a:cubicBezTo>
                <a:lnTo>
                  <a:pt x="46561" y="37"/>
                </a:lnTo>
                <a:lnTo>
                  <a:pt x="4068803" y="0"/>
                </a:lnTo>
                <a:cubicBezTo>
                  <a:pt x="4087300" y="52"/>
                  <a:pt x="4102283" y="15032"/>
                  <a:pt x="4102330" y="33528"/>
                </a:cubicBezTo>
                <a:cubicBezTo>
                  <a:pt x="4107918" y="1810541"/>
                  <a:pt x="4107917" y="8885083"/>
                  <a:pt x="4102329" y="10662081"/>
                </a:cubicBezTo>
                <a:cubicBezTo>
                  <a:pt x="4102224" y="10680541"/>
                  <a:pt x="4087261" y="10695466"/>
                  <a:pt x="4068802" y="10695514"/>
                </a:cubicBezTo>
                <a:lnTo>
                  <a:pt x="4051295" y="10695514"/>
                </a:lnTo>
                <a:lnTo>
                  <a:pt x="4051295" y="10695515"/>
                </a:lnTo>
                <a:lnTo>
                  <a:pt x="46547" y="10695515"/>
                </a:lnTo>
                <a:cubicBezTo>
                  <a:pt x="25857" y="10695403"/>
                  <a:pt x="9128" y="10679532"/>
                  <a:pt x="9074" y="10659953"/>
                </a:cubicBezTo>
                <a:lnTo>
                  <a:pt x="9074" y="8213677"/>
                </a:lnTo>
                <a:lnTo>
                  <a:pt x="9074" y="8117697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2" descr="Foyle Valley Nodeschool">
            <a:extLst>
              <a:ext uri="{FF2B5EF4-FFF2-40B4-BE49-F238E27FC236}">
                <a16:creationId xmlns:a16="http://schemas.microsoft.com/office/drawing/2014/main" id="{73469C6B-38E1-92E6-2080-0211C013B4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04" t="55405" r="19766"/>
          <a:stretch/>
        </p:blipFill>
        <p:spPr bwMode="auto">
          <a:xfrm>
            <a:off x="902288" y="1452351"/>
            <a:ext cx="10574133" cy="3502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10A549-EB43-9EF8-FEF9-6D9F9DFD2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5635" y="3840480"/>
            <a:ext cx="8269356" cy="22562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dirty="0"/>
              <a:t>Any Questions?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5B8C92-2D61-44A2-857C-E6980C2A2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87043">
            <a:off x="740665" y="-390458"/>
            <a:ext cx="464589" cy="1890251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BD4796F-4D50-4634-A058-0EEBBC75A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CC4C22-47D5-430A-918F-5F0BC9210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E1F53A8-026D-49F9-8C99-4D93566EA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9F1A894-FB93-4D02-91C3-2E6004FF57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8BEE1C4-1B24-44C9-909C-3C3ACE161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901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51A6EBB6-38EA-496F-8CE0-8B2726519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3CF34-FF53-7981-E183-EC3878484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224951"/>
            <a:ext cx="4111925" cy="4405223"/>
          </a:xfrm>
        </p:spPr>
        <p:txBody>
          <a:bodyPr anchor="ctr">
            <a:normAutofit/>
          </a:bodyPr>
          <a:lstStyle/>
          <a:p>
            <a:r>
              <a:rPr lang="en-US" dirty="0"/>
              <a:t>Agenda</a:t>
            </a:r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C6FC83-B62E-46AA-AED7-6D92C743F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B7B427D-FC10-4E56-8474-66965CB7B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DD8FF1D-8E86-4F7B-9DE3-132ED8E1F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4E496C35-D1C2-45B6-901C-493BEB5499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CCEAAB1-B743-4FEC-944A-11D6CFDFAD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163125C-D9B3-98A4-167C-E8B971ABD2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7956882"/>
              </p:ext>
            </p:extLst>
          </p:nvPr>
        </p:nvGraphicFramePr>
        <p:xfrm>
          <a:off x="6096000" y="368060"/>
          <a:ext cx="5410200" cy="5804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24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3FD7E7-0CD3-60E9-9AA3-9863E711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54033B-572C-668C-7054-7397AAB32F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015246"/>
              </p:ext>
            </p:extLst>
          </p:nvPr>
        </p:nvGraphicFramePr>
        <p:xfrm>
          <a:off x="1063925" y="2317750"/>
          <a:ext cx="9932321" cy="1855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7FD5A91B-0D5F-A76B-372F-2D8291EF25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98676919"/>
              </p:ext>
            </p:extLst>
          </p:nvPr>
        </p:nvGraphicFramePr>
        <p:xfrm>
          <a:off x="2320657" y="4548065"/>
          <a:ext cx="7550686" cy="1407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B1B6A-B934-FF1D-C343-E989D6EA481B}"/>
              </a:ext>
            </a:extLst>
          </p:cNvPr>
          <p:cNvSpPr txBox="1">
            <a:spLocks/>
          </p:cNvSpPr>
          <p:nvPr/>
        </p:nvSpPr>
        <p:spPr>
          <a:xfrm>
            <a:off x="1502996" y="5762123"/>
            <a:ext cx="9493250" cy="872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Source: Reasons for truck accidents citied by drivers India 2020 </a:t>
            </a:r>
            <a:r>
              <a:rPr lang="en-US" u="sng" dirty="0">
                <a:solidFill>
                  <a:srgbClr val="5FB4F7"/>
                </a:solidFill>
                <a:latin typeface="Open Sans" panose="020B0606030504020204" pitchFamily="34" charset="0"/>
                <a:hlinkClick r:id="rId12" tooltip="Report"/>
              </a:rPr>
              <a:t>© Statista 2023</a:t>
            </a:r>
            <a:endParaRPr lang="en-US" dirty="0"/>
          </a:p>
          <a:p>
            <a:r>
              <a:rPr lang="en-US" dirty="0"/>
              <a:t>Published by </a:t>
            </a:r>
            <a:r>
              <a:rPr lang="en-US" dirty="0" err="1"/>
              <a:t>Shangliao</a:t>
            </a:r>
            <a:r>
              <a:rPr lang="en-US" dirty="0"/>
              <a:t> Sun (Mar 15, 2021)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75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8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10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12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4" descr="A finger pointing on a tablet with green neon lights">
            <a:extLst>
              <a:ext uri="{FF2B5EF4-FFF2-40B4-BE49-F238E27FC236}">
                <a16:creationId xmlns:a16="http://schemas.microsoft.com/office/drawing/2014/main" id="{1B6F68AE-6F44-E491-BDB1-DFE8F5A99A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3992" r="27334" b="1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95718B-2259-954E-9917-0CFE1B4BA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208" y="681036"/>
            <a:ext cx="5572992" cy="1916505"/>
          </a:xfrm>
        </p:spPr>
        <p:txBody>
          <a:bodyPr>
            <a:normAutofit/>
          </a:bodyPr>
          <a:lstStyle/>
          <a:p>
            <a:r>
              <a:rPr lang="en-US"/>
              <a:t>Factors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170B36FE-4A13-9211-60BA-A6B9C8F87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1796" y="3060862"/>
            <a:ext cx="3447012" cy="3116101"/>
          </a:xfrm>
        </p:spPr>
        <p:txBody>
          <a:bodyPr>
            <a:normAutofit/>
          </a:bodyPr>
          <a:lstStyle/>
          <a:p>
            <a:r>
              <a:rPr lang="en-US"/>
              <a:t>Side Passenger</a:t>
            </a:r>
          </a:p>
          <a:p>
            <a:r>
              <a:rPr lang="en-US"/>
              <a:t>Music </a:t>
            </a:r>
          </a:p>
          <a:p>
            <a:r>
              <a:rPr lang="en-US"/>
              <a:t>Lighting</a:t>
            </a:r>
          </a:p>
          <a:p>
            <a:r>
              <a:rPr lang="en-US"/>
              <a:t>Visibility</a:t>
            </a:r>
          </a:p>
          <a:p>
            <a:r>
              <a:rPr lang="en-US"/>
              <a:t>Temperature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901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A1BBCB0E-D444-4662-99B6-968FADD99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11945F-B69F-5296-A5E0-FB9961C69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>
            <a:normAutofit/>
          </a:bodyPr>
          <a:lstStyle/>
          <a:p>
            <a:r>
              <a:rPr lang="en-US" dirty="0"/>
              <a:t>Emerging Solution</a:t>
            </a:r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FABCF46B-3163-4E66-9BB3-AAC999794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FFABCCE-353C-4DF3-82A1-0A3254A684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69B21E5-8A56-4BB0-A2F9-E1D18D1B4D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2E0FB7C-6BC0-4404-BBCB-6DD5D28DCA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FCD1BD2-FA34-4758-A9C5-6723ACAD7E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18" name="Content Placeholder 15">
            <a:extLst>
              <a:ext uri="{FF2B5EF4-FFF2-40B4-BE49-F238E27FC236}">
                <a16:creationId xmlns:a16="http://schemas.microsoft.com/office/drawing/2014/main" id="{96DAE56C-B6D0-C4C8-4311-54CBA07978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20330"/>
              </p:ext>
            </p:extLst>
          </p:nvPr>
        </p:nvGraphicFramePr>
        <p:xfrm>
          <a:off x="1063925" y="2317750"/>
          <a:ext cx="10075651" cy="3854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1501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White arrows painted on the asphalt">
            <a:extLst>
              <a:ext uri="{FF2B5EF4-FFF2-40B4-BE49-F238E27FC236}">
                <a16:creationId xmlns:a16="http://schemas.microsoft.com/office/drawing/2014/main" id="{F615ACDD-00D2-D145-D053-46022F5FC4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r="-1" b="5468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F6DA3-0194-540D-8360-6D34BAB69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43098"/>
            <a:ext cx="5410200" cy="3184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Approach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63625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31">
            <a:extLst>
              <a:ext uri="{FF2B5EF4-FFF2-40B4-BE49-F238E27FC236}">
                <a16:creationId xmlns:a16="http://schemas.microsoft.com/office/drawing/2014/main" id="{498388E5-7C49-49BF-B90A-CDE7D6A6D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A4E337-AD30-15B5-629E-735ACCC12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85800"/>
            <a:ext cx="5126816" cy="1905000"/>
          </a:xfrm>
        </p:spPr>
        <p:txBody>
          <a:bodyPr anchor="b">
            <a:normAutofit/>
          </a:bodyPr>
          <a:lstStyle/>
          <a:p>
            <a:r>
              <a:rPr lang="en-US" dirty="0"/>
              <a:t>Uniqueness</a:t>
            </a:r>
          </a:p>
        </p:txBody>
      </p:sp>
      <p:sp>
        <p:nvSpPr>
          <p:cNvPr id="50" name="Freeform: Shape 33">
            <a:extLst>
              <a:ext uri="{FF2B5EF4-FFF2-40B4-BE49-F238E27FC236}">
                <a16:creationId xmlns:a16="http://schemas.microsoft.com/office/drawing/2014/main" id="{61CF1429-F104-494D-9AC3-9CBB601ED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51018">
            <a:off x="520205" y="282549"/>
            <a:ext cx="4804791" cy="5996172"/>
          </a:xfrm>
          <a:custGeom>
            <a:avLst/>
            <a:gdLst>
              <a:gd name="connsiteX0" fmla="*/ 4431251 w 5224396"/>
              <a:gd name="connsiteY0" fmla="*/ 0 h 6519822"/>
              <a:gd name="connsiteX1" fmla="*/ 4540700 w 5224396"/>
              <a:gd name="connsiteY1" fmla="*/ 1003920 h 6519822"/>
              <a:gd name="connsiteX2" fmla="*/ 5224396 w 5224396"/>
              <a:gd name="connsiteY2" fmla="*/ 1003920 h 6519822"/>
              <a:gd name="connsiteX3" fmla="*/ 5224396 w 5224396"/>
              <a:gd name="connsiteY3" fmla="*/ 6519822 h 6519822"/>
              <a:gd name="connsiteX4" fmla="*/ 766889 w 5224396"/>
              <a:gd name="connsiteY4" fmla="*/ 6519822 h 6519822"/>
              <a:gd name="connsiteX5" fmla="*/ 766889 w 5224396"/>
              <a:gd name="connsiteY5" fmla="*/ 5948076 h 6519822"/>
              <a:gd name="connsiteX6" fmla="*/ 597805 w 5224396"/>
              <a:gd name="connsiteY6" fmla="*/ 5966510 h 6519822"/>
              <a:gd name="connsiteX7" fmla="*/ 0 w 5224396"/>
              <a:gd name="connsiteY7" fmla="*/ 483098 h 6519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24396" h="6519822">
                <a:moveTo>
                  <a:pt x="4431251" y="0"/>
                </a:moveTo>
                <a:lnTo>
                  <a:pt x="4540700" y="1003920"/>
                </a:lnTo>
                <a:lnTo>
                  <a:pt x="5224396" y="1003920"/>
                </a:lnTo>
                <a:lnTo>
                  <a:pt x="5224396" y="6519822"/>
                </a:lnTo>
                <a:lnTo>
                  <a:pt x="766889" y="6519822"/>
                </a:lnTo>
                <a:lnTo>
                  <a:pt x="766889" y="5948076"/>
                </a:lnTo>
                <a:lnTo>
                  <a:pt x="597805" y="5966510"/>
                </a:lnTo>
                <a:lnTo>
                  <a:pt x="0" y="48309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1" name="Freeform: Shape 35">
            <a:extLst>
              <a:ext uri="{FF2B5EF4-FFF2-40B4-BE49-F238E27FC236}">
                <a16:creationId xmlns:a16="http://schemas.microsoft.com/office/drawing/2014/main" id="{7F6A1761-21AB-4DE0-A28E-3776B0EE6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58242">
            <a:off x="797331" y="484048"/>
            <a:ext cx="4559211" cy="5812845"/>
          </a:xfrm>
          <a:custGeom>
            <a:avLst/>
            <a:gdLst>
              <a:gd name="connsiteX0" fmla="*/ 4188629 w 4957370"/>
              <a:gd name="connsiteY0" fmla="*/ 0 h 6320484"/>
              <a:gd name="connsiteX1" fmla="*/ 4218585 w 4957370"/>
              <a:gd name="connsiteY1" fmla="*/ 18617 h 6320484"/>
              <a:gd name="connsiteX2" fmla="*/ 4220262 w 4957370"/>
              <a:gd name="connsiteY2" fmla="*/ 50299 h 6320484"/>
              <a:gd name="connsiteX3" fmla="*/ 4223340 w 4957370"/>
              <a:gd name="connsiteY3" fmla="*/ 51687 h 6320484"/>
              <a:gd name="connsiteX4" fmla="*/ 4243015 w 4957370"/>
              <a:gd name="connsiteY4" fmla="*/ 81229 h 6320484"/>
              <a:gd name="connsiteX5" fmla="*/ 4227211 w 4957370"/>
              <a:gd name="connsiteY5" fmla="*/ 140805 h 6320484"/>
              <a:gd name="connsiteX6" fmla="*/ 4226312 w 4957370"/>
              <a:gd name="connsiteY6" fmla="*/ 164608 h 6320484"/>
              <a:gd name="connsiteX7" fmla="*/ 4231135 w 4957370"/>
              <a:gd name="connsiteY7" fmla="*/ 255748 h 6320484"/>
              <a:gd name="connsiteX8" fmla="*/ 4235510 w 4957370"/>
              <a:gd name="connsiteY8" fmla="*/ 301854 h 6320484"/>
              <a:gd name="connsiteX9" fmla="*/ 4235520 w 4957370"/>
              <a:gd name="connsiteY9" fmla="*/ 330419 h 6320484"/>
              <a:gd name="connsiteX10" fmla="*/ 4235310 w 4957370"/>
              <a:gd name="connsiteY10" fmla="*/ 334637 h 6320484"/>
              <a:gd name="connsiteX11" fmla="*/ 4247536 w 4957370"/>
              <a:gd name="connsiteY11" fmla="*/ 565646 h 6320484"/>
              <a:gd name="connsiteX12" fmla="*/ 4249754 w 4957370"/>
              <a:gd name="connsiteY12" fmla="*/ 570256 h 6320484"/>
              <a:gd name="connsiteX13" fmla="*/ 4250202 w 4957370"/>
              <a:gd name="connsiteY13" fmla="*/ 594123 h 6320484"/>
              <a:gd name="connsiteX14" fmla="*/ 4249459 w 4957370"/>
              <a:gd name="connsiteY14" fmla="*/ 602017 h 6320484"/>
              <a:gd name="connsiteX15" fmla="*/ 4255354 w 4957370"/>
              <a:gd name="connsiteY15" fmla="*/ 713404 h 6320484"/>
              <a:gd name="connsiteX16" fmla="*/ 4257508 w 4957370"/>
              <a:gd name="connsiteY16" fmla="*/ 714073 h 6320484"/>
              <a:gd name="connsiteX17" fmla="*/ 4265497 w 4957370"/>
              <a:gd name="connsiteY17" fmla="*/ 749513 h 6320484"/>
              <a:gd name="connsiteX18" fmla="*/ 4271401 w 4957370"/>
              <a:gd name="connsiteY18" fmla="*/ 847749 h 6320484"/>
              <a:gd name="connsiteX19" fmla="*/ 4277600 w 4957370"/>
              <a:gd name="connsiteY19" fmla="*/ 905577 h 6320484"/>
              <a:gd name="connsiteX20" fmla="*/ 4284143 w 4957370"/>
              <a:gd name="connsiteY20" fmla="*/ 926055 h 6320484"/>
              <a:gd name="connsiteX21" fmla="*/ 4290465 w 4957370"/>
              <a:gd name="connsiteY21" fmla="*/ 955655 h 6320484"/>
              <a:gd name="connsiteX22" fmla="*/ 4293246 w 4957370"/>
              <a:gd name="connsiteY22" fmla="*/ 982888 h 6320484"/>
              <a:gd name="connsiteX23" fmla="*/ 4298563 w 4957370"/>
              <a:gd name="connsiteY23" fmla="*/ 993803 h 6320484"/>
              <a:gd name="connsiteX24" fmla="*/ 4540105 w 4957370"/>
              <a:gd name="connsiteY24" fmla="*/ 1009893 h 6320484"/>
              <a:gd name="connsiteX25" fmla="*/ 4911733 w 4957370"/>
              <a:gd name="connsiteY25" fmla="*/ 1030269 h 6320484"/>
              <a:gd name="connsiteX26" fmla="*/ 4939495 w 4957370"/>
              <a:gd name="connsiteY26" fmla="*/ 1052023 h 6320484"/>
              <a:gd name="connsiteX27" fmla="*/ 4937728 w 4957370"/>
              <a:gd name="connsiteY27" fmla="*/ 1083700 h 6320484"/>
              <a:gd name="connsiteX28" fmla="*/ 4940638 w 4957370"/>
              <a:gd name="connsiteY28" fmla="*/ 1085413 h 6320484"/>
              <a:gd name="connsiteX29" fmla="*/ 4956995 w 4957370"/>
              <a:gd name="connsiteY29" fmla="*/ 1116915 h 6320484"/>
              <a:gd name="connsiteX30" fmla="*/ 4934827 w 4957370"/>
              <a:gd name="connsiteY30" fmla="*/ 1174426 h 6320484"/>
              <a:gd name="connsiteX31" fmla="*/ 4931354 w 4957370"/>
              <a:gd name="connsiteY31" fmla="*/ 1197992 h 6320484"/>
              <a:gd name="connsiteX32" fmla="*/ 4926270 w 4957370"/>
              <a:gd name="connsiteY32" fmla="*/ 1289117 h 6320484"/>
              <a:gd name="connsiteX33" fmla="*/ 4925623 w 4957370"/>
              <a:gd name="connsiteY33" fmla="*/ 1335426 h 6320484"/>
              <a:gd name="connsiteX34" fmla="*/ 4922537 w 4957370"/>
              <a:gd name="connsiteY34" fmla="*/ 1363823 h 6320484"/>
              <a:gd name="connsiteX35" fmla="*/ 4921871 w 4957370"/>
              <a:gd name="connsiteY35" fmla="*/ 1367995 h 6320484"/>
              <a:gd name="connsiteX36" fmla="*/ 4908988 w 4957370"/>
              <a:gd name="connsiteY36" fmla="*/ 1598968 h 6320484"/>
              <a:gd name="connsiteX37" fmla="*/ 4910694 w 4957370"/>
              <a:gd name="connsiteY37" fmla="*/ 1603791 h 6320484"/>
              <a:gd name="connsiteX38" fmla="*/ 4908552 w 4957370"/>
              <a:gd name="connsiteY38" fmla="*/ 1627566 h 6320484"/>
              <a:gd name="connsiteX39" fmla="*/ 4906959 w 4957370"/>
              <a:gd name="connsiteY39" fmla="*/ 1635333 h 6320484"/>
              <a:gd name="connsiteX40" fmla="*/ 4900747 w 4957370"/>
              <a:gd name="connsiteY40" fmla="*/ 1746703 h 6320484"/>
              <a:gd name="connsiteX41" fmla="*/ 4902815 w 4957370"/>
              <a:gd name="connsiteY41" fmla="*/ 1747601 h 6320484"/>
              <a:gd name="connsiteX42" fmla="*/ 4906917 w 4957370"/>
              <a:gd name="connsiteY42" fmla="*/ 1783698 h 6320484"/>
              <a:gd name="connsiteX43" fmla="*/ 4902139 w 4957370"/>
              <a:gd name="connsiteY43" fmla="*/ 1881995 h 6320484"/>
              <a:gd name="connsiteX44" fmla="*/ 4902035 w 4957370"/>
              <a:gd name="connsiteY44" fmla="*/ 1940154 h 6320484"/>
              <a:gd name="connsiteX45" fmla="*/ 4906319 w 4957370"/>
              <a:gd name="connsiteY45" fmla="*/ 1961221 h 6320484"/>
              <a:gd name="connsiteX46" fmla="*/ 4909396 w 4957370"/>
              <a:gd name="connsiteY46" fmla="*/ 1991332 h 6320484"/>
              <a:gd name="connsiteX47" fmla="*/ 4918176 w 4957370"/>
              <a:gd name="connsiteY47" fmla="*/ 2043680 h 6320484"/>
              <a:gd name="connsiteX48" fmla="*/ 4920444 w 4957370"/>
              <a:gd name="connsiteY48" fmla="*/ 2093780 h 6320484"/>
              <a:gd name="connsiteX49" fmla="*/ 4919568 w 4957370"/>
              <a:gd name="connsiteY49" fmla="*/ 2127331 h 6320484"/>
              <a:gd name="connsiteX50" fmla="*/ 4919107 w 4957370"/>
              <a:gd name="connsiteY50" fmla="*/ 2132180 h 6320484"/>
              <a:gd name="connsiteX51" fmla="*/ 4910026 w 4957370"/>
              <a:gd name="connsiteY51" fmla="*/ 2171984 h 6320484"/>
              <a:gd name="connsiteX52" fmla="*/ 4913276 w 4957370"/>
              <a:gd name="connsiteY52" fmla="*/ 2175920 h 6320484"/>
              <a:gd name="connsiteX53" fmla="*/ 4916106 w 4957370"/>
              <a:gd name="connsiteY53" fmla="*/ 2188707 h 6320484"/>
              <a:gd name="connsiteX54" fmla="*/ 4911385 w 4957370"/>
              <a:gd name="connsiteY54" fmla="*/ 2199268 h 6320484"/>
              <a:gd name="connsiteX55" fmla="*/ 4901244 w 4957370"/>
              <a:gd name="connsiteY55" fmla="*/ 2249378 h 6320484"/>
              <a:gd name="connsiteX56" fmla="*/ 4890393 w 4957370"/>
              <a:gd name="connsiteY56" fmla="*/ 2322907 h 6320484"/>
              <a:gd name="connsiteX57" fmla="*/ 4885532 w 4957370"/>
              <a:gd name="connsiteY57" fmla="*/ 2333841 h 6320484"/>
              <a:gd name="connsiteX58" fmla="*/ 4871165 w 4957370"/>
              <a:gd name="connsiteY58" fmla="*/ 2405746 h 6320484"/>
              <a:gd name="connsiteX59" fmla="*/ 4867465 w 4957370"/>
              <a:gd name="connsiteY59" fmla="*/ 2443689 h 6320484"/>
              <a:gd name="connsiteX60" fmla="*/ 4871110 w 4957370"/>
              <a:gd name="connsiteY60" fmla="*/ 2448134 h 6320484"/>
              <a:gd name="connsiteX61" fmla="*/ 4869467 w 4957370"/>
              <a:gd name="connsiteY61" fmla="*/ 2459306 h 6320484"/>
              <a:gd name="connsiteX62" fmla="*/ 4869877 w 4957370"/>
              <a:gd name="connsiteY62" fmla="*/ 2462358 h 6320484"/>
              <a:gd name="connsiteX63" fmla="*/ 4871382 w 4957370"/>
              <a:gd name="connsiteY63" fmla="*/ 2479770 h 6320484"/>
              <a:gd name="connsiteX64" fmla="*/ 4859960 w 4957370"/>
              <a:gd name="connsiteY64" fmla="*/ 2514583 h 6320484"/>
              <a:gd name="connsiteX65" fmla="*/ 4857909 w 4957370"/>
              <a:gd name="connsiteY65" fmla="*/ 2514709 h 6320484"/>
              <a:gd name="connsiteX66" fmla="*/ 4849446 w 4957370"/>
              <a:gd name="connsiteY66" fmla="*/ 2666439 h 6320484"/>
              <a:gd name="connsiteX67" fmla="*/ 4858101 w 4957370"/>
              <a:gd name="connsiteY67" fmla="*/ 2690544 h 6320484"/>
              <a:gd name="connsiteX68" fmla="*/ 4860369 w 4957370"/>
              <a:gd name="connsiteY68" fmla="*/ 2740646 h 6320484"/>
              <a:gd name="connsiteX69" fmla="*/ 4859492 w 4957370"/>
              <a:gd name="connsiteY69" fmla="*/ 2774197 h 6320484"/>
              <a:gd name="connsiteX70" fmla="*/ 4859032 w 4957370"/>
              <a:gd name="connsiteY70" fmla="*/ 2779045 h 6320484"/>
              <a:gd name="connsiteX71" fmla="*/ 4849950 w 4957370"/>
              <a:gd name="connsiteY71" fmla="*/ 2818850 h 6320484"/>
              <a:gd name="connsiteX72" fmla="*/ 4853201 w 4957370"/>
              <a:gd name="connsiteY72" fmla="*/ 2822786 h 6320484"/>
              <a:gd name="connsiteX73" fmla="*/ 4856030 w 4957370"/>
              <a:gd name="connsiteY73" fmla="*/ 2835573 h 6320484"/>
              <a:gd name="connsiteX74" fmla="*/ 4851309 w 4957370"/>
              <a:gd name="connsiteY74" fmla="*/ 2846133 h 6320484"/>
              <a:gd name="connsiteX75" fmla="*/ 4841168 w 4957370"/>
              <a:gd name="connsiteY75" fmla="*/ 2896246 h 6320484"/>
              <a:gd name="connsiteX76" fmla="*/ 4833868 w 4957370"/>
              <a:gd name="connsiteY76" fmla="*/ 2945711 h 6320484"/>
              <a:gd name="connsiteX77" fmla="*/ 4778020 w 4957370"/>
              <a:gd name="connsiteY77" fmla="*/ 3999577 h 6320484"/>
              <a:gd name="connsiteX78" fmla="*/ 4765288 w 4957370"/>
              <a:gd name="connsiteY78" fmla="*/ 4252632 h 6320484"/>
              <a:gd name="connsiteX79" fmla="*/ 4754250 w 4957370"/>
              <a:gd name="connsiteY79" fmla="*/ 4414955 h 6320484"/>
              <a:gd name="connsiteX80" fmla="*/ 4663870 w 4957370"/>
              <a:gd name="connsiteY80" fmla="*/ 6050064 h 6320484"/>
              <a:gd name="connsiteX81" fmla="*/ 4669145 w 4957370"/>
              <a:gd name="connsiteY81" fmla="*/ 6086684 h 6320484"/>
              <a:gd name="connsiteX82" fmla="*/ 4672665 w 4957370"/>
              <a:gd name="connsiteY82" fmla="*/ 6121067 h 6320484"/>
              <a:gd name="connsiteX83" fmla="*/ 4675485 w 4957370"/>
              <a:gd name="connsiteY83" fmla="*/ 6221142 h 6320484"/>
              <a:gd name="connsiteX84" fmla="*/ 4657006 w 4957370"/>
              <a:gd name="connsiteY84" fmla="*/ 6255466 h 6320484"/>
              <a:gd name="connsiteX85" fmla="*/ 4652373 w 4957370"/>
              <a:gd name="connsiteY85" fmla="*/ 6258160 h 6320484"/>
              <a:gd name="connsiteX86" fmla="*/ 4648931 w 4957370"/>
              <a:gd name="connsiteY86" fmla="*/ 6320461 h 6320484"/>
              <a:gd name="connsiteX87" fmla="*/ 732080 w 4957370"/>
              <a:gd name="connsiteY87" fmla="*/ 6068362 h 6320484"/>
              <a:gd name="connsiteX88" fmla="*/ 423039 w 4957370"/>
              <a:gd name="connsiteY88" fmla="*/ 6051307 h 6320484"/>
              <a:gd name="connsiteX89" fmla="*/ 427345 w 4957370"/>
              <a:gd name="connsiteY89" fmla="*/ 6011137 h 6320484"/>
              <a:gd name="connsiteX90" fmla="*/ 431547 w 4957370"/>
              <a:gd name="connsiteY90" fmla="*/ 6004548 h 6320484"/>
              <a:gd name="connsiteX91" fmla="*/ 431815 w 4957370"/>
              <a:gd name="connsiteY91" fmla="*/ 6001808 h 6320484"/>
              <a:gd name="connsiteX92" fmla="*/ 432084 w 4957370"/>
              <a:gd name="connsiteY92" fmla="*/ 5999067 h 6320484"/>
              <a:gd name="connsiteX93" fmla="*/ 432619 w 4957370"/>
              <a:gd name="connsiteY93" fmla="*/ 5993584 h 6320484"/>
              <a:gd name="connsiteX94" fmla="*/ 432305 w 4957370"/>
              <a:gd name="connsiteY94" fmla="*/ 5987694 h 6320484"/>
              <a:gd name="connsiteX95" fmla="*/ 431724 w 4957370"/>
              <a:gd name="connsiteY95" fmla="*/ 5984546 h 6320484"/>
              <a:gd name="connsiteX96" fmla="*/ 431991 w 4957370"/>
              <a:gd name="connsiteY96" fmla="*/ 5981803 h 6320484"/>
              <a:gd name="connsiteX97" fmla="*/ 431677 w 4957370"/>
              <a:gd name="connsiteY97" fmla="*/ 5975914 h 6320484"/>
              <a:gd name="connsiteX98" fmla="*/ 431096 w 4957370"/>
              <a:gd name="connsiteY98" fmla="*/ 5972765 h 6320484"/>
              <a:gd name="connsiteX99" fmla="*/ 430469 w 4957370"/>
              <a:gd name="connsiteY99" fmla="*/ 5960984 h 6320484"/>
              <a:gd name="connsiteX100" fmla="*/ 429887 w 4957370"/>
              <a:gd name="connsiteY100" fmla="*/ 5957836 h 6320484"/>
              <a:gd name="connsiteX101" fmla="*/ 430154 w 4957370"/>
              <a:gd name="connsiteY101" fmla="*/ 5955094 h 6320484"/>
              <a:gd name="connsiteX102" fmla="*/ 428725 w 4957370"/>
              <a:gd name="connsiteY102" fmla="*/ 5951537 h 6320484"/>
              <a:gd name="connsiteX103" fmla="*/ 434114 w 4957370"/>
              <a:gd name="connsiteY103" fmla="*/ 5888089 h 6320484"/>
              <a:gd name="connsiteX104" fmla="*/ 456311 w 4957370"/>
              <a:gd name="connsiteY104" fmla="*/ 5468000 h 6320484"/>
              <a:gd name="connsiteX105" fmla="*/ 270548 w 4957370"/>
              <a:gd name="connsiteY105" fmla="*/ 5477940 h 6320484"/>
              <a:gd name="connsiteX106" fmla="*/ 270475 w 4957370"/>
              <a:gd name="connsiteY106" fmla="*/ 5437540 h 6320484"/>
              <a:gd name="connsiteX107" fmla="*/ 273938 w 4957370"/>
              <a:gd name="connsiteY107" fmla="*/ 5430534 h 6320484"/>
              <a:gd name="connsiteX108" fmla="*/ 273907 w 4957370"/>
              <a:gd name="connsiteY108" fmla="*/ 5427782 h 6320484"/>
              <a:gd name="connsiteX109" fmla="*/ 273878 w 4957370"/>
              <a:gd name="connsiteY109" fmla="*/ 5425027 h 6320484"/>
              <a:gd name="connsiteX110" fmla="*/ 273815 w 4957370"/>
              <a:gd name="connsiteY110" fmla="*/ 5419519 h 6320484"/>
              <a:gd name="connsiteX111" fmla="*/ 272865 w 4957370"/>
              <a:gd name="connsiteY111" fmla="*/ 5413698 h 6320484"/>
              <a:gd name="connsiteX112" fmla="*/ 271945 w 4957370"/>
              <a:gd name="connsiteY112" fmla="*/ 5410631 h 6320484"/>
              <a:gd name="connsiteX113" fmla="*/ 271914 w 4957370"/>
              <a:gd name="connsiteY113" fmla="*/ 5407876 h 6320484"/>
              <a:gd name="connsiteX114" fmla="*/ 270963 w 4957370"/>
              <a:gd name="connsiteY114" fmla="*/ 5402055 h 6320484"/>
              <a:gd name="connsiteX115" fmla="*/ 270045 w 4957370"/>
              <a:gd name="connsiteY115" fmla="*/ 5398988 h 6320484"/>
              <a:gd name="connsiteX116" fmla="*/ 268144 w 4957370"/>
              <a:gd name="connsiteY116" fmla="*/ 5387344 h 6320484"/>
              <a:gd name="connsiteX117" fmla="*/ 267225 w 4957370"/>
              <a:gd name="connsiteY117" fmla="*/ 5384278 h 6320484"/>
              <a:gd name="connsiteX118" fmla="*/ 267193 w 4957370"/>
              <a:gd name="connsiteY118" fmla="*/ 5381523 h 6320484"/>
              <a:gd name="connsiteX119" fmla="*/ 265387 w 4957370"/>
              <a:gd name="connsiteY119" fmla="*/ 5378142 h 6320484"/>
              <a:gd name="connsiteX120" fmla="*/ 263868 w 4957370"/>
              <a:gd name="connsiteY120" fmla="*/ 5314483 h 6320484"/>
              <a:gd name="connsiteX121" fmla="*/ 192698 w 4957370"/>
              <a:gd name="connsiteY121" fmla="*/ 4040419 h 6320484"/>
              <a:gd name="connsiteX122" fmla="*/ 0 w 4957370"/>
              <a:gd name="connsiteY122" fmla="*/ 208389 h 6320484"/>
              <a:gd name="connsiteX123" fmla="*/ 2990554 w 4957370"/>
              <a:gd name="connsiteY123" fmla="*/ 54813 h 6320484"/>
              <a:gd name="connsiteX124" fmla="*/ 3816982 w 4957370"/>
              <a:gd name="connsiteY124" fmla="*/ 20020 h 6320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4957370" h="6320484">
                <a:moveTo>
                  <a:pt x="4188629" y="0"/>
                </a:moveTo>
                <a:lnTo>
                  <a:pt x="4218585" y="18617"/>
                </a:lnTo>
                <a:cubicBezTo>
                  <a:pt x="4219145" y="29178"/>
                  <a:pt x="4219703" y="39738"/>
                  <a:pt x="4220262" y="50299"/>
                </a:cubicBezTo>
                <a:lnTo>
                  <a:pt x="4223340" y="51687"/>
                </a:lnTo>
                <a:cubicBezTo>
                  <a:pt x="4233026" y="52344"/>
                  <a:pt x="4240723" y="38431"/>
                  <a:pt x="4243015" y="81229"/>
                </a:cubicBezTo>
                <a:cubicBezTo>
                  <a:pt x="4234697" y="102698"/>
                  <a:pt x="4229805" y="122275"/>
                  <a:pt x="4227211" y="140805"/>
                </a:cubicBezTo>
                <a:lnTo>
                  <a:pt x="4226312" y="164608"/>
                </a:lnTo>
                <a:lnTo>
                  <a:pt x="4231135" y="255748"/>
                </a:lnTo>
                <a:cubicBezTo>
                  <a:pt x="4232593" y="271116"/>
                  <a:pt x="4234052" y="286485"/>
                  <a:pt x="4235510" y="301854"/>
                </a:cubicBezTo>
                <a:cubicBezTo>
                  <a:pt x="4235774" y="306768"/>
                  <a:pt x="4235830" y="317328"/>
                  <a:pt x="4235520" y="330419"/>
                </a:cubicBezTo>
                <a:lnTo>
                  <a:pt x="4235310" y="334637"/>
                </a:lnTo>
                <a:lnTo>
                  <a:pt x="4247536" y="565646"/>
                </a:lnTo>
                <a:lnTo>
                  <a:pt x="4249754" y="570256"/>
                </a:lnTo>
                <a:cubicBezTo>
                  <a:pt x="4251067" y="577685"/>
                  <a:pt x="4250868" y="585797"/>
                  <a:pt x="4250202" y="594123"/>
                </a:cubicBezTo>
                <a:lnTo>
                  <a:pt x="4249459" y="602017"/>
                </a:lnTo>
                <a:lnTo>
                  <a:pt x="4255354" y="713404"/>
                </a:lnTo>
                <a:lnTo>
                  <a:pt x="4257508" y="714073"/>
                </a:lnTo>
                <a:cubicBezTo>
                  <a:pt x="4259622" y="720223"/>
                  <a:pt x="4263181" y="727234"/>
                  <a:pt x="4265497" y="749513"/>
                </a:cubicBezTo>
                <a:cubicBezTo>
                  <a:pt x="4257720" y="777760"/>
                  <a:pt x="4282009" y="812594"/>
                  <a:pt x="4271401" y="847749"/>
                </a:cubicBezTo>
                <a:cubicBezTo>
                  <a:pt x="4269058" y="860507"/>
                  <a:pt x="4271354" y="898948"/>
                  <a:pt x="4277600" y="905577"/>
                </a:cubicBezTo>
                <a:cubicBezTo>
                  <a:pt x="4279276" y="913460"/>
                  <a:pt x="4277660" y="923050"/>
                  <a:pt x="4284143" y="926055"/>
                </a:cubicBezTo>
                <a:cubicBezTo>
                  <a:pt x="4292030" y="931337"/>
                  <a:pt x="4281721" y="960641"/>
                  <a:pt x="4290465" y="955655"/>
                </a:cubicBezTo>
                <a:cubicBezTo>
                  <a:pt x="4286952" y="966045"/>
                  <a:pt x="4289362" y="974748"/>
                  <a:pt x="4293246" y="982888"/>
                </a:cubicBezTo>
                <a:lnTo>
                  <a:pt x="4298563" y="993803"/>
                </a:lnTo>
                <a:lnTo>
                  <a:pt x="4540105" y="1009893"/>
                </a:lnTo>
                <a:lnTo>
                  <a:pt x="4911733" y="1030269"/>
                </a:lnTo>
                <a:lnTo>
                  <a:pt x="4939495" y="1052023"/>
                </a:lnTo>
                <a:cubicBezTo>
                  <a:pt x="4938906" y="1062583"/>
                  <a:pt x="4938317" y="1073141"/>
                  <a:pt x="4937728" y="1083700"/>
                </a:cubicBezTo>
                <a:lnTo>
                  <a:pt x="4940638" y="1085413"/>
                </a:lnTo>
                <a:cubicBezTo>
                  <a:pt x="4950195" y="1087116"/>
                  <a:pt x="4959355" y="1074120"/>
                  <a:pt x="4956995" y="1116915"/>
                </a:cubicBezTo>
                <a:cubicBezTo>
                  <a:pt x="4946399" y="1137355"/>
                  <a:pt x="4939414" y="1156286"/>
                  <a:pt x="4934827" y="1174426"/>
                </a:cubicBezTo>
                <a:lnTo>
                  <a:pt x="4931354" y="1197992"/>
                </a:lnTo>
                <a:lnTo>
                  <a:pt x="4926270" y="1289117"/>
                </a:lnTo>
                <a:cubicBezTo>
                  <a:pt x="4926054" y="1304553"/>
                  <a:pt x="4925839" y="1319990"/>
                  <a:pt x="4925623" y="1335426"/>
                </a:cubicBezTo>
                <a:cubicBezTo>
                  <a:pt x="4925353" y="1340339"/>
                  <a:pt x="4924264" y="1350844"/>
                  <a:pt x="4922537" y="1363823"/>
                </a:cubicBezTo>
                <a:lnTo>
                  <a:pt x="4921871" y="1367995"/>
                </a:lnTo>
                <a:lnTo>
                  <a:pt x="4908988" y="1598968"/>
                </a:lnTo>
                <a:lnTo>
                  <a:pt x="4910694" y="1603791"/>
                </a:lnTo>
                <a:cubicBezTo>
                  <a:pt x="4911194" y="1611318"/>
                  <a:pt x="4910117" y="1619361"/>
                  <a:pt x="4908552" y="1627566"/>
                </a:cubicBezTo>
                <a:lnTo>
                  <a:pt x="4906959" y="1635333"/>
                </a:lnTo>
                <a:lnTo>
                  <a:pt x="4900747" y="1746703"/>
                </a:lnTo>
                <a:lnTo>
                  <a:pt x="4902815" y="1747601"/>
                </a:lnTo>
                <a:cubicBezTo>
                  <a:pt x="4904250" y="1753944"/>
                  <a:pt x="4907029" y="1761300"/>
                  <a:pt x="4906917" y="1783698"/>
                </a:cubicBezTo>
                <a:cubicBezTo>
                  <a:pt x="4896124" y="1810936"/>
                  <a:pt x="4916495" y="1848198"/>
                  <a:pt x="4902139" y="1881995"/>
                </a:cubicBezTo>
                <a:cubicBezTo>
                  <a:pt x="4898428" y="1894424"/>
                  <a:pt x="4896544" y="1932888"/>
                  <a:pt x="4902035" y="1940154"/>
                </a:cubicBezTo>
                <a:cubicBezTo>
                  <a:pt x="4902846" y="1948172"/>
                  <a:pt x="4900200" y="1957532"/>
                  <a:pt x="4906319" y="1961221"/>
                </a:cubicBezTo>
                <a:cubicBezTo>
                  <a:pt x="4913588" y="1967327"/>
                  <a:pt x="4900163" y="1995341"/>
                  <a:pt x="4909396" y="1991332"/>
                </a:cubicBezTo>
                <a:cubicBezTo>
                  <a:pt x="4900159" y="2011227"/>
                  <a:pt x="4915207" y="2026986"/>
                  <a:pt x="4918176" y="2043680"/>
                </a:cubicBezTo>
                <a:lnTo>
                  <a:pt x="4920444" y="2093780"/>
                </a:lnTo>
                <a:cubicBezTo>
                  <a:pt x="4920152" y="2104963"/>
                  <a:pt x="4919859" y="2116147"/>
                  <a:pt x="4919568" y="2127331"/>
                </a:cubicBezTo>
                <a:cubicBezTo>
                  <a:pt x="4919414" y="2128947"/>
                  <a:pt x="4919260" y="2130563"/>
                  <a:pt x="4919107" y="2132180"/>
                </a:cubicBezTo>
                <a:lnTo>
                  <a:pt x="4910026" y="2171984"/>
                </a:lnTo>
                <a:cubicBezTo>
                  <a:pt x="4911227" y="2172990"/>
                  <a:pt x="4912324" y="2174315"/>
                  <a:pt x="4913276" y="2175920"/>
                </a:cubicBezTo>
                <a:lnTo>
                  <a:pt x="4916106" y="2188707"/>
                </a:lnTo>
                <a:lnTo>
                  <a:pt x="4911385" y="2199268"/>
                </a:lnTo>
                <a:lnTo>
                  <a:pt x="4901244" y="2249378"/>
                </a:lnTo>
                <a:lnTo>
                  <a:pt x="4890393" y="2322907"/>
                </a:lnTo>
                <a:lnTo>
                  <a:pt x="4885532" y="2333841"/>
                </a:lnTo>
                <a:cubicBezTo>
                  <a:pt x="4879467" y="2359072"/>
                  <a:pt x="4882601" y="2390080"/>
                  <a:pt x="4871165" y="2405746"/>
                </a:cubicBezTo>
                <a:lnTo>
                  <a:pt x="4867465" y="2443689"/>
                </a:lnTo>
                <a:lnTo>
                  <a:pt x="4871110" y="2448134"/>
                </a:lnTo>
                <a:lnTo>
                  <a:pt x="4869467" y="2459306"/>
                </a:lnTo>
                <a:cubicBezTo>
                  <a:pt x="4869603" y="2460323"/>
                  <a:pt x="4869741" y="2461340"/>
                  <a:pt x="4869877" y="2462358"/>
                </a:cubicBezTo>
                <a:cubicBezTo>
                  <a:pt x="4870681" y="2468183"/>
                  <a:pt x="4871335" y="2473955"/>
                  <a:pt x="4871382" y="2479770"/>
                </a:cubicBezTo>
                <a:cubicBezTo>
                  <a:pt x="4856871" y="2476510"/>
                  <a:pt x="4862556" y="2505567"/>
                  <a:pt x="4859960" y="2514583"/>
                </a:cubicBezTo>
                <a:lnTo>
                  <a:pt x="4857909" y="2514709"/>
                </a:lnTo>
                <a:lnTo>
                  <a:pt x="4849446" y="2666439"/>
                </a:lnTo>
                <a:lnTo>
                  <a:pt x="4858101" y="2690544"/>
                </a:lnTo>
                <a:cubicBezTo>
                  <a:pt x="4858857" y="2707245"/>
                  <a:pt x="4859613" y="2723945"/>
                  <a:pt x="4860369" y="2740646"/>
                </a:cubicBezTo>
                <a:cubicBezTo>
                  <a:pt x="4860076" y="2751830"/>
                  <a:pt x="4859785" y="2763013"/>
                  <a:pt x="4859492" y="2774197"/>
                </a:cubicBezTo>
                <a:lnTo>
                  <a:pt x="4859032" y="2779045"/>
                </a:lnTo>
                <a:lnTo>
                  <a:pt x="4849950" y="2818850"/>
                </a:lnTo>
                <a:cubicBezTo>
                  <a:pt x="4851152" y="2819856"/>
                  <a:pt x="4852248" y="2821182"/>
                  <a:pt x="4853201" y="2822786"/>
                </a:cubicBezTo>
                <a:lnTo>
                  <a:pt x="4856030" y="2835573"/>
                </a:lnTo>
                <a:lnTo>
                  <a:pt x="4851309" y="2846133"/>
                </a:lnTo>
                <a:lnTo>
                  <a:pt x="4841168" y="2896246"/>
                </a:lnTo>
                <a:lnTo>
                  <a:pt x="4833868" y="2945711"/>
                </a:lnTo>
                <a:cubicBezTo>
                  <a:pt x="4815252" y="3297000"/>
                  <a:pt x="4781620" y="3653361"/>
                  <a:pt x="4778020" y="3999577"/>
                </a:cubicBezTo>
                <a:cubicBezTo>
                  <a:pt x="4775081" y="4078096"/>
                  <a:pt x="4768227" y="4174113"/>
                  <a:pt x="4765288" y="4252632"/>
                </a:cubicBezTo>
                <a:cubicBezTo>
                  <a:pt x="4771867" y="4246730"/>
                  <a:pt x="4761520" y="4396558"/>
                  <a:pt x="4754250" y="4414955"/>
                </a:cubicBezTo>
                <a:lnTo>
                  <a:pt x="4663870" y="6050064"/>
                </a:lnTo>
                <a:lnTo>
                  <a:pt x="4669145" y="6086684"/>
                </a:lnTo>
                <a:cubicBezTo>
                  <a:pt x="4674909" y="6094577"/>
                  <a:pt x="4671608" y="6098657"/>
                  <a:pt x="4672665" y="6121067"/>
                </a:cubicBezTo>
                <a:cubicBezTo>
                  <a:pt x="4673721" y="6143476"/>
                  <a:pt x="4657066" y="6177068"/>
                  <a:pt x="4675485" y="6221142"/>
                </a:cubicBezTo>
                <a:cubicBezTo>
                  <a:pt x="4675068" y="6228689"/>
                  <a:pt x="4665430" y="6246990"/>
                  <a:pt x="4657006" y="6255466"/>
                </a:cubicBezTo>
                <a:lnTo>
                  <a:pt x="4652373" y="6258160"/>
                </a:lnTo>
                <a:cubicBezTo>
                  <a:pt x="4651226" y="6278927"/>
                  <a:pt x="4653178" y="6296913"/>
                  <a:pt x="4648931" y="6320461"/>
                </a:cubicBezTo>
                <a:cubicBezTo>
                  <a:pt x="4542790" y="6322747"/>
                  <a:pt x="2133595" y="6155193"/>
                  <a:pt x="732080" y="6068362"/>
                </a:cubicBezTo>
                <a:lnTo>
                  <a:pt x="423039" y="6051307"/>
                </a:lnTo>
                <a:lnTo>
                  <a:pt x="427345" y="6011137"/>
                </a:lnTo>
                <a:lnTo>
                  <a:pt x="431547" y="6004548"/>
                </a:lnTo>
                <a:cubicBezTo>
                  <a:pt x="432075" y="6003448"/>
                  <a:pt x="431724" y="6002721"/>
                  <a:pt x="431815" y="6001808"/>
                </a:cubicBezTo>
                <a:lnTo>
                  <a:pt x="432084" y="5999067"/>
                </a:lnTo>
                <a:cubicBezTo>
                  <a:pt x="432261" y="5997240"/>
                  <a:pt x="432627" y="5995212"/>
                  <a:pt x="432619" y="5993584"/>
                </a:cubicBezTo>
                <a:cubicBezTo>
                  <a:pt x="432563" y="5983140"/>
                  <a:pt x="431486" y="5996073"/>
                  <a:pt x="432305" y="5987694"/>
                </a:cubicBezTo>
                <a:cubicBezTo>
                  <a:pt x="432112" y="5986644"/>
                  <a:pt x="431788" y="5985763"/>
                  <a:pt x="431724" y="5984546"/>
                </a:cubicBezTo>
                <a:cubicBezTo>
                  <a:pt x="431682" y="5983776"/>
                  <a:pt x="432031" y="5982573"/>
                  <a:pt x="431991" y="5981803"/>
                </a:cubicBezTo>
                <a:cubicBezTo>
                  <a:pt x="431612" y="5974675"/>
                  <a:pt x="431062" y="5982198"/>
                  <a:pt x="431677" y="5975914"/>
                </a:cubicBezTo>
                <a:lnTo>
                  <a:pt x="431096" y="5972765"/>
                </a:lnTo>
                <a:cubicBezTo>
                  <a:pt x="429687" y="5965140"/>
                  <a:pt x="429650" y="5969355"/>
                  <a:pt x="430469" y="5960984"/>
                </a:cubicBezTo>
                <a:cubicBezTo>
                  <a:pt x="430275" y="5959935"/>
                  <a:pt x="429953" y="5959052"/>
                  <a:pt x="429887" y="5957836"/>
                </a:cubicBezTo>
                <a:cubicBezTo>
                  <a:pt x="429845" y="5957067"/>
                  <a:pt x="430277" y="5955758"/>
                  <a:pt x="430154" y="5955094"/>
                </a:cubicBezTo>
                <a:cubicBezTo>
                  <a:pt x="429881" y="5953610"/>
                  <a:pt x="427716" y="5954033"/>
                  <a:pt x="428725" y="5951537"/>
                </a:cubicBezTo>
                <a:lnTo>
                  <a:pt x="434114" y="5888089"/>
                </a:lnTo>
                <a:lnTo>
                  <a:pt x="456311" y="5468000"/>
                </a:lnTo>
                <a:lnTo>
                  <a:pt x="270548" y="5477940"/>
                </a:lnTo>
                <a:lnTo>
                  <a:pt x="270475" y="5437540"/>
                </a:lnTo>
                <a:lnTo>
                  <a:pt x="273938" y="5430534"/>
                </a:lnTo>
                <a:cubicBezTo>
                  <a:pt x="274344" y="5429384"/>
                  <a:pt x="273916" y="5428699"/>
                  <a:pt x="273907" y="5427782"/>
                </a:cubicBezTo>
                <a:lnTo>
                  <a:pt x="273878" y="5425027"/>
                </a:lnTo>
                <a:cubicBezTo>
                  <a:pt x="273856" y="5423192"/>
                  <a:pt x="273999" y="5421136"/>
                  <a:pt x="273815" y="5419519"/>
                </a:cubicBezTo>
                <a:cubicBezTo>
                  <a:pt x="272628" y="5409143"/>
                  <a:pt x="272958" y="5422116"/>
                  <a:pt x="272865" y="5413698"/>
                </a:cubicBezTo>
                <a:cubicBezTo>
                  <a:pt x="272559" y="5412674"/>
                  <a:pt x="272142" y="5411834"/>
                  <a:pt x="271945" y="5410631"/>
                </a:cubicBezTo>
                <a:cubicBezTo>
                  <a:pt x="271820" y="5409870"/>
                  <a:pt x="272038" y="5408637"/>
                  <a:pt x="271914" y="5407876"/>
                </a:cubicBezTo>
                <a:cubicBezTo>
                  <a:pt x="270765" y="5400830"/>
                  <a:pt x="271034" y="5408369"/>
                  <a:pt x="270963" y="5402055"/>
                </a:cubicBezTo>
                <a:lnTo>
                  <a:pt x="270045" y="5398988"/>
                </a:lnTo>
                <a:cubicBezTo>
                  <a:pt x="267818" y="5391560"/>
                  <a:pt x="268238" y="5395755"/>
                  <a:pt x="268144" y="5387344"/>
                </a:cubicBezTo>
                <a:cubicBezTo>
                  <a:pt x="267838" y="5386322"/>
                  <a:pt x="267422" y="5385479"/>
                  <a:pt x="267225" y="5384278"/>
                </a:cubicBezTo>
                <a:cubicBezTo>
                  <a:pt x="267100" y="5383518"/>
                  <a:pt x="267387" y="5382170"/>
                  <a:pt x="267193" y="5381523"/>
                </a:cubicBezTo>
                <a:cubicBezTo>
                  <a:pt x="266761" y="5380077"/>
                  <a:pt x="264655" y="5380732"/>
                  <a:pt x="265387" y="5378142"/>
                </a:cubicBezTo>
                <a:lnTo>
                  <a:pt x="263868" y="5314483"/>
                </a:lnTo>
                <a:lnTo>
                  <a:pt x="192698" y="4040419"/>
                </a:lnTo>
                <a:lnTo>
                  <a:pt x="0" y="208389"/>
                </a:lnTo>
                <a:cubicBezTo>
                  <a:pt x="324855" y="204302"/>
                  <a:pt x="2354391" y="86208"/>
                  <a:pt x="2990554" y="54813"/>
                </a:cubicBezTo>
                <a:lnTo>
                  <a:pt x="3816982" y="2002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98F5B04B-E9E5-50C1-0854-D34C3ED3907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3000"/>
          </a:blip>
          <a:srcRect l="32693" r="23188" b="1"/>
          <a:stretch/>
        </p:blipFill>
        <p:spPr>
          <a:xfrm rot="21358242">
            <a:off x="796624" y="485640"/>
            <a:ext cx="4559211" cy="5812845"/>
          </a:xfrm>
          <a:custGeom>
            <a:avLst/>
            <a:gdLst/>
            <a:ahLst/>
            <a:cxnLst/>
            <a:rect l="l" t="t" r="r" b="b"/>
            <a:pathLst>
              <a:path w="4957370" h="6320484">
                <a:moveTo>
                  <a:pt x="4188629" y="0"/>
                </a:moveTo>
                <a:lnTo>
                  <a:pt x="4218585" y="18617"/>
                </a:lnTo>
                <a:cubicBezTo>
                  <a:pt x="4219145" y="29178"/>
                  <a:pt x="4219703" y="39738"/>
                  <a:pt x="4220262" y="50299"/>
                </a:cubicBezTo>
                <a:lnTo>
                  <a:pt x="4223340" y="51687"/>
                </a:lnTo>
                <a:cubicBezTo>
                  <a:pt x="4233026" y="52344"/>
                  <a:pt x="4240723" y="38431"/>
                  <a:pt x="4243015" y="81229"/>
                </a:cubicBezTo>
                <a:cubicBezTo>
                  <a:pt x="4234697" y="102698"/>
                  <a:pt x="4229805" y="122275"/>
                  <a:pt x="4227211" y="140805"/>
                </a:cubicBezTo>
                <a:lnTo>
                  <a:pt x="4226312" y="164608"/>
                </a:lnTo>
                <a:lnTo>
                  <a:pt x="4231135" y="255748"/>
                </a:lnTo>
                <a:cubicBezTo>
                  <a:pt x="4232593" y="271116"/>
                  <a:pt x="4234052" y="286485"/>
                  <a:pt x="4235510" y="301854"/>
                </a:cubicBezTo>
                <a:cubicBezTo>
                  <a:pt x="4235774" y="306768"/>
                  <a:pt x="4235830" y="317328"/>
                  <a:pt x="4235520" y="330419"/>
                </a:cubicBezTo>
                <a:lnTo>
                  <a:pt x="4235310" y="334637"/>
                </a:lnTo>
                <a:lnTo>
                  <a:pt x="4247536" y="565646"/>
                </a:lnTo>
                <a:lnTo>
                  <a:pt x="4249754" y="570256"/>
                </a:lnTo>
                <a:cubicBezTo>
                  <a:pt x="4251067" y="577685"/>
                  <a:pt x="4250868" y="585797"/>
                  <a:pt x="4250202" y="594123"/>
                </a:cubicBezTo>
                <a:lnTo>
                  <a:pt x="4249459" y="602017"/>
                </a:lnTo>
                <a:lnTo>
                  <a:pt x="4255354" y="713404"/>
                </a:lnTo>
                <a:lnTo>
                  <a:pt x="4257508" y="714073"/>
                </a:lnTo>
                <a:cubicBezTo>
                  <a:pt x="4259622" y="720223"/>
                  <a:pt x="4263181" y="727234"/>
                  <a:pt x="4265497" y="749513"/>
                </a:cubicBezTo>
                <a:cubicBezTo>
                  <a:pt x="4257720" y="777760"/>
                  <a:pt x="4282009" y="812594"/>
                  <a:pt x="4271401" y="847749"/>
                </a:cubicBezTo>
                <a:cubicBezTo>
                  <a:pt x="4269058" y="860507"/>
                  <a:pt x="4271354" y="898948"/>
                  <a:pt x="4277600" y="905577"/>
                </a:cubicBezTo>
                <a:cubicBezTo>
                  <a:pt x="4279276" y="913460"/>
                  <a:pt x="4277660" y="923050"/>
                  <a:pt x="4284143" y="926055"/>
                </a:cubicBezTo>
                <a:cubicBezTo>
                  <a:pt x="4292030" y="931337"/>
                  <a:pt x="4281721" y="960641"/>
                  <a:pt x="4290465" y="955655"/>
                </a:cubicBezTo>
                <a:cubicBezTo>
                  <a:pt x="4286952" y="966045"/>
                  <a:pt x="4289362" y="974748"/>
                  <a:pt x="4293246" y="982888"/>
                </a:cubicBezTo>
                <a:lnTo>
                  <a:pt x="4298563" y="993803"/>
                </a:lnTo>
                <a:lnTo>
                  <a:pt x="4540105" y="1009893"/>
                </a:lnTo>
                <a:lnTo>
                  <a:pt x="4911733" y="1030269"/>
                </a:lnTo>
                <a:lnTo>
                  <a:pt x="4939495" y="1052023"/>
                </a:lnTo>
                <a:cubicBezTo>
                  <a:pt x="4938906" y="1062583"/>
                  <a:pt x="4938317" y="1073141"/>
                  <a:pt x="4937728" y="1083700"/>
                </a:cubicBezTo>
                <a:lnTo>
                  <a:pt x="4940638" y="1085413"/>
                </a:lnTo>
                <a:cubicBezTo>
                  <a:pt x="4950195" y="1087116"/>
                  <a:pt x="4959355" y="1074120"/>
                  <a:pt x="4956995" y="1116915"/>
                </a:cubicBezTo>
                <a:cubicBezTo>
                  <a:pt x="4946399" y="1137355"/>
                  <a:pt x="4939414" y="1156286"/>
                  <a:pt x="4934827" y="1174426"/>
                </a:cubicBezTo>
                <a:lnTo>
                  <a:pt x="4931354" y="1197992"/>
                </a:lnTo>
                <a:lnTo>
                  <a:pt x="4926270" y="1289117"/>
                </a:lnTo>
                <a:cubicBezTo>
                  <a:pt x="4926054" y="1304553"/>
                  <a:pt x="4925839" y="1319990"/>
                  <a:pt x="4925623" y="1335426"/>
                </a:cubicBezTo>
                <a:cubicBezTo>
                  <a:pt x="4925353" y="1340339"/>
                  <a:pt x="4924264" y="1350844"/>
                  <a:pt x="4922537" y="1363823"/>
                </a:cubicBezTo>
                <a:lnTo>
                  <a:pt x="4921871" y="1367995"/>
                </a:lnTo>
                <a:lnTo>
                  <a:pt x="4908988" y="1598968"/>
                </a:lnTo>
                <a:lnTo>
                  <a:pt x="4910694" y="1603791"/>
                </a:lnTo>
                <a:cubicBezTo>
                  <a:pt x="4911194" y="1611318"/>
                  <a:pt x="4910117" y="1619361"/>
                  <a:pt x="4908552" y="1627566"/>
                </a:cubicBezTo>
                <a:lnTo>
                  <a:pt x="4906959" y="1635333"/>
                </a:lnTo>
                <a:lnTo>
                  <a:pt x="4900747" y="1746703"/>
                </a:lnTo>
                <a:lnTo>
                  <a:pt x="4902815" y="1747601"/>
                </a:lnTo>
                <a:cubicBezTo>
                  <a:pt x="4904250" y="1753944"/>
                  <a:pt x="4907029" y="1761300"/>
                  <a:pt x="4906917" y="1783698"/>
                </a:cubicBezTo>
                <a:cubicBezTo>
                  <a:pt x="4896124" y="1810936"/>
                  <a:pt x="4916495" y="1848198"/>
                  <a:pt x="4902139" y="1881995"/>
                </a:cubicBezTo>
                <a:cubicBezTo>
                  <a:pt x="4898428" y="1894424"/>
                  <a:pt x="4896544" y="1932888"/>
                  <a:pt x="4902035" y="1940154"/>
                </a:cubicBezTo>
                <a:cubicBezTo>
                  <a:pt x="4902846" y="1948172"/>
                  <a:pt x="4900200" y="1957532"/>
                  <a:pt x="4906319" y="1961221"/>
                </a:cubicBezTo>
                <a:cubicBezTo>
                  <a:pt x="4913588" y="1967327"/>
                  <a:pt x="4900163" y="1995341"/>
                  <a:pt x="4909396" y="1991332"/>
                </a:cubicBezTo>
                <a:cubicBezTo>
                  <a:pt x="4900159" y="2011227"/>
                  <a:pt x="4915207" y="2026986"/>
                  <a:pt x="4918176" y="2043680"/>
                </a:cubicBezTo>
                <a:lnTo>
                  <a:pt x="4920444" y="2093780"/>
                </a:lnTo>
                <a:cubicBezTo>
                  <a:pt x="4920152" y="2104963"/>
                  <a:pt x="4919859" y="2116147"/>
                  <a:pt x="4919568" y="2127331"/>
                </a:cubicBezTo>
                <a:cubicBezTo>
                  <a:pt x="4919414" y="2128947"/>
                  <a:pt x="4919260" y="2130563"/>
                  <a:pt x="4919107" y="2132180"/>
                </a:cubicBezTo>
                <a:lnTo>
                  <a:pt x="4910026" y="2171984"/>
                </a:lnTo>
                <a:cubicBezTo>
                  <a:pt x="4911227" y="2172990"/>
                  <a:pt x="4912324" y="2174315"/>
                  <a:pt x="4913276" y="2175920"/>
                </a:cubicBezTo>
                <a:lnTo>
                  <a:pt x="4916106" y="2188707"/>
                </a:lnTo>
                <a:lnTo>
                  <a:pt x="4911385" y="2199268"/>
                </a:lnTo>
                <a:lnTo>
                  <a:pt x="4901244" y="2249378"/>
                </a:lnTo>
                <a:lnTo>
                  <a:pt x="4890393" y="2322907"/>
                </a:lnTo>
                <a:lnTo>
                  <a:pt x="4885532" y="2333841"/>
                </a:lnTo>
                <a:cubicBezTo>
                  <a:pt x="4879467" y="2359072"/>
                  <a:pt x="4882601" y="2390080"/>
                  <a:pt x="4871165" y="2405746"/>
                </a:cubicBezTo>
                <a:lnTo>
                  <a:pt x="4867465" y="2443689"/>
                </a:lnTo>
                <a:lnTo>
                  <a:pt x="4871110" y="2448134"/>
                </a:lnTo>
                <a:lnTo>
                  <a:pt x="4869467" y="2459306"/>
                </a:lnTo>
                <a:cubicBezTo>
                  <a:pt x="4869603" y="2460323"/>
                  <a:pt x="4869741" y="2461340"/>
                  <a:pt x="4869877" y="2462358"/>
                </a:cubicBezTo>
                <a:cubicBezTo>
                  <a:pt x="4870681" y="2468183"/>
                  <a:pt x="4871335" y="2473955"/>
                  <a:pt x="4871382" y="2479770"/>
                </a:cubicBezTo>
                <a:cubicBezTo>
                  <a:pt x="4856871" y="2476510"/>
                  <a:pt x="4862556" y="2505567"/>
                  <a:pt x="4859960" y="2514583"/>
                </a:cubicBezTo>
                <a:lnTo>
                  <a:pt x="4857909" y="2514709"/>
                </a:lnTo>
                <a:lnTo>
                  <a:pt x="4849446" y="2666439"/>
                </a:lnTo>
                <a:lnTo>
                  <a:pt x="4858101" y="2690544"/>
                </a:lnTo>
                <a:cubicBezTo>
                  <a:pt x="4858857" y="2707245"/>
                  <a:pt x="4859613" y="2723945"/>
                  <a:pt x="4860369" y="2740646"/>
                </a:cubicBezTo>
                <a:cubicBezTo>
                  <a:pt x="4860076" y="2751830"/>
                  <a:pt x="4859785" y="2763013"/>
                  <a:pt x="4859492" y="2774197"/>
                </a:cubicBezTo>
                <a:lnTo>
                  <a:pt x="4859032" y="2779045"/>
                </a:lnTo>
                <a:lnTo>
                  <a:pt x="4849950" y="2818850"/>
                </a:lnTo>
                <a:cubicBezTo>
                  <a:pt x="4851152" y="2819856"/>
                  <a:pt x="4852248" y="2821182"/>
                  <a:pt x="4853201" y="2822786"/>
                </a:cubicBezTo>
                <a:lnTo>
                  <a:pt x="4856030" y="2835573"/>
                </a:lnTo>
                <a:lnTo>
                  <a:pt x="4851309" y="2846133"/>
                </a:lnTo>
                <a:lnTo>
                  <a:pt x="4841168" y="2896246"/>
                </a:lnTo>
                <a:lnTo>
                  <a:pt x="4833868" y="2945711"/>
                </a:lnTo>
                <a:cubicBezTo>
                  <a:pt x="4815252" y="3297000"/>
                  <a:pt x="4781620" y="3653361"/>
                  <a:pt x="4778020" y="3999577"/>
                </a:cubicBezTo>
                <a:cubicBezTo>
                  <a:pt x="4775081" y="4078096"/>
                  <a:pt x="4768227" y="4174113"/>
                  <a:pt x="4765288" y="4252632"/>
                </a:cubicBezTo>
                <a:cubicBezTo>
                  <a:pt x="4771867" y="4246730"/>
                  <a:pt x="4761520" y="4396558"/>
                  <a:pt x="4754250" y="4414955"/>
                </a:cubicBezTo>
                <a:lnTo>
                  <a:pt x="4663870" y="6050064"/>
                </a:lnTo>
                <a:lnTo>
                  <a:pt x="4669145" y="6086684"/>
                </a:lnTo>
                <a:cubicBezTo>
                  <a:pt x="4674909" y="6094577"/>
                  <a:pt x="4671608" y="6098657"/>
                  <a:pt x="4672665" y="6121067"/>
                </a:cubicBezTo>
                <a:cubicBezTo>
                  <a:pt x="4673721" y="6143476"/>
                  <a:pt x="4657066" y="6177068"/>
                  <a:pt x="4675485" y="6221142"/>
                </a:cubicBezTo>
                <a:cubicBezTo>
                  <a:pt x="4675068" y="6228689"/>
                  <a:pt x="4665430" y="6246990"/>
                  <a:pt x="4657006" y="6255466"/>
                </a:cubicBezTo>
                <a:lnTo>
                  <a:pt x="4652373" y="6258160"/>
                </a:lnTo>
                <a:cubicBezTo>
                  <a:pt x="4651226" y="6278927"/>
                  <a:pt x="4653178" y="6296913"/>
                  <a:pt x="4648931" y="6320461"/>
                </a:cubicBezTo>
                <a:cubicBezTo>
                  <a:pt x="4542790" y="6322747"/>
                  <a:pt x="2133595" y="6155193"/>
                  <a:pt x="732080" y="6068362"/>
                </a:cubicBezTo>
                <a:lnTo>
                  <a:pt x="423039" y="6051307"/>
                </a:lnTo>
                <a:lnTo>
                  <a:pt x="427345" y="6011137"/>
                </a:lnTo>
                <a:lnTo>
                  <a:pt x="431547" y="6004548"/>
                </a:lnTo>
                <a:cubicBezTo>
                  <a:pt x="432075" y="6003448"/>
                  <a:pt x="431724" y="6002721"/>
                  <a:pt x="431815" y="6001808"/>
                </a:cubicBezTo>
                <a:lnTo>
                  <a:pt x="432084" y="5999067"/>
                </a:lnTo>
                <a:cubicBezTo>
                  <a:pt x="432261" y="5997240"/>
                  <a:pt x="432627" y="5995212"/>
                  <a:pt x="432619" y="5993584"/>
                </a:cubicBezTo>
                <a:cubicBezTo>
                  <a:pt x="432563" y="5983140"/>
                  <a:pt x="431486" y="5996073"/>
                  <a:pt x="432305" y="5987694"/>
                </a:cubicBezTo>
                <a:cubicBezTo>
                  <a:pt x="432112" y="5986644"/>
                  <a:pt x="431788" y="5985763"/>
                  <a:pt x="431724" y="5984546"/>
                </a:cubicBezTo>
                <a:cubicBezTo>
                  <a:pt x="431682" y="5983776"/>
                  <a:pt x="432031" y="5982573"/>
                  <a:pt x="431991" y="5981803"/>
                </a:cubicBezTo>
                <a:cubicBezTo>
                  <a:pt x="431612" y="5974675"/>
                  <a:pt x="431062" y="5982198"/>
                  <a:pt x="431677" y="5975914"/>
                </a:cubicBezTo>
                <a:lnTo>
                  <a:pt x="431096" y="5972765"/>
                </a:lnTo>
                <a:cubicBezTo>
                  <a:pt x="429687" y="5965140"/>
                  <a:pt x="429650" y="5969355"/>
                  <a:pt x="430469" y="5960984"/>
                </a:cubicBezTo>
                <a:cubicBezTo>
                  <a:pt x="430275" y="5959935"/>
                  <a:pt x="429953" y="5959052"/>
                  <a:pt x="429887" y="5957836"/>
                </a:cubicBezTo>
                <a:cubicBezTo>
                  <a:pt x="429845" y="5957067"/>
                  <a:pt x="430277" y="5955758"/>
                  <a:pt x="430154" y="5955094"/>
                </a:cubicBezTo>
                <a:cubicBezTo>
                  <a:pt x="429881" y="5953610"/>
                  <a:pt x="427716" y="5954033"/>
                  <a:pt x="428725" y="5951537"/>
                </a:cubicBezTo>
                <a:lnTo>
                  <a:pt x="434114" y="5888089"/>
                </a:lnTo>
                <a:lnTo>
                  <a:pt x="456311" y="5468000"/>
                </a:lnTo>
                <a:lnTo>
                  <a:pt x="270548" y="5477940"/>
                </a:lnTo>
                <a:lnTo>
                  <a:pt x="270475" y="5437540"/>
                </a:lnTo>
                <a:lnTo>
                  <a:pt x="273938" y="5430534"/>
                </a:lnTo>
                <a:cubicBezTo>
                  <a:pt x="274344" y="5429384"/>
                  <a:pt x="273916" y="5428699"/>
                  <a:pt x="273907" y="5427782"/>
                </a:cubicBezTo>
                <a:lnTo>
                  <a:pt x="273878" y="5425027"/>
                </a:lnTo>
                <a:cubicBezTo>
                  <a:pt x="273856" y="5423192"/>
                  <a:pt x="273999" y="5421136"/>
                  <a:pt x="273815" y="5419519"/>
                </a:cubicBezTo>
                <a:cubicBezTo>
                  <a:pt x="272628" y="5409143"/>
                  <a:pt x="272958" y="5422116"/>
                  <a:pt x="272865" y="5413698"/>
                </a:cubicBezTo>
                <a:cubicBezTo>
                  <a:pt x="272559" y="5412674"/>
                  <a:pt x="272142" y="5411834"/>
                  <a:pt x="271945" y="5410631"/>
                </a:cubicBezTo>
                <a:cubicBezTo>
                  <a:pt x="271820" y="5409870"/>
                  <a:pt x="272038" y="5408637"/>
                  <a:pt x="271914" y="5407876"/>
                </a:cubicBezTo>
                <a:cubicBezTo>
                  <a:pt x="270765" y="5400830"/>
                  <a:pt x="271034" y="5408369"/>
                  <a:pt x="270963" y="5402055"/>
                </a:cubicBezTo>
                <a:lnTo>
                  <a:pt x="270045" y="5398988"/>
                </a:lnTo>
                <a:cubicBezTo>
                  <a:pt x="267818" y="5391560"/>
                  <a:pt x="268238" y="5395755"/>
                  <a:pt x="268144" y="5387344"/>
                </a:cubicBezTo>
                <a:cubicBezTo>
                  <a:pt x="267838" y="5386322"/>
                  <a:pt x="267422" y="5385479"/>
                  <a:pt x="267225" y="5384278"/>
                </a:cubicBezTo>
                <a:cubicBezTo>
                  <a:pt x="267100" y="5383518"/>
                  <a:pt x="267387" y="5382170"/>
                  <a:pt x="267193" y="5381523"/>
                </a:cubicBezTo>
                <a:cubicBezTo>
                  <a:pt x="266761" y="5380077"/>
                  <a:pt x="264655" y="5380732"/>
                  <a:pt x="265387" y="5378142"/>
                </a:cubicBezTo>
                <a:lnTo>
                  <a:pt x="263868" y="5314483"/>
                </a:lnTo>
                <a:lnTo>
                  <a:pt x="192698" y="4040419"/>
                </a:lnTo>
                <a:lnTo>
                  <a:pt x="0" y="208389"/>
                </a:lnTo>
                <a:cubicBezTo>
                  <a:pt x="324855" y="204302"/>
                  <a:pt x="2354391" y="86208"/>
                  <a:pt x="2990554" y="54813"/>
                </a:cubicBezTo>
                <a:lnTo>
                  <a:pt x="3816982" y="20020"/>
                </a:lnTo>
                <a:close/>
              </a:path>
            </a:pathLst>
          </a:custGeom>
        </p:spPr>
      </p:pic>
      <p:sp>
        <p:nvSpPr>
          <p:cNvPr id="52" name="Freeform: Shape 37">
            <a:extLst>
              <a:ext uri="{FF2B5EF4-FFF2-40B4-BE49-F238E27FC236}">
                <a16:creationId xmlns:a16="http://schemas.microsoft.com/office/drawing/2014/main" id="{D70EE2C1-1650-4F94-B141-E57DC2EBB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84931">
            <a:off x="741094" y="481082"/>
            <a:ext cx="4167630" cy="4858042"/>
          </a:xfrm>
          <a:custGeom>
            <a:avLst/>
            <a:gdLst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76455 w 4534331"/>
              <a:gd name="connsiteY20" fmla="*/ 1116310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374006 w 4534331"/>
              <a:gd name="connsiteY20" fmla="*/ 1313892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36394 w 4534331"/>
              <a:gd name="connsiteY20" fmla="*/ 1115065 h 5270897"/>
              <a:gd name="connsiteX21" fmla="*/ 846131 w 4534331"/>
              <a:gd name="connsiteY21" fmla="*/ 513049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46796 h 5270897"/>
              <a:gd name="connsiteX1" fmla="*/ 4516455 w 4534331"/>
              <a:gd name="connsiteY1" fmla="*/ 268550 h 5270897"/>
              <a:gd name="connsiteX2" fmla="*/ 4514689 w 4534331"/>
              <a:gd name="connsiteY2" fmla="*/ 300227 h 5270897"/>
              <a:gd name="connsiteX3" fmla="*/ 4517598 w 4534331"/>
              <a:gd name="connsiteY3" fmla="*/ 301940 h 5270897"/>
              <a:gd name="connsiteX4" fmla="*/ 4533956 w 4534331"/>
              <a:gd name="connsiteY4" fmla="*/ 333441 h 5270897"/>
              <a:gd name="connsiteX5" fmla="*/ 4511788 w 4534331"/>
              <a:gd name="connsiteY5" fmla="*/ 390953 h 5270897"/>
              <a:gd name="connsiteX6" fmla="*/ 4508315 w 4534331"/>
              <a:gd name="connsiteY6" fmla="*/ 414519 h 5270897"/>
              <a:gd name="connsiteX7" fmla="*/ 4503231 w 4534331"/>
              <a:gd name="connsiteY7" fmla="*/ 505644 h 5270897"/>
              <a:gd name="connsiteX8" fmla="*/ 4502584 w 4534331"/>
              <a:gd name="connsiteY8" fmla="*/ 551953 h 5270897"/>
              <a:gd name="connsiteX9" fmla="*/ 4499498 w 4534331"/>
              <a:gd name="connsiteY9" fmla="*/ 580350 h 5270897"/>
              <a:gd name="connsiteX10" fmla="*/ 4498831 w 4534331"/>
              <a:gd name="connsiteY10" fmla="*/ 584522 h 5270897"/>
              <a:gd name="connsiteX11" fmla="*/ 4485949 w 4534331"/>
              <a:gd name="connsiteY11" fmla="*/ 815495 h 5270897"/>
              <a:gd name="connsiteX12" fmla="*/ 4487655 w 4534331"/>
              <a:gd name="connsiteY12" fmla="*/ 820318 h 5270897"/>
              <a:gd name="connsiteX13" fmla="*/ 4485513 w 4534331"/>
              <a:gd name="connsiteY13" fmla="*/ 844093 h 5270897"/>
              <a:gd name="connsiteX14" fmla="*/ 4483919 w 4534331"/>
              <a:gd name="connsiteY14" fmla="*/ 851860 h 5270897"/>
              <a:gd name="connsiteX15" fmla="*/ 4477708 w 4534331"/>
              <a:gd name="connsiteY15" fmla="*/ 963230 h 5270897"/>
              <a:gd name="connsiteX16" fmla="*/ 4479776 w 4534331"/>
              <a:gd name="connsiteY16" fmla="*/ 964128 h 5270897"/>
              <a:gd name="connsiteX17" fmla="*/ 4483878 w 4534331"/>
              <a:gd name="connsiteY17" fmla="*/ 1000225 h 5270897"/>
              <a:gd name="connsiteX18" fmla="*/ 4479100 w 4534331"/>
              <a:gd name="connsiteY18" fmla="*/ 1098522 h 5270897"/>
              <a:gd name="connsiteX19" fmla="*/ 4476746 w 4534331"/>
              <a:gd name="connsiteY19" fmla="*/ 1111831 h 5270897"/>
              <a:gd name="connsiteX20" fmla="*/ 4436394 w 4534331"/>
              <a:gd name="connsiteY20" fmla="*/ 1115065 h 5270897"/>
              <a:gd name="connsiteX21" fmla="*/ 846855 w 4534331"/>
              <a:gd name="connsiteY21" fmla="*/ 534277 h 5270897"/>
              <a:gd name="connsiteX22" fmla="*/ 55505 w 4534331"/>
              <a:gd name="connsiteY22" fmla="*/ 5270897 h 5270897"/>
              <a:gd name="connsiteX23" fmla="*/ 0 w 4534331"/>
              <a:gd name="connsiteY23" fmla="*/ 5267834 h 5270897"/>
              <a:gd name="connsiteX24" fmla="*/ 4306 w 4534331"/>
              <a:gd name="connsiteY24" fmla="*/ 5227664 h 5270897"/>
              <a:gd name="connsiteX25" fmla="*/ 8508 w 4534331"/>
              <a:gd name="connsiteY25" fmla="*/ 5221075 h 5270897"/>
              <a:gd name="connsiteX26" fmla="*/ 8776 w 4534331"/>
              <a:gd name="connsiteY26" fmla="*/ 5218335 h 5270897"/>
              <a:gd name="connsiteX27" fmla="*/ 9045 w 4534331"/>
              <a:gd name="connsiteY27" fmla="*/ 5215593 h 5270897"/>
              <a:gd name="connsiteX28" fmla="*/ 9580 w 4534331"/>
              <a:gd name="connsiteY28" fmla="*/ 5210111 h 5270897"/>
              <a:gd name="connsiteX29" fmla="*/ 9266 w 4534331"/>
              <a:gd name="connsiteY29" fmla="*/ 5204221 h 5270897"/>
              <a:gd name="connsiteX30" fmla="*/ 8685 w 4534331"/>
              <a:gd name="connsiteY30" fmla="*/ 5201072 h 5270897"/>
              <a:gd name="connsiteX31" fmla="*/ 8952 w 4534331"/>
              <a:gd name="connsiteY31" fmla="*/ 5198330 h 5270897"/>
              <a:gd name="connsiteX32" fmla="*/ 8638 w 4534331"/>
              <a:gd name="connsiteY32" fmla="*/ 5192440 h 5270897"/>
              <a:gd name="connsiteX33" fmla="*/ 8057 w 4534331"/>
              <a:gd name="connsiteY33" fmla="*/ 5189292 h 5270897"/>
              <a:gd name="connsiteX34" fmla="*/ 7430 w 4534331"/>
              <a:gd name="connsiteY34" fmla="*/ 5177511 h 5270897"/>
              <a:gd name="connsiteX35" fmla="*/ 6848 w 4534331"/>
              <a:gd name="connsiteY35" fmla="*/ 5174363 h 5270897"/>
              <a:gd name="connsiteX36" fmla="*/ 7115 w 4534331"/>
              <a:gd name="connsiteY36" fmla="*/ 5171621 h 5270897"/>
              <a:gd name="connsiteX37" fmla="*/ 5686 w 4534331"/>
              <a:gd name="connsiteY37" fmla="*/ 5168064 h 5270897"/>
              <a:gd name="connsiteX38" fmla="*/ 11075 w 4534331"/>
              <a:gd name="connsiteY38" fmla="*/ 5104615 h 5270897"/>
              <a:gd name="connsiteX39" fmla="*/ 78405 w 4534331"/>
              <a:gd name="connsiteY39" fmla="*/ 3830343 h 5270897"/>
              <a:gd name="connsiteX40" fmla="*/ 302152 w 4534331"/>
              <a:gd name="connsiteY40" fmla="*/ 0 h 5270897"/>
              <a:gd name="connsiteX41" fmla="*/ 3291735 w 4534331"/>
              <a:gd name="connsiteY41" fmla="*/ 171441 h 5270897"/>
              <a:gd name="connsiteX42" fmla="*/ 4117066 w 4534331"/>
              <a:gd name="connsiteY42" fmla="*/ 226420 h 5270897"/>
              <a:gd name="connsiteX43" fmla="*/ 4488693 w 4534331"/>
              <a:gd name="connsiteY43" fmla="*/ 246796 h 5270897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8638 w 4534331"/>
              <a:gd name="connsiteY32" fmla="*/ 5184267 h 5262724"/>
              <a:gd name="connsiteX33" fmla="*/ 8057 w 4534331"/>
              <a:gd name="connsiteY33" fmla="*/ 5181119 h 5262724"/>
              <a:gd name="connsiteX34" fmla="*/ 7430 w 4534331"/>
              <a:gd name="connsiteY34" fmla="*/ 5169338 h 5262724"/>
              <a:gd name="connsiteX35" fmla="*/ 6848 w 4534331"/>
              <a:gd name="connsiteY35" fmla="*/ 5166190 h 5262724"/>
              <a:gd name="connsiteX36" fmla="*/ 7115 w 4534331"/>
              <a:gd name="connsiteY36" fmla="*/ 5163448 h 5262724"/>
              <a:gd name="connsiteX37" fmla="*/ 5686 w 4534331"/>
              <a:gd name="connsiteY37" fmla="*/ 5159891 h 5262724"/>
              <a:gd name="connsiteX38" fmla="*/ 11075 w 4534331"/>
              <a:gd name="connsiteY38" fmla="*/ 5096442 h 5262724"/>
              <a:gd name="connsiteX39" fmla="*/ 78405 w 4534331"/>
              <a:gd name="connsiteY39" fmla="*/ 3822170 h 5262724"/>
              <a:gd name="connsiteX40" fmla="*/ 300639 w 4534331"/>
              <a:gd name="connsiteY40" fmla="*/ 0 h 5262724"/>
              <a:gd name="connsiteX41" fmla="*/ 3291735 w 4534331"/>
              <a:gd name="connsiteY41" fmla="*/ 163268 h 5262724"/>
              <a:gd name="connsiteX42" fmla="*/ 4117066 w 4534331"/>
              <a:gd name="connsiteY42" fmla="*/ 218247 h 5262724"/>
              <a:gd name="connsiteX43" fmla="*/ 4488693 w 4534331"/>
              <a:gd name="connsiteY43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8057 w 4534331"/>
              <a:gd name="connsiteY32" fmla="*/ 5181119 h 5262724"/>
              <a:gd name="connsiteX33" fmla="*/ 7430 w 4534331"/>
              <a:gd name="connsiteY33" fmla="*/ 5169338 h 5262724"/>
              <a:gd name="connsiteX34" fmla="*/ 6848 w 4534331"/>
              <a:gd name="connsiteY34" fmla="*/ 5166190 h 5262724"/>
              <a:gd name="connsiteX35" fmla="*/ 7115 w 4534331"/>
              <a:gd name="connsiteY35" fmla="*/ 5163448 h 5262724"/>
              <a:gd name="connsiteX36" fmla="*/ 5686 w 4534331"/>
              <a:gd name="connsiteY36" fmla="*/ 5159891 h 5262724"/>
              <a:gd name="connsiteX37" fmla="*/ 11075 w 4534331"/>
              <a:gd name="connsiteY37" fmla="*/ 5096442 h 5262724"/>
              <a:gd name="connsiteX38" fmla="*/ 78405 w 4534331"/>
              <a:gd name="connsiteY38" fmla="*/ 3822170 h 5262724"/>
              <a:gd name="connsiteX39" fmla="*/ 300639 w 4534331"/>
              <a:gd name="connsiteY39" fmla="*/ 0 h 5262724"/>
              <a:gd name="connsiteX40" fmla="*/ 3291735 w 4534331"/>
              <a:gd name="connsiteY40" fmla="*/ 163268 h 5262724"/>
              <a:gd name="connsiteX41" fmla="*/ 4117066 w 4534331"/>
              <a:gd name="connsiteY41" fmla="*/ 218247 h 5262724"/>
              <a:gd name="connsiteX42" fmla="*/ 4488693 w 4534331"/>
              <a:gd name="connsiteY42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7115 w 4534331"/>
              <a:gd name="connsiteY34" fmla="*/ 5163448 h 5262724"/>
              <a:gd name="connsiteX35" fmla="*/ 5686 w 4534331"/>
              <a:gd name="connsiteY35" fmla="*/ 5159891 h 5262724"/>
              <a:gd name="connsiteX36" fmla="*/ 11075 w 4534331"/>
              <a:gd name="connsiteY36" fmla="*/ 5096442 h 5262724"/>
              <a:gd name="connsiteX37" fmla="*/ 78405 w 4534331"/>
              <a:gd name="connsiteY37" fmla="*/ 3822170 h 5262724"/>
              <a:gd name="connsiteX38" fmla="*/ 300639 w 4534331"/>
              <a:gd name="connsiteY38" fmla="*/ 0 h 5262724"/>
              <a:gd name="connsiteX39" fmla="*/ 3291735 w 4534331"/>
              <a:gd name="connsiteY39" fmla="*/ 163268 h 5262724"/>
              <a:gd name="connsiteX40" fmla="*/ 4117066 w 4534331"/>
              <a:gd name="connsiteY40" fmla="*/ 218247 h 5262724"/>
              <a:gd name="connsiteX41" fmla="*/ 4488693 w 4534331"/>
              <a:gd name="connsiteY41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7115 w 4534331"/>
              <a:gd name="connsiteY34" fmla="*/ 5163448 h 5262724"/>
              <a:gd name="connsiteX35" fmla="*/ 11075 w 4534331"/>
              <a:gd name="connsiteY35" fmla="*/ 5096442 h 5262724"/>
              <a:gd name="connsiteX36" fmla="*/ 78405 w 4534331"/>
              <a:gd name="connsiteY36" fmla="*/ 3822170 h 5262724"/>
              <a:gd name="connsiteX37" fmla="*/ 300639 w 4534331"/>
              <a:gd name="connsiteY37" fmla="*/ 0 h 5262724"/>
              <a:gd name="connsiteX38" fmla="*/ 3291735 w 4534331"/>
              <a:gd name="connsiteY38" fmla="*/ 163268 h 5262724"/>
              <a:gd name="connsiteX39" fmla="*/ 4117066 w 4534331"/>
              <a:gd name="connsiteY39" fmla="*/ 218247 h 5262724"/>
              <a:gd name="connsiteX40" fmla="*/ 4488693 w 4534331"/>
              <a:gd name="connsiteY40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8952 w 4534331"/>
              <a:gd name="connsiteY31" fmla="*/ 5190157 h 5262724"/>
              <a:gd name="connsiteX32" fmla="*/ 7430 w 4534331"/>
              <a:gd name="connsiteY32" fmla="*/ 5169338 h 5262724"/>
              <a:gd name="connsiteX33" fmla="*/ 6848 w 4534331"/>
              <a:gd name="connsiteY33" fmla="*/ 5166190 h 5262724"/>
              <a:gd name="connsiteX34" fmla="*/ 11075 w 4534331"/>
              <a:gd name="connsiteY34" fmla="*/ 5096442 h 5262724"/>
              <a:gd name="connsiteX35" fmla="*/ 78405 w 4534331"/>
              <a:gd name="connsiteY35" fmla="*/ 3822170 h 5262724"/>
              <a:gd name="connsiteX36" fmla="*/ 300639 w 4534331"/>
              <a:gd name="connsiteY36" fmla="*/ 0 h 5262724"/>
              <a:gd name="connsiteX37" fmla="*/ 3291735 w 4534331"/>
              <a:gd name="connsiteY37" fmla="*/ 163268 h 5262724"/>
              <a:gd name="connsiteX38" fmla="*/ 4117066 w 4534331"/>
              <a:gd name="connsiteY38" fmla="*/ 218247 h 5262724"/>
              <a:gd name="connsiteX39" fmla="*/ 4488693 w 4534331"/>
              <a:gd name="connsiteY39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8685 w 4534331"/>
              <a:gd name="connsiteY30" fmla="*/ 5192899 h 5262724"/>
              <a:gd name="connsiteX31" fmla="*/ 7430 w 4534331"/>
              <a:gd name="connsiteY31" fmla="*/ 5169338 h 5262724"/>
              <a:gd name="connsiteX32" fmla="*/ 6848 w 4534331"/>
              <a:gd name="connsiteY32" fmla="*/ 5166190 h 5262724"/>
              <a:gd name="connsiteX33" fmla="*/ 11075 w 4534331"/>
              <a:gd name="connsiteY33" fmla="*/ 5096442 h 5262724"/>
              <a:gd name="connsiteX34" fmla="*/ 78405 w 4534331"/>
              <a:gd name="connsiteY34" fmla="*/ 3822170 h 5262724"/>
              <a:gd name="connsiteX35" fmla="*/ 300639 w 4534331"/>
              <a:gd name="connsiteY35" fmla="*/ 0 h 5262724"/>
              <a:gd name="connsiteX36" fmla="*/ 3291735 w 4534331"/>
              <a:gd name="connsiteY36" fmla="*/ 163268 h 5262724"/>
              <a:gd name="connsiteX37" fmla="*/ 4117066 w 4534331"/>
              <a:gd name="connsiteY37" fmla="*/ 218247 h 5262724"/>
              <a:gd name="connsiteX38" fmla="*/ 4488693 w 4534331"/>
              <a:gd name="connsiteY38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9266 w 4534331"/>
              <a:gd name="connsiteY29" fmla="*/ 5196048 h 5262724"/>
              <a:gd name="connsiteX30" fmla="*/ 7430 w 4534331"/>
              <a:gd name="connsiteY30" fmla="*/ 5169338 h 5262724"/>
              <a:gd name="connsiteX31" fmla="*/ 6848 w 4534331"/>
              <a:gd name="connsiteY31" fmla="*/ 5166190 h 5262724"/>
              <a:gd name="connsiteX32" fmla="*/ 11075 w 4534331"/>
              <a:gd name="connsiteY32" fmla="*/ 5096442 h 5262724"/>
              <a:gd name="connsiteX33" fmla="*/ 78405 w 4534331"/>
              <a:gd name="connsiteY33" fmla="*/ 3822170 h 5262724"/>
              <a:gd name="connsiteX34" fmla="*/ 300639 w 4534331"/>
              <a:gd name="connsiteY34" fmla="*/ 0 h 5262724"/>
              <a:gd name="connsiteX35" fmla="*/ 3291735 w 4534331"/>
              <a:gd name="connsiteY35" fmla="*/ 163268 h 5262724"/>
              <a:gd name="connsiteX36" fmla="*/ 4117066 w 4534331"/>
              <a:gd name="connsiteY36" fmla="*/ 218247 h 5262724"/>
              <a:gd name="connsiteX37" fmla="*/ 4488693 w 4534331"/>
              <a:gd name="connsiteY37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9580 w 4534331"/>
              <a:gd name="connsiteY28" fmla="*/ 5201938 h 5262724"/>
              <a:gd name="connsiteX29" fmla="*/ 7430 w 4534331"/>
              <a:gd name="connsiteY29" fmla="*/ 5169338 h 5262724"/>
              <a:gd name="connsiteX30" fmla="*/ 6848 w 4534331"/>
              <a:gd name="connsiteY30" fmla="*/ 5166190 h 5262724"/>
              <a:gd name="connsiteX31" fmla="*/ 11075 w 4534331"/>
              <a:gd name="connsiteY31" fmla="*/ 5096442 h 5262724"/>
              <a:gd name="connsiteX32" fmla="*/ 78405 w 4534331"/>
              <a:gd name="connsiteY32" fmla="*/ 3822170 h 5262724"/>
              <a:gd name="connsiteX33" fmla="*/ 300639 w 4534331"/>
              <a:gd name="connsiteY33" fmla="*/ 0 h 5262724"/>
              <a:gd name="connsiteX34" fmla="*/ 3291735 w 4534331"/>
              <a:gd name="connsiteY34" fmla="*/ 163268 h 5262724"/>
              <a:gd name="connsiteX35" fmla="*/ 4117066 w 4534331"/>
              <a:gd name="connsiteY35" fmla="*/ 218247 h 5262724"/>
              <a:gd name="connsiteX36" fmla="*/ 4488693 w 4534331"/>
              <a:gd name="connsiteY36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9045 w 4534331"/>
              <a:gd name="connsiteY27" fmla="*/ 5207420 h 5262724"/>
              <a:gd name="connsiteX28" fmla="*/ 7430 w 4534331"/>
              <a:gd name="connsiteY28" fmla="*/ 5169338 h 5262724"/>
              <a:gd name="connsiteX29" fmla="*/ 6848 w 4534331"/>
              <a:gd name="connsiteY29" fmla="*/ 5166190 h 5262724"/>
              <a:gd name="connsiteX30" fmla="*/ 11075 w 4534331"/>
              <a:gd name="connsiteY30" fmla="*/ 5096442 h 5262724"/>
              <a:gd name="connsiteX31" fmla="*/ 78405 w 4534331"/>
              <a:gd name="connsiteY31" fmla="*/ 3822170 h 5262724"/>
              <a:gd name="connsiteX32" fmla="*/ 300639 w 4534331"/>
              <a:gd name="connsiteY32" fmla="*/ 0 h 5262724"/>
              <a:gd name="connsiteX33" fmla="*/ 3291735 w 4534331"/>
              <a:gd name="connsiteY33" fmla="*/ 163268 h 5262724"/>
              <a:gd name="connsiteX34" fmla="*/ 4117066 w 4534331"/>
              <a:gd name="connsiteY34" fmla="*/ 218247 h 5262724"/>
              <a:gd name="connsiteX35" fmla="*/ 4488693 w 4534331"/>
              <a:gd name="connsiteY35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8776 w 4534331"/>
              <a:gd name="connsiteY26" fmla="*/ 5210162 h 5262724"/>
              <a:gd name="connsiteX27" fmla="*/ 7430 w 4534331"/>
              <a:gd name="connsiteY27" fmla="*/ 5169338 h 5262724"/>
              <a:gd name="connsiteX28" fmla="*/ 6848 w 4534331"/>
              <a:gd name="connsiteY28" fmla="*/ 5166190 h 5262724"/>
              <a:gd name="connsiteX29" fmla="*/ 11075 w 4534331"/>
              <a:gd name="connsiteY29" fmla="*/ 5096442 h 5262724"/>
              <a:gd name="connsiteX30" fmla="*/ 78405 w 4534331"/>
              <a:gd name="connsiteY30" fmla="*/ 3822170 h 5262724"/>
              <a:gd name="connsiteX31" fmla="*/ 300639 w 4534331"/>
              <a:gd name="connsiteY31" fmla="*/ 0 h 5262724"/>
              <a:gd name="connsiteX32" fmla="*/ 3291735 w 4534331"/>
              <a:gd name="connsiteY32" fmla="*/ 163268 h 5262724"/>
              <a:gd name="connsiteX33" fmla="*/ 4117066 w 4534331"/>
              <a:gd name="connsiteY33" fmla="*/ 218247 h 5262724"/>
              <a:gd name="connsiteX34" fmla="*/ 4488693 w 4534331"/>
              <a:gd name="connsiteY34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8508 w 4534331"/>
              <a:gd name="connsiteY25" fmla="*/ 5212902 h 5262724"/>
              <a:gd name="connsiteX26" fmla="*/ 7430 w 4534331"/>
              <a:gd name="connsiteY26" fmla="*/ 5169338 h 5262724"/>
              <a:gd name="connsiteX27" fmla="*/ 6848 w 4534331"/>
              <a:gd name="connsiteY27" fmla="*/ 5166190 h 5262724"/>
              <a:gd name="connsiteX28" fmla="*/ 11075 w 4534331"/>
              <a:gd name="connsiteY28" fmla="*/ 5096442 h 5262724"/>
              <a:gd name="connsiteX29" fmla="*/ 78405 w 4534331"/>
              <a:gd name="connsiteY29" fmla="*/ 3822170 h 5262724"/>
              <a:gd name="connsiteX30" fmla="*/ 300639 w 4534331"/>
              <a:gd name="connsiteY30" fmla="*/ 0 h 5262724"/>
              <a:gd name="connsiteX31" fmla="*/ 3291735 w 4534331"/>
              <a:gd name="connsiteY31" fmla="*/ 163268 h 5262724"/>
              <a:gd name="connsiteX32" fmla="*/ 4117066 w 4534331"/>
              <a:gd name="connsiteY32" fmla="*/ 218247 h 5262724"/>
              <a:gd name="connsiteX33" fmla="*/ 4488693 w 4534331"/>
              <a:gd name="connsiteY33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7430 w 4534331"/>
              <a:gd name="connsiteY25" fmla="*/ 5169338 h 5262724"/>
              <a:gd name="connsiteX26" fmla="*/ 6848 w 4534331"/>
              <a:gd name="connsiteY26" fmla="*/ 5166190 h 5262724"/>
              <a:gd name="connsiteX27" fmla="*/ 11075 w 4534331"/>
              <a:gd name="connsiteY27" fmla="*/ 5096442 h 5262724"/>
              <a:gd name="connsiteX28" fmla="*/ 78405 w 4534331"/>
              <a:gd name="connsiteY28" fmla="*/ 3822170 h 5262724"/>
              <a:gd name="connsiteX29" fmla="*/ 300639 w 4534331"/>
              <a:gd name="connsiteY29" fmla="*/ 0 h 5262724"/>
              <a:gd name="connsiteX30" fmla="*/ 3291735 w 4534331"/>
              <a:gd name="connsiteY30" fmla="*/ 163268 h 5262724"/>
              <a:gd name="connsiteX31" fmla="*/ 4117066 w 4534331"/>
              <a:gd name="connsiteY31" fmla="*/ 218247 h 5262724"/>
              <a:gd name="connsiteX32" fmla="*/ 4488693 w 4534331"/>
              <a:gd name="connsiteY32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7430 w 4534331"/>
              <a:gd name="connsiteY25" fmla="*/ 5169338 h 5262724"/>
              <a:gd name="connsiteX26" fmla="*/ 11075 w 4534331"/>
              <a:gd name="connsiteY26" fmla="*/ 5096442 h 5262724"/>
              <a:gd name="connsiteX27" fmla="*/ 78405 w 4534331"/>
              <a:gd name="connsiteY27" fmla="*/ 3822170 h 5262724"/>
              <a:gd name="connsiteX28" fmla="*/ 300639 w 4534331"/>
              <a:gd name="connsiteY28" fmla="*/ 0 h 5262724"/>
              <a:gd name="connsiteX29" fmla="*/ 3291735 w 4534331"/>
              <a:gd name="connsiteY29" fmla="*/ 163268 h 5262724"/>
              <a:gd name="connsiteX30" fmla="*/ 4117066 w 4534331"/>
              <a:gd name="connsiteY30" fmla="*/ 218247 h 5262724"/>
              <a:gd name="connsiteX31" fmla="*/ 4488693 w 4534331"/>
              <a:gd name="connsiteY31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4306 w 4534331"/>
              <a:gd name="connsiteY24" fmla="*/ 5219491 h 5262724"/>
              <a:gd name="connsiteX25" fmla="*/ 11075 w 4534331"/>
              <a:gd name="connsiteY25" fmla="*/ 5096442 h 5262724"/>
              <a:gd name="connsiteX26" fmla="*/ 78405 w 4534331"/>
              <a:gd name="connsiteY26" fmla="*/ 3822170 h 5262724"/>
              <a:gd name="connsiteX27" fmla="*/ 300639 w 4534331"/>
              <a:gd name="connsiteY27" fmla="*/ 0 h 5262724"/>
              <a:gd name="connsiteX28" fmla="*/ 3291735 w 4534331"/>
              <a:gd name="connsiteY28" fmla="*/ 163268 h 5262724"/>
              <a:gd name="connsiteX29" fmla="*/ 4117066 w 4534331"/>
              <a:gd name="connsiteY29" fmla="*/ 218247 h 5262724"/>
              <a:gd name="connsiteX30" fmla="*/ 4488693 w 4534331"/>
              <a:gd name="connsiteY30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11075 w 4534331"/>
              <a:gd name="connsiteY24" fmla="*/ 5096442 h 5262724"/>
              <a:gd name="connsiteX25" fmla="*/ 78405 w 4534331"/>
              <a:gd name="connsiteY25" fmla="*/ 3822170 h 5262724"/>
              <a:gd name="connsiteX26" fmla="*/ 300639 w 4534331"/>
              <a:gd name="connsiteY26" fmla="*/ 0 h 5262724"/>
              <a:gd name="connsiteX27" fmla="*/ 3291735 w 4534331"/>
              <a:gd name="connsiteY27" fmla="*/ 163268 h 5262724"/>
              <a:gd name="connsiteX28" fmla="*/ 4117066 w 4534331"/>
              <a:gd name="connsiteY28" fmla="*/ 218247 h 5262724"/>
              <a:gd name="connsiteX29" fmla="*/ 4488693 w 4534331"/>
              <a:gd name="connsiteY29" fmla="*/ 238623 h 5262724"/>
              <a:gd name="connsiteX0" fmla="*/ 4488693 w 4534331"/>
              <a:gd name="connsiteY0" fmla="*/ 238623 h 5262724"/>
              <a:gd name="connsiteX1" fmla="*/ 4516455 w 4534331"/>
              <a:gd name="connsiteY1" fmla="*/ 260377 h 5262724"/>
              <a:gd name="connsiteX2" fmla="*/ 4514689 w 4534331"/>
              <a:gd name="connsiteY2" fmla="*/ 292054 h 5262724"/>
              <a:gd name="connsiteX3" fmla="*/ 4517598 w 4534331"/>
              <a:gd name="connsiteY3" fmla="*/ 293767 h 5262724"/>
              <a:gd name="connsiteX4" fmla="*/ 4533956 w 4534331"/>
              <a:gd name="connsiteY4" fmla="*/ 325268 h 5262724"/>
              <a:gd name="connsiteX5" fmla="*/ 4511788 w 4534331"/>
              <a:gd name="connsiteY5" fmla="*/ 382780 h 5262724"/>
              <a:gd name="connsiteX6" fmla="*/ 4508315 w 4534331"/>
              <a:gd name="connsiteY6" fmla="*/ 406346 h 5262724"/>
              <a:gd name="connsiteX7" fmla="*/ 4503231 w 4534331"/>
              <a:gd name="connsiteY7" fmla="*/ 497471 h 5262724"/>
              <a:gd name="connsiteX8" fmla="*/ 4502584 w 4534331"/>
              <a:gd name="connsiteY8" fmla="*/ 543780 h 5262724"/>
              <a:gd name="connsiteX9" fmla="*/ 4499498 w 4534331"/>
              <a:gd name="connsiteY9" fmla="*/ 572177 h 5262724"/>
              <a:gd name="connsiteX10" fmla="*/ 4498831 w 4534331"/>
              <a:gd name="connsiteY10" fmla="*/ 576349 h 5262724"/>
              <a:gd name="connsiteX11" fmla="*/ 4485949 w 4534331"/>
              <a:gd name="connsiteY11" fmla="*/ 807322 h 5262724"/>
              <a:gd name="connsiteX12" fmla="*/ 4487655 w 4534331"/>
              <a:gd name="connsiteY12" fmla="*/ 812145 h 5262724"/>
              <a:gd name="connsiteX13" fmla="*/ 4485513 w 4534331"/>
              <a:gd name="connsiteY13" fmla="*/ 835920 h 5262724"/>
              <a:gd name="connsiteX14" fmla="*/ 4483919 w 4534331"/>
              <a:gd name="connsiteY14" fmla="*/ 843687 h 5262724"/>
              <a:gd name="connsiteX15" fmla="*/ 4477708 w 4534331"/>
              <a:gd name="connsiteY15" fmla="*/ 955057 h 5262724"/>
              <a:gd name="connsiteX16" fmla="*/ 4479776 w 4534331"/>
              <a:gd name="connsiteY16" fmla="*/ 955955 h 5262724"/>
              <a:gd name="connsiteX17" fmla="*/ 4483878 w 4534331"/>
              <a:gd name="connsiteY17" fmla="*/ 992052 h 5262724"/>
              <a:gd name="connsiteX18" fmla="*/ 4479100 w 4534331"/>
              <a:gd name="connsiteY18" fmla="*/ 1090349 h 5262724"/>
              <a:gd name="connsiteX19" fmla="*/ 4476746 w 4534331"/>
              <a:gd name="connsiteY19" fmla="*/ 1103658 h 5262724"/>
              <a:gd name="connsiteX20" fmla="*/ 4436394 w 4534331"/>
              <a:gd name="connsiteY20" fmla="*/ 1106892 h 5262724"/>
              <a:gd name="connsiteX21" fmla="*/ 846855 w 4534331"/>
              <a:gd name="connsiteY21" fmla="*/ 526104 h 5262724"/>
              <a:gd name="connsiteX22" fmla="*/ 55505 w 4534331"/>
              <a:gd name="connsiteY22" fmla="*/ 5262724 h 5262724"/>
              <a:gd name="connsiteX23" fmla="*/ 0 w 4534331"/>
              <a:gd name="connsiteY23" fmla="*/ 5259661 h 5262724"/>
              <a:gd name="connsiteX24" fmla="*/ 6847 w 4534331"/>
              <a:gd name="connsiteY24" fmla="*/ 5049278 h 5262724"/>
              <a:gd name="connsiteX25" fmla="*/ 78405 w 4534331"/>
              <a:gd name="connsiteY25" fmla="*/ 3822170 h 5262724"/>
              <a:gd name="connsiteX26" fmla="*/ 300639 w 4534331"/>
              <a:gd name="connsiteY26" fmla="*/ 0 h 5262724"/>
              <a:gd name="connsiteX27" fmla="*/ 3291735 w 4534331"/>
              <a:gd name="connsiteY27" fmla="*/ 163268 h 5262724"/>
              <a:gd name="connsiteX28" fmla="*/ 4117066 w 4534331"/>
              <a:gd name="connsiteY28" fmla="*/ 218247 h 5262724"/>
              <a:gd name="connsiteX29" fmla="*/ 4488693 w 4534331"/>
              <a:gd name="connsiteY29" fmla="*/ 238623 h 5262724"/>
              <a:gd name="connsiteX0" fmla="*/ 4486914 w 4532552"/>
              <a:gd name="connsiteY0" fmla="*/ 238623 h 5262724"/>
              <a:gd name="connsiteX1" fmla="*/ 4514676 w 4532552"/>
              <a:gd name="connsiteY1" fmla="*/ 260377 h 5262724"/>
              <a:gd name="connsiteX2" fmla="*/ 4512910 w 4532552"/>
              <a:gd name="connsiteY2" fmla="*/ 292054 h 5262724"/>
              <a:gd name="connsiteX3" fmla="*/ 4515819 w 4532552"/>
              <a:gd name="connsiteY3" fmla="*/ 293767 h 5262724"/>
              <a:gd name="connsiteX4" fmla="*/ 4532177 w 4532552"/>
              <a:gd name="connsiteY4" fmla="*/ 325268 h 5262724"/>
              <a:gd name="connsiteX5" fmla="*/ 4510009 w 4532552"/>
              <a:gd name="connsiteY5" fmla="*/ 382780 h 5262724"/>
              <a:gd name="connsiteX6" fmla="*/ 4506536 w 4532552"/>
              <a:gd name="connsiteY6" fmla="*/ 406346 h 5262724"/>
              <a:gd name="connsiteX7" fmla="*/ 4501452 w 4532552"/>
              <a:gd name="connsiteY7" fmla="*/ 497471 h 5262724"/>
              <a:gd name="connsiteX8" fmla="*/ 4500805 w 4532552"/>
              <a:gd name="connsiteY8" fmla="*/ 543780 h 5262724"/>
              <a:gd name="connsiteX9" fmla="*/ 4497719 w 4532552"/>
              <a:gd name="connsiteY9" fmla="*/ 572177 h 5262724"/>
              <a:gd name="connsiteX10" fmla="*/ 4497052 w 4532552"/>
              <a:gd name="connsiteY10" fmla="*/ 576349 h 5262724"/>
              <a:gd name="connsiteX11" fmla="*/ 4484170 w 4532552"/>
              <a:gd name="connsiteY11" fmla="*/ 807322 h 5262724"/>
              <a:gd name="connsiteX12" fmla="*/ 4485876 w 4532552"/>
              <a:gd name="connsiteY12" fmla="*/ 812145 h 5262724"/>
              <a:gd name="connsiteX13" fmla="*/ 4483734 w 4532552"/>
              <a:gd name="connsiteY13" fmla="*/ 835920 h 5262724"/>
              <a:gd name="connsiteX14" fmla="*/ 4482140 w 4532552"/>
              <a:gd name="connsiteY14" fmla="*/ 843687 h 5262724"/>
              <a:gd name="connsiteX15" fmla="*/ 4475929 w 4532552"/>
              <a:gd name="connsiteY15" fmla="*/ 955057 h 5262724"/>
              <a:gd name="connsiteX16" fmla="*/ 4477997 w 4532552"/>
              <a:gd name="connsiteY16" fmla="*/ 955955 h 5262724"/>
              <a:gd name="connsiteX17" fmla="*/ 4482099 w 4532552"/>
              <a:gd name="connsiteY17" fmla="*/ 992052 h 5262724"/>
              <a:gd name="connsiteX18" fmla="*/ 4477321 w 4532552"/>
              <a:gd name="connsiteY18" fmla="*/ 1090349 h 5262724"/>
              <a:gd name="connsiteX19" fmla="*/ 4474967 w 4532552"/>
              <a:gd name="connsiteY19" fmla="*/ 1103658 h 5262724"/>
              <a:gd name="connsiteX20" fmla="*/ 4434615 w 4532552"/>
              <a:gd name="connsiteY20" fmla="*/ 1106892 h 5262724"/>
              <a:gd name="connsiteX21" fmla="*/ 845076 w 4532552"/>
              <a:gd name="connsiteY21" fmla="*/ 526104 h 5262724"/>
              <a:gd name="connsiteX22" fmla="*/ 53726 w 4532552"/>
              <a:gd name="connsiteY22" fmla="*/ 5262724 h 5262724"/>
              <a:gd name="connsiteX23" fmla="*/ 0 w 4532552"/>
              <a:gd name="connsiteY23" fmla="*/ 5133379 h 5262724"/>
              <a:gd name="connsiteX24" fmla="*/ 5068 w 4532552"/>
              <a:gd name="connsiteY24" fmla="*/ 5049278 h 5262724"/>
              <a:gd name="connsiteX25" fmla="*/ 76626 w 4532552"/>
              <a:gd name="connsiteY25" fmla="*/ 3822170 h 5262724"/>
              <a:gd name="connsiteX26" fmla="*/ 298860 w 4532552"/>
              <a:gd name="connsiteY26" fmla="*/ 0 h 5262724"/>
              <a:gd name="connsiteX27" fmla="*/ 3289956 w 4532552"/>
              <a:gd name="connsiteY27" fmla="*/ 163268 h 5262724"/>
              <a:gd name="connsiteX28" fmla="*/ 4115287 w 4532552"/>
              <a:gd name="connsiteY28" fmla="*/ 218247 h 5262724"/>
              <a:gd name="connsiteX29" fmla="*/ 4486914 w 4532552"/>
              <a:gd name="connsiteY29" fmla="*/ 238623 h 5262724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45076 w 4532552"/>
              <a:gd name="connsiteY21" fmla="*/ 526104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76626 w 4532552"/>
              <a:gd name="connsiteY25" fmla="*/ 3822170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45076 w 4532552"/>
              <a:gd name="connsiteY21" fmla="*/ 526104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4615 w 4532552"/>
              <a:gd name="connsiteY20" fmla="*/ 1106892 h 5162437"/>
              <a:gd name="connsiteX21" fmla="*/ 850015 w 4532552"/>
              <a:gd name="connsiteY21" fmla="*/ 522756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  <a:gd name="connsiteX0" fmla="*/ 4486914 w 4532552"/>
              <a:gd name="connsiteY0" fmla="*/ 238623 h 5162437"/>
              <a:gd name="connsiteX1" fmla="*/ 4514676 w 4532552"/>
              <a:gd name="connsiteY1" fmla="*/ 260377 h 5162437"/>
              <a:gd name="connsiteX2" fmla="*/ 4512910 w 4532552"/>
              <a:gd name="connsiteY2" fmla="*/ 292054 h 5162437"/>
              <a:gd name="connsiteX3" fmla="*/ 4515819 w 4532552"/>
              <a:gd name="connsiteY3" fmla="*/ 293767 h 5162437"/>
              <a:gd name="connsiteX4" fmla="*/ 4532177 w 4532552"/>
              <a:gd name="connsiteY4" fmla="*/ 325268 h 5162437"/>
              <a:gd name="connsiteX5" fmla="*/ 4510009 w 4532552"/>
              <a:gd name="connsiteY5" fmla="*/ 382780 h 5162437"/>
              <a:gd name="connsiteX6" fmla="*/ 4506536 w 4532552"/>
              <a:gd name="connsiteY6" fmla="*/ 406346 h 5162437"/>
              <a:gd name="connsiteX7" fmla="*/ 4501452 w 4532552"/>
              <a:gd name="connsiteY7" fmla="*/ 497471 h 5162437"/>
              <a:gd name="connsiteX8" fmla="*/ 4500805 w 4532552"/>
              <a:gd name="connsiteY8" fmla="*/ 543780 h 5162437"/>
              <a:gd name="connsiteX9" fmla="*/ 4497719 w 4532552"/>
              <a:gd name="connsiteY9" fmla="*/ 572177 h 5162437"/>
              <a:gd name="connsiteX10" fmla="*/ 4497052 w 4532552"/>
              <a:gd name="connsiteY10" fmla="*/ 576349 h 5162437"/>
              <a:gd name="connsiteX11" fmla="*/ 4484170 w 4532552"/>
              <a:gd name="connsiteY11" fmla="*/ 807322 h 5162437"/>
              <a:gd name="connsiteX12" fmla="*/ 4485876 w 4532552"/>
              <a:gd name="connsiteY12" fmla="*/ 812145 h 5162437"/>
              <a:gd name="connsiteX13" fmla="*/ 4483734 w 4532552"/>
              <a:gd name="connsiteY13" fmla="*/ 835920 h 5162437"/>
              <a:gd name="connsiteX14" fmla="*/ 4482140 w 4532552"/>
              <a:gd name="connsiteY14" fmla="*/ 843687 h 5162437"/>
              <a:gd name="connsiteX15" fmla="*/ 4475929 w 4532552"/>
              <a:gd name="connsiteY15" fmla="*/ 955057 h 5162437"/>
              <a:gd name="connsiteX16" fmla="*/ 4477997 w 4532552"/>
              <a:gd name="connsiteY16" fmla="*/ 955955 h 5162437"/>
              <a:gd name="connsiteX17" fmla="*/ 4482099 w 4532552"/>
              <a:gd name="connsiteY17" fmla="*/ 992052 h 5162437"/>
              <a:gd name="connsiteX18" fmla="*/ 4477321 w 4532552"/>
              <a:gd name="connsiteY18" fmla="*/ 1090349 h 5162437"/>
              <a:gd name="connsiteX19" fmla="*/ 4474967 w 4532552"/>
              <a:gd name="connsiteY19" fmla="*/ 1103658 h 5162437"/>
              <a:gd name="connsiteX20" fmla="*/ 4435372 w 4532552"/>
              <a:gd name="connsiteY20" fmla="*/ 1102807 h 5162437"/>
              <a:gd name="connsiteX21" fmla="*/ 850015 w 4532552"/>
              <a:gd name="connsiteY21" fmla="*/ 522756 h 5162437"/>
              <a:gd name="connsiteX22" fmla="*/ 59332 w 4532552"/>
              <a:gd name="connsiteY22" fmla="*/ 5162437 h 5162437"/>
              <a:gd name="connsiteX23" fmla="*/ 0 w 4532552"/>
              <a:gd name="connsiteY23" fmla="*/ 5133379 h 5162437"/>
              <a:gd name="connsiteX24" fmla="*/ 5068 w 4532552"/>
              <a:gd name="connsiteY24" fmla="*/ 5049278 h 5162437"/>
              <a:gd name="connsiteX25" fmla="*/ 69774 w 4532552"/>
              <a:gd name="connsiteY25" fmla="*/ 3812518 h 5162437"/>
              <a:gd name="connsiteX26" fmla="*/ 298860 w 4532552"/>
              <a:gd name="connsiteY26" fmla="*/ 0 h 5162437"/>
              <a:gd name="connsiteX27" fmla="*/ 3289956 w 4532552"/>
              <a:gd name="connsiteY27" fmla="*/ 163268 h 5162437"/>
              <a:gd name="connsiteX28" fmla="*/ 4115287 w 4532552"/>
              <a:gd name="connsiteY28" fmla="*/ 218247 h 5162437"/>
              <a:gd name="connsiteX29" fmla="*/ 4486914 w 4532552"/>
              <a:gd name="connsiteY29" fmla="*/ 238623 h 5162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532552" h="5162437">
                <a:moveTo>
                  <a:pt x="4486914" y="238623"/>
                </a:moveTo>
                <a:lnTo>
                  <a:pt x="4514676" y="260377"/>
                </a:lnTo>
                <a:cubicBezTo>
                  <a:pt x="4514088" y="270937"/>
                  <a:pt x="4513499" y="281495"/>
                  <a:pt x="4512910" y="292054"/>
                </a:cubicBezTo>
                <a:lnTo>
                  <a:pt x="4515819" y="293767"/>
                </a:lnTo>
                <a:cubicBezTo>
                  <a:pt x="4525377" y="295470"/>
                  <a:pt x="4534537" y="282474"/>
                  <a:pt x="4532177" y="325268"/>
                </a:cubicBezTo>
                <a:cubicBezTo>
                  <a:pt x="4521581" y="345709"/>
                  <a:pt x="4514596" y="364640"/>
                  <a:pt x="4510009" y="382780"/>
                </a:cubicBezTo>
                <a:lnTo>
                  <a:pt x="4506536" y="406346"/>
                </a:lnTo>
                <a:lnTo>
                  <a:pt x="4501452" y="497471"/>
                </a:lnTo>
                <a:cubicBezTo>
                  <a:pt x="4501236" y="512907"/>
                  <a:pt x="4501021" y="528344"/>
                  <a:pt x="4500805" y="543780"/>
                </a:cubicBezTo>
                <a:cubicBezTo>
                  <a:pt x="4500535" y="548693"/>
                  <a:pt x="4499446" y="559198"/>
                  <a:pt x="4497719" y="572177"/>
                </a:cubicBezTo>
                <a:cubicBezTo>
                  <a:pt x="4497497" y="573568"/>
                  <a:pt x="4497274" y="574958"/>
                  <a:pt x="4497052" y="576349"/>
                </a:cubicBezTo>
                <a:lnTo>
                  <a:pt x="4484170" y="807322"/>
                </a:lnTo>
                <a:lnTo>
                  <a:pt x="4485876" y="812145"/>
                </a:lnTo>
                <a:cubicBezTo>
                  <a:pt x="4486375" y="819672"/>
                  <a:pt x="4485299" y="827715"/>
                  <a:pt x="4483734" y="835920"/>
                </a:cubicBezTo>
                <a:lnTo>
                  <a:pt x="4482140" y="843687"/>
                </a:lnTo>
                <a:lnTo>
                  <a:pt x="4475929" y="955057"/>
                </a:lnTo>
                <a:lnTo>
                  <a:pt x="4477997" y="955955"/>
                </a:lnTo>
                <a:cubicBezTo>
                  <a:pt x="4479432" y="962298"/>
                  <a:pt x="4482211" y="969654"/>
                  <a:pt x="4482099" y="992052"/>
                </a:cubicBezTo>
                <a:cubicBezTo>
                  <a:pt x="4471306" y="1019290"/>
                  <a:pt x="4491677" y="1056551"/>
                  <a:pt x="4477321" y="1090349"/>
                </a:cubicBezTo>
                <a:cubicBezTo>
                  <a:pt x="4476393" y="1093457"/>
                  <a:pt x="4475579" y="1098191"/>
                  <a:pt x="4474967" y="1103658"/>
                </a:cubicBezTo>
                <a:lnTo>
                  <a:pt x="4435372" y="1102807"/>
                </a:lnTo>
                <a:lnTo>
                  <a:pt x="850015" y="522756"/>
                </a:lnTo>
                <a:lnTo>
                  <a:pt x="59332" y="5162437"/>
                </a:lnTo>
                <a:lnTo>
                  <a:pt x="0" y="5133379"/>
                </a:lnTo>
                <a:lnTo>
                  <a:pt x="5068" y="5049278"/>
                </a:lnTo>
                <a:lnTo>
                  <a:pt x="69774" y="3812518"/>
                </a:lnTo>
                <a:cubicBezTo>
                  <a:pt x="144356" y="2535737"/>
                  <a:pt x="224278" y="1276781"/>
                  <a:pt x="298860" y="0"/>
                </a:cubicBezTo>
                <a:cubicBezTo>
                  <a:pt x="622244" y="31145"/>
                  <a:pt x="2654137" y="125531"/>
                  <a:pt x="3289956" y="163268"/>
                </a:cubicBezTo>
                <a:lnTo>
                  <a:pt x="4115287" y="218247"/>
                </a:lnTo>
                <a:lnTo>
                  <a:pt x="4486914" y="238623"/>
                </a:lnTo>
                <a:close/>
              </a:path>
            </a:pathLst>
          </a:custGeom>
          <a:solidFill>
            <a:srgbClr val="0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Freeform: Shape 39">
            <a:extLst>
              <a:ext uri="{FF2B5EF4-FFF2-40B4-BE49-F238E27FC236}">
                <a16:creationId xmlns:a16="http://schemas.microsoft.com/office/drawing/2014/main" id="{20A91793-0277-492A-B660-A4552523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986505">
            <a:off x="1985843" y="-199894"/>
            <a:ext cx="444795" cy="1516353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Freeform: Shape 41">
            <a:extLst>
              <a:ext uri="{FF2B5EF4-FFF2-40B4-BE49-F238E27FC236}">
                <a16:creationId xmlns:a16="http://schemas.microsoft.com/office/drawing/2014/main" id="{34AB576D-6365-43AE-BA89-60F933D6C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51018">
            <a:off x="1232395" y="1203837"/>
            <a:ext cx="4099496" cy="5072884"/>
          </a:xfrm>
          <a:custGeom>
            <a:avLst/>
            <a:gdLst>
              <a:gd name="connsiteX0" fmla="*/ 127458 w 4457507"/>
              <a:gd name="connsiteY0" fmla="*/ 103043 h 5515902"/>
              <a:gd name="connsiteX1" fmla="*/ 118742 w 4457507"/>
              <a:gd name="connsiteY1" fmla="*/ 3939905 h 5515902"/>
              <a:gd name="connsiteX2" fmla="*/ 122936 w 4457507"/>
              <a:gd name="connsiteY2" fmla="*/ 5215949 h 5515902"/>
              <a:gd name="connsiteX3" fmla="*/ 121112 w 4457507"/>
              <a:gd name="connsiteY3" fmla="*/ 5279599 h 5515902"/>
              <a:gd name="connsiteX4" fmla="*/ 122738 w 4457507"/>
              <a:gd name="connsiteY4" fmla="*/ 5283070 h 5515902"/>
              <a:gd name="connsiteX5" fmla="*/ 122625 w 4457507"/>
              <a:gd name="connsiteY5" fmla="*/ 5285823 h 5515902"/>
              <a:gd name="connsiteX6" fmla="*/ 123382 w 4457507"/>
              <a:gd name="connsiteY6" fmla="*/ 5288933 h 5515902"/>
              <a:gd name="connsiteX7" fmla="*/ 124669 w 4457507"/>
              <a:gd name="connsiteY7" fmla="*/ 5300661 h 5515902"/>
              <a:gd name="connsiteX8" fmla="*/ 125425 w 4457507"/>
              <a:gd name="connsiteY8" fmla="*/ 5303772 h 5515902"/>
              <a:gd name="connsiteX9" fmla="*/ 126069 w 4457507"/>
              <a:gd name="connsiteY9" fmla="*/ 5309635 h 5515902"/>
              <a:gd name="connsiteX10" fmla="*/ 125955 w 4457507"/>
              <a:gd name="connsiteY10" fmla="*/ 5312388 h 5515902"/>
              <a:gd name="connsiteX11" fmla="*/ 126712 w 4457507"/>
              <a:gd name="connsiteY11" fmla="*/ 5315499 h 5515902"/>
              <a:gd name="connsiteX12" fmla="*/ 127356 w 4457507"/>
              <a:gd name="connsiteY12" fmla="*/ 5321362 h 5515902"/>
              <a:gd name="connsiteX13" fmla="*/ 127129 w 4457507"/>
              <a:gd name="connsiteY13" fmla="*/ 5326866 h 5515902"/>
              <a:gd name="connsiteX14" fmla="*/ 127014 w 4457507"/>
              <a:gd name="connsiteY14" fmla="*/ 5329618 h 5515902"/>
              <a:gd name="connsiteX15" fmla="*/ 126900 w 4457507"/>
              <a:gd name="connsiteY15" fmla="*/ 5332368 h 5515902"/>
              <a:gd name="connsiteX16" fmla="*/ 123074 w 4457507"/>
              <a:gd name="connsiteY16" fmla="*/ 5339183 h 5515902"/>
              <a:gd name="connsiteX17" fmla="*/ 121026 w 4457507"/>
              <a:gd name="connsiteY17" fmla="*/ 5379531 h 5515902"/>
              <a:gd name="connsiteX18" fmla="*/ 430537 w 4457507"/>
              <a:gd name="connsiteY18" fmla="*/ 5379238 h 5515902"/>
              <a:gd name="connsiteX19" fmla="*/ 4355361 w 4457507"/>
              <a:gd name="connsiteY19" fmla="*/ 5411414 h 5515902"/>
              <a:gd name="connsiteX20" fmla="*/ 4355306 w 4457507"/>
              <a:gd name="connsiteY20" fmla="*/ 5349018 h 5515902"/>
              <a:gd name="connsiteX21" fmla="*/ 4359780 w 4457507"/>
              <a:gd name="connsiteY21" fmla="*/ 5346069 h 5515902"/>
              <a:gd name="connsiteX22" fmla="*/ 4376306 w 4457507"/>
              <a:gd name="connsiteY22" fmla="*/ 5310763 h 5515902"/>
              <a:gd name="connsiteX23" fmla="*/ 4367882 w 4457507"/>
              <a:gd name="connsiteY23" fmla="*/ 5211003 h 5515902"/>
              <a:gd name="connsiteX24" fmla="*/ 4362441 w 4457507"/>
              <a:gd name="connsiteY24" fmla="*/ 5176871 h 5515902"/>
              <a:gd name="connsiteX25" fmla="*/ 4355121 w 4457507"/>
              <a:gd name="connsiteY25" fmla="*/ 5140605 h 5515902"/>
              <a:gd name="connsiteX26" fmla="*/ 4353716 w 4457507"/>
              <a:gd name="connsiteY26" fmla="*/ 3503001 h 5515902"/>
              <a:gd name="connsiteX27" fmla="*/ 4355640 w 4457507"/>
              <a:gd name="connsiteY27" fmla="*/ 3340314 h 5515902"/>
              <a:gd name="connsiteX28" fmla="*/ 4354169 w 4457507"/>
              <a:gd name="connsiteY28" fmla="*/ 3086943 h 5515902"/>
              <a:gd name="connsiteX29" fmla="*/ 4350863 w 4457507"/>
              <a:gd name="connsiteY29" fmla="*/ 2031604 h 5515902"/>
              <a:gd name="connsiteX30" fmla="*/ 4355379 w 4457507"/>
              <a:gd name="connsiteY30" fmla="*/ 1981807 h 5515902"/>
              <a:gd name="connsiteX31" fmla="*/ 4362696 w 4457507"/>
              <a:gd name="connsiteY31" fmla="*/ 1931205 h 5515902"/>
              <a:gd name="connsiteX32" fmla="*/ 4366817 w 4457507"/>
              <a:gd name="connsiteY32" fmla="*/ 1920397 h 5515902"/>
              <a:gd name="connsiteX33" fmla="*/ 4363276 w 4457507"/>
              <a:gd name="connsiteY33" fmla="*/ 1907788 h 5515902"/>
              <a:gd name="connsiteX34" fmla="*/ 4359810 w 4457507"/>
              <a:gd name="connsiteY34" fmla="*/ 1904041 h 5515902"/>
              <a:gd name="connsiteX35" fmla="*/ 4366646 w 4457507"/>
              <a:gd name="connsiteY35" fmla="*/ 1863789 h 5515902"/>
              <a:gd name="connsiteX36" fmla="*/ 4366834 w 4457507"/>
              <a:gd name="connsiteY36" fmla="*/ 1858923 h 5515902"/>
              <a:gd name="connsiteX37" fmla="*/ 4365829 w 4457507"/>
              <a:gd name="connsiteY37" fmla="*/ 1825376 h 5515902"/>
              <a:gd name="connsiteX38" fmla="*/ 4360756 w 4457507"/>
              <a:gd name="connsiteY38" fmla="*/ 1775480 h 5515902"/>
              <a:gd name="connsiteX39" fmla="*/ 4350764 w 4457507"/>
              <a:gd name="connsiteY39" fmla="*/ 1751897 h 5515902"/>
              <a:gd name="connsiteX40" fmla="*/ 4350710 w 4457507"/>
              <a:gd name="connsiteY40" fmla="*/ 1599932 h 5515902"/>
              <a:gd name="connsiteX41" fmla="*/ 4352750 w 4457507"/>
              <a:gd name="connsiteY41" fmla="*/ 1599691 h 5515902"/>
              <a:gd name="connsiteX42" fmla="*/ 4362203 w 4457507"/>
              <a:gd name="connsiteY42" fmla="*/ 1564293 h 5515902"/>
              <a:gd name="connsiteX43" fmla="*/ 4359725 w 4457507"/>
              <a:gd name="connsiteY43" fmla="*/ 1546992 h 5515902"/>
              <a:gd name="connsiteX44" fmla="*/ 4359144 w 4457507"/>
              <a:gd name="connsiteY44" fmla="*/ 1543968 h 5515902"/>
              <a:gd name="connsiteX45" fmla="*/ 4360158 w 4457507"/>
              <a:gd name="connsiteY45" fmla="*/ 1532722 h 5515902"/>
              <a:gd name="connsiteX46" fmla="*/ 4356271 w 4457507"/>
              <a:gd name="connsiteY46" fmla="*/ 1528488 h 5515902"/>
              <a:gd name="connsiteX47" fmla="*/ 4357838 w 4457507"/>
              <a:gd name="connsiteY47" fmla="*/ 1490397 h 5515902"/>
              <a:gd name="connsiteX48" fmla="*/ 4368153 w 4457507"/>
              <a:gd name="connsiteY48" fmla="*/ 1417799 h 5515902"/>
              <a:gd name="connsiteX49" fmla="*/ 4372393 w 4457507"/>
              <a:gd name="connsiteY49" fmla="*/ 1406611 h 5515902"/>
              <a:gd name="connsiteX50" fmla="*/ 4379105 w 4457507"/>
              <a:gd name="connsiteY50" fmla="*/ 1332589 h 5515902"/>
              <a:gd name="connsiteX51" fmla="*/ 4386422 w 4457507"/>
              <a:gd name="connsiteY51" fmla="*/ 1281989 h 5515902"/>
              <a:gd name="connsiteX52" fmla="*/ 4390544 w 4457507"/>
              <a:gd name="connsiteY52" fmla="*/ 1271180 h 5515902"/>
              <a:gd name="connsiteX53" fmla="*/ 4387002 w 4457507"/>
              <a:gd name="connsiteY53" fmla="*/ 1258572 h 5515902"/>
              <a:gd name="connsiteX54" fmla="*/ 4383536 w 4457507"/>
              <a:gd name="connsiteY54" fmla="*/ 1254825 h 5515902"/>
              <a:gd name="connsiteX55" fmla="*/ 4390372 w 4457507"/>
              <a:gd name="connsiteY55" fmla="*/ 1214574 h 5515902"/>
              <a:gd name="connsiteX56" fmla="*/ 4390560 w 4457507"/>
              <a:gd name="connsiteY56" fmla="*/ 1209707 h 5515902"/>
              <a:gd name="connsiteX57" fmla="*/ 4389554 w 4457507"/>
              <a:gd name="connsiteY57" fmla="*/ 1176159 h 5515902"/>
              <a:gd name="connsiteX58" fmla="*/ 4384483 w 4457507"/>
              <a:gd name="connsiteY58" fmla="*/ 1126265 h 5515902"/>
              <a:gd name="connsiteX59" fmla="*/ 4372782 w 4457507"/>
              <a:gd name="connsiteY59" fmla="*/ 1074492 h 5515902"/>
              <a:gd name="connsiteX60" fmla="*/ 4368023 w 4457507"/>
              <a:gd name="connsiteY60" fmla="*/ 1044600 h 5515902"/>
              <a:gd name="connsiteX61" fmla="*/ 4362564 w 4457507"/>
              <a:gd name="connsiteY61" fmla="*/ 1023807 h 5515902"/>
              <a:gd name="connsiteX62" fmla="*/ 4359409 w 4457507"/>
              <a:gd name="connsiteY62" fmla="*/ 965734 h 5515902"/>
              <a:gd name="connsiteX63" fmla="*/ 4358670 w 4457507"/>
              <a:gd name="connsiteY63" fmla="*/ 867324 h 5515902"/>
              <a:gd name="connsiteX64" fmla="*/ 4352551 w 4457507"/>
              <a:gd name="connsiteY64" fmla="*/ 831512 h 5515902"/>
              <a:gd name="connsiteX65" fmla="*/ 4350436 w 4457507"/>
              <a:gd name="connsiteY65" fmla="*/ 830732 h 5515902"/>
              <a:gd name="connsiteX66" fmla="*/ 4350396 w 4457507"/>
              <a:gd name="connsiteY66" fmla="*/ 719189 h 5515902"/>
              <a:gd name="connsiteX67" fmla="*/ 4351552 w 4457507"/>
              <a:gd name="connsiteY67" fmla="*/ 711345 h 5515902"/>
              <a:gd name="connsiteX68" fmla="*/ 4352358 w 4457507"/>
              <a:gd name="connsiteY68" fmla="*/ 687487 h 5515902"/>
              <a:gd name="connsiteX69" fmla="*/ 4350384 w 4457507"/>
              <a:gd name="connsiteY69" fmla="*/ 682767 h 5515902"/>
              <a:gd name="connsiteX70" fmla="*/ 4350301 w 4457507"/>
              <a:gd name="connsiteY70" fmla="*/ 451435 h 5515902"/>
              <a:gd name="connsiteX71" fmla="*/ 4350733 w 4457507"/>
              <a:gd name="connsiteY71" fmla="*/ 447233 h 5515902"/>
              <a:gd name="connsiteX72" fmla="*/ 4352222 w 4457507"/>
              <a:gd name="connsiteY72" fmla="*/ 418707 h 5515902"/>
              <a:gd name="connsiteX73" fmla="*/ 4350273 w 4457507"/>
              <a:gd name="connsiteY73" fmla="*/ 372435 h 5515902"/>
              <a:gd name="connsiteX74" fmla="*/ 4350241 w 4457507"/>
              <a:gd name="connsiteY74" fmla="*/ 281168 h 5515902"/>
              <a:gd name="connsiteX75" fmla="*/ 4352388 w 4457507"/>
              <a:gd name="connsiteY75" fmla="*/ 257444 h 5515902"/>
              <a:gd name="connsiteX76" fmla="*/ 4371298 w 4457507"/>
              <a:gd name="connsiteY76" fmla="*/ 198781 h 5515902"/>
              <a:gd name="connsiteX77" fmla="*/ 4353201 w 4457507"/>
              <a:gd name="connsiteY77" fmla="*/ 168246 h 5515902"/>
              <a:gd name="connsiteX78" fmla="*/ 4350200 w 4457507"/>
              <a:gd name="connsiteY78" fmla="*/ 166698 h 5515902"/>
              <a:gd name="connsiteX79" fmla="*/ 4350188 w 4457507"/>
              <a:gd name="connsiteY79" fmla="*/ 134972 h 5515902"/>
              <a:gd name="connsiteX80" fmla="*/ 4321251 w 4457507"/>
              <a:gd name="connsiteY80" fmla="*/ 114809 h 5515902"/>
              <a:gd name="connsiteX81" fmla="*/ 3949065 w 4457507"/>
              <a:gd name="connsiteY81" fmla="*/ 115293 h 5515902"/>
              <a:gd name="connsiteX82" fmla="*/ 3121950 w 4457507"/>
              <a:gd name="connsiteY82" fmla="*/ 106657 h 5515902"/>
              <a:gd name="connsiteX83" fmla="*/ 127458 w 4457507"/>
              <a:gd name="connsiteY83" fmla="*/ 103043 h 5515902"/>
              <a:gd name="connsiteX84" fmla="*/ 0 w 4457507"/>
              <a:gd name="connsiteY84" fmla="*/ 0 h 5515902"/>
              <a:gd name="connsiteX85" fmla="*/ 4457507 w 4457507"/>
              <a:gd name="connsiteY85" fmla="*/ 0 h 5515902"/>
              <a:gd name="connsiteX86" fmla="*/ 4457507 w 4457507"/>
              <a:gd name="connsiteY86" fmla="*/ 5515902 h 5515902"/>
              <a:gd name="connsiteX87" fmla="*/ 0 w 4457507"/>
              <a:gd name="connsiteY87" fmla="*/ 5515902 h 5515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4457507" h="5515902">
                <a:moveTo>
                  <a:pt x="127458" y="103043"/>
                </a:moveTo>
                <a:lnTo>
                  <a:pt x="118742" y="3939905"/>
                </a:lnTo>
                <a:lnTo>
                  <a:pt x="122936" y="5215949"/>
                </a:lnTo>
                <a:lnTo>
                  <a:pt x="121112" y="5279599"/>
                </a:lnTo>
                <a:cubicBezTo>
                  <a:pt x="120244" y="5282148"/>
                  <a:pt x="122382" y="5281604"/>
                  <a:pt x="122738" y="5283070"/>
                </a:cubicBezTo>
                <a:cubicBezTo>
                  <a:pt x="122897" y="5283727"/>
                  <a:pt x="122540" y="5285058"/>
                  <a:pt x="122625" y="5285823"/>
                </a:cubicBezTo>
                <a:cubicBezTo>
                  <a:pt x="122759" y="5287034"/>
                  <a:pt x="123129" y="5287897"/>
                  <a:pt x="123382" y="5288933"/>
                </a:cubicBezTo>
                <a:cubicBezTo>
                  <a:pt x="123034" y="5297338"/>
                  <a:pt x="122835" y="5293127"/>
                  <a:pt x="124669" y="5300661"/>
                </a:cubicBezTo>
                <a:lnTo>
                  <a:pt x="125425" y="5303772"/>
                </a:lnTo>
                <a:cubicBezTo>
                  <a:pt x="125164" y="5310081"/>
                  <a:pt x="125291" y="5302539"/>
                  <a:pt x="126069" y="5309635"/>
                </a:cubicBezTo>
                <a:cubicBezTo>
                  <a:pt x="126152" y="5310401"/>
                  <a:pt x="125870" y="5311622"/>
                  <a:pt x="125955" y="5312388"/>
                </a:cubicBezTo>
                <a:cubicBezTo>
                  <a:pt x="126088" y="5313599"/>
                  <a:pt x="126461" y="5314461"/>
                  <a:pt x="126712" y="5315499"/>
                </a:cubicBezTo>
                <a:cubicBezTo>
                  <a:pt x="126364" y="5323910"/>
                  <a:pt x="126715" y="5310938"/>
                  <a:pt x="127356" y="5321362"/>
                </a:cubicBezTo>
                <a:cubicBezTo>
                  <a:pt x="127455" y="5322987"/>
                  <a:pt x="127204" y="5325032"/>
                  <a:pt x="127129" y="5326866"/>
                </a:cubicBezTo>
                <a:lnTo>
                  <a:pt x="127014" y="5329618"/>
                </a:lnTo>
                <a:cubicBezTo>
                  <a:pt x="126975" y="5330535"/>
                  <a:pt x="127366" y="5331241"/>
                  <a:pt x="126900" y="5332368"/>
                </a:cubicBezTo>
                <a:lnTo>
                  <a:pt x="123074" y="5339183"/>
                </a:lnTo>
                <a:lnTo>
                  <a:pt x="121026" y="5379531"/>
                </a:lnTo>
                <a:lnTo>
                  <a:pt x="430537" y="5379238"/>
                </a:lnTo>
                <a:cubicBezTo>
                  <a:pt x="1834716" y="5387383"/>
                  <a:pt x="4249515" y="5419645"/>
                  <a:pt x="4355361" y="5411414"/>
                </a:cubicBezTo>
                <a:cubicBezTo>
                  <a:pt x="4358281" y="5387665"/>
                  <a:pt x="4355324" y="5369816"/>
                  <a:pt x="4355306" y="5349018"/>
                </a:cubicBezTo>
                <a:lnTo>
                  <a:pt x="4359780" y="5346069"/>
                </a:lnTo>
                <a:cubicBezTo>
                  <a:pt x="4367716" y="5337134"/>
                  <a:pt x="4376313" y="5318322"/>
                  <a:pt x="4376306" y="5310763"/>
                </a:cubicBezTo>
                <a:cubicBezTo>
                  <a:pt x="4355447" y="5267791"/>
                  <a:pt x="4370193" y="5233317"/>
                  <a:pt x="4367882" y="5211003"/>
                </a:cubicBezTo>
                <a:cubicBezTo>
                  <a:pt x="4365570" y="5188687"/>
                  <a:pt x="4368638" y="5184429"/>
                  <a:pt x="4362441" y="5176871"/>
                </a:cubicBezTo>
                <a:lnTo>
                  <a:pt x="4355121" y="5140605"/>
                </a:lnTo>
                <a:lnTo>
                  <a:pt x="4353716" y="3503001"/>
                </a:lnTo>
                <a:cubicBezTo>
                  <a:pt x="4359944" y="3484225"/>
                  <a:pt x="4361878" y="3334053"/>
                  <a:pt x="4355640" y="3340314"/>
                </a:cubicBezTo>
                <a:cubicBezTo>
                  <a:pt x="4354173" y="3261754"/>
                  <a:pt x="4355635" y="3165504"/>
                  <a:pt x="4354169" y="3086943"/>
                </a:cubicBezTo>
                <a:cubicBezTo>
                  <a:pt x="4338359" y="2741070"/>
                  <a:pt x="4351965" y="2383383"/>
                  <a:pt x="4350863" y="2031604"/>
                </a:cubicBezTo>
                <a:lnTo>
                  <a:pt x="4355379" y="1981807"/>
                </a:lnTo>
                <a:lnTo>
                  <a:pt x="4362696" y="1931205"/>
                </a:lnTo>
                <a:lnTo>
                  <a:pt x="4366817" y="1920397"/>
                </a:lnTo>
                <a:lnTo>
                  <a:pt x="4363276" y="1907788"/>
                </a:lnTo>
                <a:cubicBezTo>
                  <a:pt x="4362235" y="1906240"/>
                  <a:pt x="4361066" y="1904977"/>
                  <a:pt x="4359810" y="1904041"/>
                </a:cubicBezTo>
                <a:lnTo>
                  <a:pt x="4366646" y="1863789"/>
                </a:lnTo>
                <a:lnTo>
                  <a:pt x="4366834" y="1858923"/>
                </a:lnTo>
                <a:cubicBezTo>
                  <a:pt x="4366499" y="1847740"/>
                  <a:pt x="4366164" y="1836559"/>
                  <a:pt x="4365829" y="1825376"/>
                </a:cubicBezTo>
                <a:cubicBezTo>
                  <a:pt x="4364138" y="1808743"/>
                  <a:pt x="4362447" y="1792112"/>
                  <a:pt x="4360756" y="1775480"/>
                </a:cubicBezTo>
                <a:lnTo>
                  <a:pt x="4350764" y="1751897"/>
                </a:lnTo>
                <a:lnTo>
                  <a:pt x="4350710" y="1599932"/>
                </a:lnTo>
                <a:lnTo>
                  <a:pt x="4352750" y="1599691"/>
                </a:lnTo>
                <a:cubicBezTo>
                  <a:pt x="4354837" y="1590544"/>
                  <a:pt x="4347532" y="1561850"/>
                  <a:pt x="4362203" y="1564293"/>
                </a:cubicBezTo>
                <a:cubicBezTo>
                  <a:pt x="4361830" y="1558489"/>
                  <a:pt x="4360854" y="1552763"/>
                  <a:pt x="4359725" y="1546992"/>
                </a:cubicBezTo>
                <a:cubicBezTo>
                  <a:pt x="4359532" y="1545983"/>
                  <a:pt x="4359338" y="1544976"/>
                  <a:pt x="4359144" y="1543968"/>
                </a:cubicBezTo>
                <a:lnTo>
                  <a:pt x="4360158" y="1532722"/>
                </a:lnTo>
                <a:lnTo>
                  <a:pt x="4356271" y="1528488"/>
                </a:lnTo>
                <a:lnTo>
                  <a:pt x="4357838" y="1490397"/>
                </a:lnTo>
                <a:cubicBezTo>
                  <a:pt x="4368378" y="1474114"/>
                  <a:pt x="4363511" y="1443331"/>
                  <a:pt x="4368153" y="1417799"/>
                </a:cubicBezTo>
                <a:lnTo>
                  <a:pt x="4372393" y="1406611"/>
                </a:lnTo>
                <a:lnTo>
                  <a:pt x="4379105" y="1332589"/>
                </a:lnTo>
                <a:lnTo>
                  <a:pt x="4386422" y="1281989"/>
                </a:lnTo>
                <a:lnTo>
                  <a:pt x="4390544" y="1271180"/>
                </a:lnTo>
                <a:lnTo>
                  <a:pt x="4387002" y="1258572"/>
                </a:lnTo>
                <a:cubicBezTo>
                  <a:pt x="4385961" y="1257023"/>
                  <a:pt x="4384791" y="1255762"/>
                  <a:pt x="4383536" y="1254825"/>
                </a:cubicBezTo>
                <a:lnTo>
                  <a:pt x="4390372" y="1214574"/>
                </a:lnTo>
                <a:cubicBezTo>
                  <a:pt x="4390434" y="1212951"/>
                  <a:pt x="4390498" y="1211329"/>
                  <a:pt x="4390560" y="1209707"/>
                </a:cubicBezTo>
                <a:cubicBezTo>
                  <a:pt x="4390225" y="1198524"/>
                  <a:pt x="4389890" y="1187341"/>
                  <a:pt x="4389554" y="1176159"/>
                </a:cubicBezTo>
                <a:lnTo>
                  <a:pt x="4384483" y="1126265"/>
                </a:lnTo>
                <a:cubicBezTo>
                  <a:pt x="4380583" y="1109764"/>
                  <a:pt x="4364675" y="1094873"/>
                  <a:pt x="4372782" y="1074492"/>
                </a:cubicBezTo>
                <a:cubicBezTo>
                  <a:pt x="4363789" y="1079012"/>
                  <a:pt x="4375622" y="1050289"/>
                  <a:pt x="4368023" y="1044600"/>
                </a:cubicBezTo>
                <a:cubicBezTo>
                  <a:pt x="4361707" y="1041260"/>
                  <a:pt x="4363824" y="1031767"/>
                  <a:pt x="4362564" y="1023807"/>
                </a:cubicBezTo>
                <a:cubicBezTo>
                  <a:pt x="4356675" y="1016860"/>
                  <a:pt x="4356400" y="978351"/>
                  <a:pt x="4359409" y="965734"/>
                </a:cubicBezTo>
                <a:cubicBezTo>
                  <a:pt x="4371848" y="931184"/>
                  <a:pt x="4349421" y="895123"/>
                  <a:pt x="4358670" y="867324"/>
                </a:cubicBezTo>
                <a:cubicBezTo>
                  <a:pt x="4357527" y="844954"/>
                  <a:pt x="4354340" y="837765"/>
                  <a:pt x="4352551" y="831512"/>
                </a:cubicBezTo>
                <a:lnTo>
                  <a:pt x="4350436" y="830732"/>
                </a:lnTo>
                <a:lnTo>
                  <a:pt x="4350396" y="719189"/>
                </a:lnTo>
                <a:lnTo>
                  <a:pt x="4351552" y="711345"/>
                </a:lnTo>
                <a:cubicBezTo>
                  <a:pt x="4352655" y="703065"/>
                  <a:pt x="4353279" y="694974"/>
                  <a:pt x="4352358" y="687487"/>
                </a:cubicBezTo>
                <a:lnTo>
                  <a:pt x="4350384" y="682767"/>
                </a:lnTo>
                <a:lnTo>
                  <a:pt x="4350301" y="451435"/>
                </a:lnTo>
                <a:lnTo>
                  <a:pt x="4350733" y="447233"/>
                </a:lnTo>
                <a:cubicBezTo>
                  <a:pt x="4351729" y="434177"/>
                  <a:pt x="4352228" y="423628"/>
                  <a:pt x="4352222" y="418707"/>
                </a:cubicBezTo>
                <a:cubicBezTo>
                  <a:pt x="4351573" y="403283"/>
                  <a:pt x="4350922" y="387859"/>
                  <a:pt x="4350273" y="372435"/>
                </a:cubicBezTo>
                <a:lnTo>
                  <a:pt x="4350241" y="281168"/>
                </a:lnTo>
                <a:lnTo>
                  <a:pt x="4352388" y="257444"/>
                </a:lnTo>
                <a:cubicBezTo>
                  <a:pt x="4355951" y="239076"/>
                  <a:pt x="4361864" y="219783"/>
                  <a:pt x="4371298" y="198781"/>
                </a:cubicBezTo>
                <a:cubicBezTo>
                  <a:pt x="4371256" y="155921"/>
                  <a:pt x="4362839" y="169410"/>
                  <a:pt x="4353201" y="168246"/>
                </a:cubicBezTo>
                <a:lnTo>
                  <a:pt x="4350200" y="166698"/>
                </a:lnTo>
                <a:cubicBezTo>
                  <a:pt x="4350196" y="156123"/>
                  <a:pt x="4350193" y="145548"/>
                  <a:pt x="4350188" y="134972"/>
                </a:cubicBezTo>
                <a:lnTo>
                  <a:pt x="4321251" y="114809"/>
                </a:lnTo>
                <a:lnTo>
                  <a:pt x="3949065" y="115293"/>
                </a:lnTo>
                <a:lnTo>
                  <a:pt x="3121950" y="106657"/>
                </a:lnTo>
                <a:cubicBezTo>
                  <a:pt x="2485016" y="104616"/>
                  <a:pt x="452079" y="116014"/>
                  <a:pt x="127458" y="103043"/>
                </a:cubicBezTo>
                <a:close/>
                <a:moveTo>
                  <a:pt x="0" y="0"/>
                </a:moveTo>
                <a:lnTo>
                  <a:pt x="4457507" y="0"/>
                </a:lnTo>
                <a:lnTo>
                  <a:pt x="4457507" y="5515902"/>
                </a:lnTo>
                <a:lnTo>
                  <a:pt x="0" y="551590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>
            <a:outerShdw blurRad="76200" dir="13800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0C0AB3B-14AF-4E0B-92A4-F7495D78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DB5358C-A561-4943-BBB3-CDC3507ADC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40F6DC1-46F8-41D0-B1D7-A9A74063C6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6890566-2D0D-4AB7-9AE3-0379756F0B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6CA593C-08F1-4E69-96C9-0912DAF58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F4D9EA39-0AB9-A14E-FF7F-2002CAD5A6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5499692"/>
              </p:ext>
            </p:extLst>
          </p:nvPr>
        </p:nvGraphicFramePr>
        <p:xfrm>
          <a:off x="6096000" y="2961280"/>
          <a:ext cx="5126816" cy="2906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649835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7C4707-9C68-44ED-A6DE-88FF7A50F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69060A4-9EDF-4FB5-87A8-A9FC83E44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663" y="217714"/>
            <a:ext cx="6968018" cy="6640286"/>
          </a:xfrm>
          <a:custGeom>
            <a:avLst/>
            <a:gdLst>
              <a:gd name="connsiteX0" fmla="*/ 6352331 w 6968018"/>
              <a:gd name="connsiteY0" fmla="*/ 0 h 6643444"/>
              <a:gd name="connsiteX1" fmla="*/ 6968018 w 6968018"/>
              <a:gd name="connsiteY1" fmla="*/ 6643444 h 6643444"/>
              <a:gd name="connsiteX2" fmla="*/ 561128 w 6968018"/>
              <a:gd name="connsiteY2" fmla="*/ 6643444 h 6643444"/>
              <a:gd name="connsiteX3" fmla="*/ 0 w 6968018"/>
              <a:gd name="connsiteY3" fmla="*/ 588709 h 6643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68018" h="6643444">
                <a:moveTo>
                  <a:pt x="6352331" y="0"/>
                </a:moveTo>
                <a:lnTo>
                  <a:pt x="6968018" y="6643444"/>
                </a:lnTo>
                <a:lnTo>
                  <a:pt x="561128" y="6643444"/>
                </a:lnTo>
                <a:lnTo>
                  <a:pt x="0" y="588709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E937A4B0-1638-4AFA-91A5-60F8BB498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764" y="379444"/>
            <a:ext cx="6678117" cy="6490996"/>
          </a:xfrm>
          <a:custGeom>
            <a:avLst/>
            <a:gdLst>
              <a:gd name="connsiteX0" fmla="*/ 6004504 w 6647705"/>
              <a:gd name="connsiteY0" fmla="*/ 217 h 6461436"/>
              <a:gd name="connsiteX1" fmla="*/ 6043316 w 6647705"/>
              <a:gd name="connsiteY1" fmla="*/ 21512 h 6461436"/>
              <a:gd name="connsiteX2" fmla="*/ 6200652 w 6647705"/>
              <a:gd name="connsiteY2" fmla="*/ 1719217 h 6461436"/>
              <a:gd name="connsiteX3" fmla="*/ 6206825 w 6647705"/>
              <a:gd name="connsiteY3" fmla="*/ 1785827 h 6461436"/>
              <a:gd name="connsiteX4" fmla="*/ 6221227 w 6647705"/>
              <a:gd name="connsiteY4" fmla="*/ 1822016 h 6461436"/>
              <a:gd name="connsiteX5" fmla="*/ 6237305 w 6647705"/>
              <a:gd name="connsiteY5" fmla="*/ 1858891 h 6461436"/>
              <a:gd name="connsiteX6" fmla="*/ 6245339 w 6647705"/>
              <a:gd name="connsiteY6" fmla="*/ 2011010 h 6461436"/>
              <a:gd name="connsiteX7" fmla="*/ 6243065 w 6647705"/>
              <a:gd name="connsiteY7" fmla="*/ 2066060 h 6461436"/>
              <a:gd name="connsiteX8" fmla="*/ 6238739 w 6647705"/>
              <a:gd name="connsiteY8" fmla="*/ 2104210 h 6461436"/>
              <a:gd name="connsiteX9" fmla="*/ 6237021 w 6647705"/>
              <a:gd name="connsiteY9" fmla="*/ 2111648 h 6461436"/>
              <a:gd name="connsiteX10" fmla="*/ 6259718 w 6647705"/>
              <a:gd name="connsiteY10" fmla="*/ 2356556 h 6461436"/>
              <a:gd name="connsiteX11" fmla="*/ 6264060 w 6647705"/>
              <a:gd name="connsiteY11" fmla="*/ 2374375 h 6461436"/>
              <a:gd name="connsiteX12" fmla="*/ 6267041 w 6647705"/>
              <a:gd name="connsiteY12" fmla="*/ 2435573 h 6461436"/>
              <a:gd name="connsiteX13" fmla="*/ 6271496 w 6647705"/>
              <a:gd name="connsiteY13" fmla="*/ 2444087 h 6461436"/>
              <a:gd name="connsiteX14" fmla="*/ 6647705 w 6647705"/>
              <a:gd name="connsiteY14" fmla="*/ 6461436 h 6461436"/>
              <a:gd name="connsiteX15" fmla="*/ 545408 w 6647705"/>
              <a:gd name="connsiteY15" fmla="*/ 6461436 h 6461436"/>
              <a:gd name="connsiteX16" fmla="*/ 544170 w 6647705"/>
              <a:gd name="connsiteY16" fmla="*/ 6448085 h 6461436"/>
              <a:gd name="connsiteX17" fmla="*/ 533573 w 6647705"/>
              <a:gd name="connsiteY17" fmla="*/ 6434067 h 6461436"/>
              <a:gd name="connsiteX18" fmla="*/ 522439 w 6647705"/>
              <a:gd name="connsiteY18" fmla="*/ 6388375 h 6461436"/>
              <a:gd name="connsiteX19" fmla="*/ 518228 w 6647705"/>
              <a:gd name="connsiteY19" fmla="*/ 6357352 h 6461436"/>
              <a:gd name="connsiteX20" fmla="*/ 518072 w 6647705"/>
              <a:gd name="connsiteY20" fmla="*/ 6352810 h 6461436"/>
              <a:gd name="connsiteX21" fmla="*/ 523971 w 6647705"/>
              <a:gd name="connsiteY21" fmla="*/ 6314577 h 6461436"/>
              <a:gd name="connsiteX22" fmla="*/ 518934 w 6647705"/>
              <a:gd name="connsiteY22" fmla="*/ 6311532 h 6461436"/>
              <a:gd name="connsiteX23" fmla="*/ 513042 w 6647705"/>
              <a:gd name="connsiteY23" fmla="*/ 6300271 h 6461436"/>
              <a:gd name="connsiteX24" fmla="*/ 517740 w 6647705"/>
              <a:gd name="connsiteY24" fmla="*/ 6289716 h 6461436"/>
              <a:gd name="connsiteX25" fmla="*/ 523418 w 6647705"/>
              <a:gd name="connsiteY25" fmla="*/ 6241814 h 6461436"/>
              <a:gd name="connsiteX26" fmla="*/ 523922 w 6647705"/>
              <a:gd name="connsiteY26" fmla="*/ 6229603 h 6461436"/>
              <a:gd name="connsiteX27" fmla="*/ 67 w 6647705"/>
              <a:gd name="connsiteY27" fmla="*/ 577048 h 6461436"/>
              <a:gd name="connsiteX28" fmla="*/ 34408 w 6647705"/>
              <a:gd name="connsiteY28" fmla="*/ 548975 h 6461436"/>
              <a:gd name="connsiteX29" fmla="*/ 6004504 w 6647705"/>
              <a:gd name="connsiteY29" fmla="*/ 217 h 6461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7224A-8761-A924-7BE7-B2E9DCC17E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28286" r="13843"/>
          <a:stretch/>
        </p:blipFill>
        <p:spPr>
          <a:xfrm>
            <a:off x="457850" y="379444"/>
            <a:ext cx="6678117" cy="6490996"/>
          </a:xfrm>
          <a:custGeom>
            <a:avLst/>
            <a:gdLst/>
            <a:ahLst/>
            <a:cxnLst/>
            <a:rect l="l" t="t" r="r" b="b"/>
            <a:pathLst>
              <a:path w="6647705" h="6461436">
                <a:moveTo>
                  <a:pt x="6004504" y="217"/>
                </a:moveTo>
                <a:cubicBezTo>
                  <a:pt x="6024678" y="-1575"/>
                  <a:pt x="6042004" y="7929"/>
                  <a:pt x="6043316" y="21512"/>
                </a:cubicBezTo>
                <a:lnTo>
                  <a:pt x="6200652" y="1719217"/>
                </a:lnTo>
                <a:lnTo>
                  <a:pt x="6206825" y="1785827"/>
                </a:lnTo>
                <a:lnTo>
                  <a:pt x="6221227" y="1822016"/>
                </a:lnTo>
                <a:cubicBezTo>
                  <a:pt x="6213856" y="1837795"/>
                  <a:pt x="6231996" y="1847154"/>
                  <a:pt x="6237305" y="1858891"/>
                </a:cubicBezTo>
                <a:lnTo>
                  <a:pt x="6245339" y="2011010"/>
                </a:lnTo>
                <a:lnTo>
                  <a:pt x="6243065" y="2066060"/>
                </a:lnTo>
                <a:lnTo>
                  <a:pt x="6238739" y="2104210"/>
                </a:lnTo>
                <a:lnTo>
                  <a:pt x="6237021" y="2111648"/>
                </a:lnTo>
                <a:lnTo>
                  <a:pt x="6259718" y="2356556"/>
                </a:lnTo>
                <a:lnTo>
                  <a:pt x="6264060" y="2374375"/>
                </a:lnTo>
                <a:lnTo>
                  <a:pt x="6267041" y="2435573"/>
                </a:lnTo>
                <a:lnTo>
                  <a:pt x="6271496" y="2444087"/>
                </a:lnTo>
                <a:lnTo>
                  <a:pt x="6647705" y="6461436"/>
                </a:lnTo>
                <a:lnTo>
                  <a:pt x="545408" y="6461436"/>
                </a:lnTo>
                <a:lnTo>
                  <a:pt x="544170" y="6448085"/>
                </a:lnTo>
                <a:lnTo>
                  <a:pt x="533573" y="6434067"/>
                </a:lnTo>
                <a:lnTo>
                  <a:pt x="522439" y="6388375"/>
                </a:lnTo>
                <a:lnTo>
                  <a:pt x="518228" y="6357352"/>
                </a:lnTo>
                <a:lnTo>
                  <a:pt x="518072" y="6352810"/>
                </a:lnTo>
                <a:lnTo>
                  <a:pt x="523971" y="6314577"/>
                </a:lnTo>
                <a:cubicBezTo>
                  <a:pt x="522183" y="6313865"/>
                  <a:pt x="520483" y="6312841"/>
                  <a:pt x="518934" y="6311532"/>
                </a:cubicBezTo>
                <a:lnTo>
                  <a:pt x="513042" y="6300271"/>
                </a:lnTo>
                <a:lnTo>
                  <a:pt x="517740" y="6289716"/>
                </a:lnTo>
                <a:lnTo>
                  <a:pt x="523418" y="6241814"/>
                </a:lnTo>
                <a:lnTo>
                  <a:pt x="523922" y="6229603"/>
                </a:lnTo>
                <a:lnTo>
                  <a:pt x="67" y="577048"/>
                </a:lnTo>
                <a:cubicBezTo>
                  <a:pt x="-1138" y="563427"/>
                  <a:pt x="14205" y="550882"/>
                  <a:pt x="34408" y="548975"/>
                </a:cubicBezTo>
                <a:cubicBezTo>
                  <a:pt x="2024440" y="366055"/>
                  <a:pt x="4014473" y="183136"/>
                  <a:pt x="6004504" y="217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87A51F-8E48-2104-5C00-D7250FD3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3208" y="681036"/>
            <a:ext cx="5572992" cy="1916505"/>
          </a:xfrm>
        </p:spPr>
        <p:txBody>
          <a:bodyPr>
            <a:normAutofit/>
          </a:bodyPr>
          <a:lstStyle/>
          <a:p>
            <a:r>
              <a:rPr lang="en-US" dirty="0"/>
              <a:t>Future Scope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0376AD7-5814-4A2B-B3FC-395355E394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830335">
            <a:off x="463402" y="118600"/>
            <a:ext cx="444795" cy="1868387"/>
          </a:xfrm>
          <a:custGeom>
            <a:avLst/>
            <a:gdLst>
              <a:gd name="connsiteX0" fmla="*/ 0 w 444795"/>
              <a:gd name="connsiteY0" fmla="*/ 78388 h 1868387"/>
              <a:gd name="connsiteX1" fmla="*/ 39454 w 444795"/>
              <a:gd name="connsiteY1" fmla="*/ 66552 h 1868387"/>
              <a:gd name="connsiteX2" fmla="*/ 139617 w 444795"/>
              <a:gd name="connsiteY2" fmla="*/ 42263 h 1868387"/>
              <a:gd name="connsiteX3" fmla="*/ 193778 w 444795"/>
              <a:gd name="connsiteY3" fmla="*/ 51160 h 1868387"/>
              <a:gd name="connsiteX4" fmla="*/ 261389 w 444795"/>
              <a:gd name="connsiteY4" fmla="*/ 36852 h 1868387"/>
              <a:gd name="connsiteX5" fmla="*/ 274876 w 444795"/>
              <a:gd name="connsiteY5" fmla="*/ 37840 h 1868387"/>
              <a:gd name="connsiteX6" fmla="*/ 280032 w 444795"/>
              <a:gd name="connsiteY6" fmla="*/ 48921 h 1868387"/>
              <a:gd name="connsiteX7" fmla="*/ 284781 w 444795"/>
              <a:gd name="connsiteY7" fmla="*/ 50980 h 1868387"/>
              <a:gd name="connsiteX8" fmla="*/ 300007 w 444795"/>
              <a:gd name="connsiteY8" fmla="*/ 37078 h 1868387"/>
              <a:gd name="connsiteX9" fmla="*/ 375999 w 444795"/>
              <a:gd name="connsiteY9" fmla="*/ 45281 h 1868387"/>
              <a:gd name="connsiteX10" fmla="*/ 417584 w 444795"/>
              <a:gd name="connsiteY10" fmla="*/ 9727 h 1868387"/>
              <a:gd name="connsiteX11" fmla="*/ 444795 w 444795"/>
              <a:gd name="connsiteY11" fmla="*/ 0 h 1868387"/>
              <a:gd name="connsiteX12" fmla="*/ 444795 w 444795"/>
              <a:gd name="connsiteY12" fmla="*/ 1864840 h 1868387"/>
              <a:gd name="connsiteX13" fmla="*/ 430079 w 444795"/>
              <a:gd name="connsiteY13" fmla="*/ 1860813 h 1868387"/>
              <a:gd name="connsiteX14" fmla="*/ 383783 w 444795"/>
              <a:gd name="connsiteY14" fmla="*/ 1862444 h 1868387"/>
              <a:gd name="connsiteX15" fmla="*/ 370358 w 444795"/>
              <a:gd name="connsiteY15" fmla="*/ 1868387 h 1868387"/>
              <a:gd name="connsiteX16" fmla="*/ 336658 w 444795"/>
              <a:gd name="connsiteY16" fmla="*/ 1868387 h 1868387"/>
              <a:gd name="connsiteX17" fmla="*/ 306546 w 444795"/>
              <a:gd name="connsiteY17" fmla="*/ 1858526 h 1868387"/>
              <a:gd name="connsiteX18" fmla="*/ 236457 w 444795"/>
              <a:gd name="connsiteY18" fmla="*/ 1847671 h 1868387"/>
              <a:gd name="connsiteX19" fmla="*/ 205722 w 444795"/>
              <a:gd name="connsiteY19" fmla="*/ 1841430 h 1868387"/>
              <a:gd name="connsiteX20" fmla="*/ 181807 w 444795"/>
              <a:gd name="connsiteY20" fmla="*/ 1823771 h 1868387"/>
              <a:gd name="connsiteX21" fmla="*/ 178439 w 444795"/>
              <a:gd name="connsiteY21" fmla="*/ 1808957 h 1868387"/>
              <a:gd name="connsiteX22" fmla="*/ 161935 w 444795"/>
              <a:gd name="connsiteY22" fmla="*/ 1803551 h 1868387"/>
              <a:gd name="connsiteX23" fmla="*/ 158071 w 444795"/>
              <a:gd name="connsiteY23" fmla="*/ 1799541 h 1868387"/>
              <a:gd name="connsiteX24" fmla="*/ 135376 w 444795"/>
              <a:gd name="connsiteY24" fmla="*/ 1779136 h 1868387"/>
              <a:gd name="connsiteX25" fmla="*/ 132952 w 444795"/>
              <a:gd name="connsiteY25" fmla="*/ 1786380 h 1868387"/>
              <a:gd name="connsiteX26" fmla="*/ 0 w 444795"/>
              <a:gd name="connsiteY26" fmla="*/ 1663146 h 1868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44795" h="1868387">
                <a:moveTo>
                  <a:pt x="0" y="78388"/>
                </a:moveTo>
                <a:lnTo>
                  <a:pt x="39454" y="66552"/>
                </a:lnTo>
                <a:cubicBezTo>
                  <a:pt x="73377" y="59047"/>
                  <a:pt x="108602" y="54461"/>
                  <a:pt x="139617" y="42263"/>
                </a:cubicBezTo>
                <a:cubicBezTo>
                  <a:pt x="180799" y="87869"/>
                  <a:pt x="156173" y="44723"/>
                  <a:pt x="193778" y="51160"/>
                </a:cubicBezTo>
                <a:lnTo>
                  <a:pt x="261389" y="36852"/>
                </a:lnTo>
                <a:lnTo>
                  <a:pt x="274876" y="37840"/>
                </a:lnTo>
                <a:lnTo>
                  <a:pt x="280032" y="48921"/>
                </a:lnTo>
                <a:lnTo>
                  <a:pt x="284781" y="50980"/>
                </a:lnTo>
                <a:lnTo>
                  <a:pt x="300007" y="37078"/>
                </a:lnTo>
                <a:cubicBezTo>
                  <a:pt x="322467" y="29589"/>
                  <a:pt x="353078" y="47149"/>
                  <a:pt x="375999" y="45281"/>
                </a:cubicBezTo>
                <a:cubicBezTo>
                  <a:pt x="382977" y="27666"/>
                  <a:pt x="397501" y="17994"/>
                  <a:pt x="417584" y="9727"/>
                </a:cubicBezTo>
                <a:lnTo>
                  <a:pt x="444795" y="0"/>
                </a:lnTo>
                <a:lnTo>
                  <a:pt x="444795" y="1864840"/>
                </a:lnTo>
                <a:lnTo>
                  <a:pt x="430079" y="1860813"/>
                </a:lnTo>
                <a:cubicBezTo>
                  <a:pt x="411946" y="1857931"/>
                  <a:pt x="392950" y="1858479"/>
                  <a:pt x="383783" y="1862444"/>
                </a:cubicBezTo>
                <a:lnTo>
                  <a:pt x="370358" y="1868387"/>
                </a:lnTo>
                <a:lnTo>
                  <a:pt x="336658" y="1868387"/>
                </a:lnTo>
                <a:lnTo>
                  <a:pt x="306546" y="1858526"/>
                </a:lnTo>
                <a:cubicBezTo>
                  <a:pt x="280888" y="1847233"/>
                  <a:pt x="256422" y="1834783"/>
                  <a:pt x="236457" y="1847671"/>
                </a:cubicBezTo>
                <a:cubicBezTo>
                  <a:pt x="224964" y="1848497"/>
                  <a:pt x="214878" y="1845991"/>
                  <a:pt x="205722" y="1841430"/>
                </a:cubicBezTo>
                <a:lnTo>
                  <a:pt x="181807" y="1823771"/>
                </a:lnTo>
                <a:lnTo>
                  <a:pt x="178439" y="1808957"/>
                </a:lnTo>
                <a:lnTo>
                  <a:pt x="161935" y="1803551"/>
                </a:lnTo>
                <a:lnTo>
                  <a:pt x="158071" y="1799541"/>
                </a:lnTo>
                <a:cubicBezTo>
                  <a:pt x="150700" y="1791836"/>
                  <a:pt x="143295" y="1784610"/>
                  <a:pt x="135376" y="1779136"/>
                </a:cubicBezTo>
                <a:lnTo>
                  <a:pt x="132952" y="1786380"/>
                </a:lnTo>
                <a:lnTo>
                  <a:pt x="0" y="1663146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2D2835C-DDE9-4332-9476-94B711F05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7647015-EE9A-4F89-A88A-DC5786E66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B275C9D-23AD-4120-B860-4A64988102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7793833-C4D8-475A-86F4-45B2FFCF4F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BDF05EB-F6AC-4339-BC6E-8D65276856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53723A9-6792-D041-1A0C-023A8FC0F7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736314"/>
              </p:ext>
            </p:extLst>
          </p:nvPr>
        </p:nvGraphicFramePr>
        <p:xfrm>
          <a:off x="7791796" y="3060862"/>
          <a:ext cx="3447012" cy="3116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844342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8">
            <a:extLst>
              <a:ext uri="{FF2B5EF4-FFF2-40B4-BE49-F238E27FC236}">
                <a16:creationId xmlns:a16="http://schemas.microsoft.com/office/drawing/2014/main" id="{23F5135F-115E-423C-BE4A-B56C35DC9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10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 useBgFill="1">
        <p:nvSpPr>
          <p:cNvPr id="40" name="Rectangle 14">
            <a:extLst>
              <a:ext uri="{FF2B5EF4-FFF2-40B4-BE49-F238E27FC236}">
                <a16:creationId xmlns:a16="http://schemas.microsoft.com/office/drawing/2014/main" id="{3A352D1D-4A63-48A8-8335-5B3A8BECE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16">
            <a:extLst>
              <a:ext uri="{FF2B5EF4-FFF2-40B4-BE49-F238E27FC236}">
                <a16:creationId xmlns:a16="http://schemas.microsoft.com/office/drawing/2014/main" id="{A447B5DB-9895-4F80-B037-1DC074A90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0961581" cy="6858000"/>
          </a:xfrm>
          <a:custGeom>
            <a:avLst/>
            <a:gdLst>
              <a:gd name="connsiteX0" fmla="*/ 892087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0" fmla="*/ 910375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103756 w 10961581"/>
              <a:gd name="connsiteY6" fmla="*/ 0 h 6858000"/>
              <a:gd name="connsiteX0" fmla="*/ 9305886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05886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37328 h 6858000"/>
              <a:gd name="connsiteX6" fmla="*/ 9363638 w 10961581"/>
              <a:gd name="connsiteY6" fmla="*/ 0 h 6858000"/>
              <a:gd name="connsiteX0" fmla="*/ 9363638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363638 w 10961581"/>
              <a:gd name="connsiteY6" fmla="*/ 0 h 6858000"/>
              <a:gd name="connsiteX0" fmla="*/ 9508017 w 10961581"/>
              <a:gd name="connsiteY0" fmla="*/ 9625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08017 w 10961581"/>
              <a:gd name="connsiteY6" fmla="*/ 9625 h 6858000"/>
              <a:gd name="connsiteX0" fmla="*/ 9527267 w 10961581"/>
              <a:gd name="connsiteY0" fmla="*/ 0 h 6858000"/>
              <a:gd name="connsiteX1" fmla="*/ 10729569 w 10961581"/>
              <a:gd name="connsiteY1" fmla="*/ 0 h 6858000"/>
              <a:gd name="connsiteX2" fmla="*/ 10961581 w 10961581"/>
              <a:gd name="connsiteY2" fmla="*/ 6604757 h 6858000"/>
              <a:gd name="connsiteX3" fmla="*/ 3198981 w 10961581"/>
              <a:gd name="connsiteY3" fmla="*/ 6858000 h 6858000"/>
              <a:gd name="connsiteX4" fmla="*/ 0 w 10961581"/>
              <a:gd name="connsiteY4" fmla="*/ 6858000 h 6858000"/>
              <a:gd name="connsiteX5" fmla="*/ 0 w 10961581"/>
              <a:gd name="connsiteY5" fmla="*/ 356579 h 6858000"/>
              <a:gd name="connsiteX6" fmla="*/ 9527267 w 1096158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61581" h="6858000">
                <a:moveTo>
                  <a:pt x="9527267" y="0"/>
                </a:moveTo>
                <a:lnTo>
                  <a:pt x="10729569" y="0"/>
                </a:lnTo>
                <a:lnTo>
                  <a:pt x="10961581" y="6604757"/>
                </a:lnTo>
                <a:lnTo>
                  <a:pt x="3198981" y="6858000"/>
                </a:lnTo>
                <a:lnTo>
                  <a:pt x="0" y="6858000"/>
                </a:lnTo>
                <a:lnTo>
                  <a:pt x="0" y="356579"/>
                </a:lnTo>
                <a:lnTo>
                  <a:pt x="9527267" y="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18">
            <a:extLst>
              <a:ext uri="{FF2B5EF4-FFF2-40B4-BE49-F238E27FC236}">
                <a16:creationId xmlns:a16="http://schemas.microsoft.com/office/drawing/2014/main" id="{0CA5747C-8A92-4D00-89F4-4223A1B2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97328"/>
            <a:ext cx="10836068" cy="6786312"/>
          </a:xfrm>
          <a:custGeom>
            <a:avLst/>
            <a:gdLst>
              <a:gd name="connsiteX0" fmla="*/ 10525984 w 10787215"/>
              <a:gd name="connsiteY0" fmla="*/ 0 h 6755717"/>
              <a:gd name="connsiteX1" fmla="*/ 10563060 w 10787215"/>
              <a:gd name="connsiteY1" fmla="*/ 25925 h 6755717"/>
              <a:gd name="connsiteX2" fmla="*/ 10568511 w 10787215"/>
              <a:gd name="connsiteY2" fmla="*/ 48223 h 6755717"/>
              <a:gd name="connsiteX3" fmla="*/ 10671688 w 10787215"/>
              <a:gd name="connsiteY3" fmla="*/ 3001804 h 6755717"/>
              <a:gd name="connsiteX4" fmla="*/ 10683897 w 10787215"/>
              <a:gd name="connsiteY4" fmla="*/ 3351424 h 6755717"/>
              <a:gd name="connsiteX5" fmla="*/ 10787035 w 10787215"/>
              <a:gd name="connsiteY5" fmla="*/ 6304910 h 6755717"/>
              <a:gd name="connsiteX6" fmla="*/ 10787032 w 10787215"/>
              <a:gd name="connsiteY6" fmla="*/ 6304915 h 6755717"/>
              <a:gd name="connsiteX7" fmla="*/ 10787215 w 10787215"/>
              <a:gd name="connsiteY7" fmla="*/ 6310070 h 6755717"/>
              <a:gd name="connsiteX8" fmla="*/ 10779134 w 10787215"/>
              <a:gd name="connsiteY8" fmla="*/ 6324066 h 6755717"/>
              <a:gd name="connsiteX9" fmla="*/ 10772641 w 10787215"/>
              <a:gd name="connsiteY9" fmla="*/ 6339804 h 6755717"/>
              <a:gd name="connsiteX10" fmla="*/ 10767163 w 10787215"/>
              <a:gd name="connsiteY10" fmla="*/ 6344794 h 6755717"/>
              <a:gd name="connsiteX11" fmla="*/ 10761538 w 10787215"/>
              <a:gd name="connsiteY11" fmla="*/ 6354534 h 6755717"/>
              <a:gd name="connsiteX12" fmla="*/ 10753020 w 10787215"/>
              <a:gd name="connsiteY12" fmla="*/ 6354826 h 6755717"/>
              <a:gd name="connsiteX13" fmla="*/ 10742859 w 10787215"/>
              <a:gd name="connsiteY13" fmla="*/ 6358485 h 6755717"/>
              <a:gd name="connsiteX14" fmla="*/ 10717371 w 10787215"/>
              <a:gd name="connsiteY14" fmla="*/ 6359376 h 6755717"/>
              <a:gd name="connsiteX15" fmla="*/ 10716864 w 10787215"/>
              <a:gd name="connsiteY15" fmla="*/ 6360582 h 6755717"/>
              <a:gd name="connsiteX16" fmla="*/ 10676656 w 10787215"/>
              <a:gd name="connsiteY16" fmla="*/ 6389205 h 6755717"/>
              <a:gd name="connsiteX17" fmla="*/ 10597111 w 10787215"/>
              <a:gd name="connsiteY17" fmla="*/ 6363575 h 6755717"/>
              <a:gd name="connsiteX18" fmla="*/ 9820767 w 10787215"/>
              <a:gd name="connsiteY18" fmla="*/ 6390686 h 6755717"/>
              <a:gd name="connsiteX19" fmla="*/ 9807405 w 10787215"/>
              <a:gd name="connsiteY19" fmla="*/ 6395341 h 6755717"/>
              <a:gd name="connsiteX20" fmla="*/ 9775284 w 10787215"/>
              <a:gd name="connsiteY20" fmla="*/ 6400669 h 6755717"/>
              <a:gd name="connsiteX21" fmla="*/ 9642733 w 10787215"/>
              <a:gd name="connsiteY21" fmla="*/ 6406266 h 6755717"/>
              <a:gd name="connsiteX22" fmla="*/ 9564655 w 10787215"/>
              <a:gd name="connsiteY22" fmla="*/ 6413661 h 6755717"/>
              <a:gd name="connsiteX23" fmla="*/ 9536921 w 10787215"/>
              <a:gd name="connsiteY23" fmla="*/ 6422825 h 6755717"/>
              <a:gd name="connsiteX24" fmla="*/ 9496893 w 10787215"/>
              <a:gd name="connsiteY24" fmla="*/ 6431347 h 6755717"/>
              <a:gd name="connsiteX25" fmla="*/ 9427742 w 10787215"/>
              <a:gd name="connsiteY25" fmla="*/ 6451312 h 6755717"/>
              <a:gd name="connsiteX26" fmla="*/ 9360781 w 10787215"/>
              <a:gd name="connsiteY26" fmla="*/ 6461217 h 6755717"/>
              <a:gd name="connsiteX27" fmla="*/ 9315635 w 10787215"/>
              <a:gd name="connsiteY27" fmla="*/ 6464259 h 6755717"/>
              <a:gd name="connsiteX28" fmla="*/ 9309069 w 10787215"/>
              <a:gd name="connsiteY28" fmla="*/ 6464198 h 6755717"/>
              <a:gd name="connsiteX29" fmla="*/ 9254486 w 10787215"/>
              <a:gd name="connsiteY29" fmla="*/ 6455747 h 6755717"/>
              <a:gd name="connsiteX30" fmla="*/ 9249615 w 10787215"/>
              <a:gd name="connsiteY30" fmla="*/ 6461132 h 6755717"/>
              <a:gd name="connsiteX31" fmla="*/ 9232811 w 10787215"/>
              <a:gd name="connsiteY31" fmla="*/ 6467037 h 6755717"/>
              <a:gd name="connsiteX32" fmla="*/ 9218036 w 10787215"/>
              <a:gd name="connsiteY32" fmla="*/ 6461328 h 6755717"/>
              <a:gd name="connsiteX33" fmla="*/ 9149486 w 10787215"/>
              <a:gd name="connsiteY33" fmla="*/ 6452624 h 6755717"/>
              <a:gd name="connsiteX34" fmla="*/ 9049412 w 10787215"/>
              <a:gd name="connsiteY34" fmla="*/ 6445894 h 6755717"/>
              <a:gd name="connsiteX35" fmla="*/ 9034119 w 10787215"/>
              <a:gd name="connsiteY35" fmla="*/ 6440025 h 6755717"/>
              <a:gd name="connsiteX36" fmla="*/ 8935776 w 10787215"/>
              <a:gd name="connsiteY36" fmla="*/ 6427814 h 6755717"/>
              <a:gd name="connsiteX37" fmla="*/ 8884376 w 10787215"/>
              <a:gd name="connsiteY37" fmla="*/ 6427190 h 6755717"/>
              <a:gd name="connsiteX38" fmla="*/ 8878872 w 10787215"/>
              <a:gd name="connsiteY38" fmla="*/ 6433234 h 6755717"/>
              <a:gd name="connsiteX39" fmla="*/ 8863669 w 10787215"/>
              <a:gd name="connsiteY39" fmla="*/ 6432221 h 6755717"/>
              <a:gd name="connsiteX40" fmla="*/ 8859625 w 10787215"/>
              <a:gd name="connsiteY40" fmla="*/ 6433232 h 6755717"/>
              <a:gd name="connsiteX41" fmla="*/ 8836444 w 10787215"/>
              <a:gd name="connsiteY41" fmla="*/ 6437751 h 6755717"/>
              <a:gd name="connsiteX42" fmla="*/ 8831733 w 10787215"/>
              <a:gd name="connsiteY42" fmla="*/ 6426801 h 6755717"/>
              <a:gd name="connsiteX43" fmla="*/ 8824805 w 10787215"/>
              <a:gd name="connsiteY43" fmla="*/ 6425465 h 6755717"/>
              <a:gd name="connsiteX44" fmla="*/ 8573061 w 10787215"/>
              <a:gd name="connsiteY44" fmla="*/ 6434256 h 6755717"/>
              <a:gd name="connsiteX45" fmla="*/ 8551836 w 10787215"/>
              <a:gd name="connsiteY45" fmla="*/ 6445197 h 6755717"/>
              <a:gd name="connsiteX46" fmla="*/ 8484874 w 10787215"/>
              <a:gd name="connsiteY46" fmla="*/ 6455103 h 6755717"/>
              <a:gd name="connsiteX47" fmla="*/ 8439729 w 10787215"/>
              <a:gd name="connsiteY47" fmla="*/ 6458145 h 6755717"/>
              <a:gd name="connsiteX48" fmla="*/ 8433162 w 10787215"/>
              <a:gd name="connsiteY48" fmla="*/ 6458083 h 6755717"/>
              <a:gd name="connsiteX49" fmla="*/ 8378580 w 10787215"/>
              <a:gd name="connsiteY49" fmla="*/ 6449632 h 6755717"/>
              <a:gd name="connsiteX50" fmla="*/ 8373709 w 10787215"/>
              <a:gd name="connsiteY50" fmla="*/ 6455018 h 6755717"/>
              <a:gd name="connsiteX51" fmla="*/ 8356905 w 10787215"/>
              <a:gd name="connsiteY51" fmla="*/ 6460922 h 6755717"/>
              <a:gd name="connsiteX52" fmla="*/ 8342130 w 10787215"/>
              <a:gd name="connsiteY52" fmla="*/ 6455214 h 6755717"/>
              <a:gd name="connsiteX53" fmla="*/ 8273578 w 10787215"/>
              <a:gd name="connsiteY53" fmla="*/ 6446510 h 6755717"/>
              <a:gd name="connsiteX54" fmla="*/ 8256015 w 10787215"/>
              <a:gd name="connsiteY54" fmla="*/ 6445328 h 6755717"/>
              <a:gd name="connsiteX55" fmla="*/ 7524878 w 10787215"/>
              <a:gd name="connsiteY55" fmla="*/ 6470860 h 6755717"/>
              <a:gd name="connsiteX56" fmla="*/ 6892841 w 10787215"/>
              <a:gd name="connsiteY56" fmla="*/ 6492931 h 6755717"/>
              <a:gd name="connsiteX57" fmla="*/ 6476543 w 10787215"/>
              <a:gd name="connsiteY57" fmla="*/ 6507469 h 6755717"/>
              <a:gd name="connsiteX58" fmla="*/ 6443282 w 10787215"/>
              <a:gd name="connsiteY58" fmla="*/ 6508810 h 6755717"/>
              <a:gd name="connsiteX59" fmla="*/ 6241132 w 10787215"/>
              <a:gd name="connsiteY59" fmla="*/ 6515954 h 6755717"/>
              <a:gd name="connsiteX60" fmla="*/ 6239723 w 10787215"/>
              <a:gd name="connsiteY60" fmla="*/ 6515738 h 6755717"/>
              <a:gd name="connsiteX61" fmla="*/ 3903363 w 10787215"/>
              <a:gd name="connsiteY61" fmla="*/ 6597326 h 6755717"/>
              <a:gd name="connsiteX62" fmla="*/ 488708 w 10787215"/>
              <a:gd name="connsiteY62" fmla="*/ 6755717 h 6755717"/>
              <a:gd name="connsiteX63" fmla="*/ 0 w 10787215"/>
              <a:gd name="connsiteY63" fmla="*/ 6755717 h 6755717"/>
              <a:gd name="connsiteX64" fmla="*/ 0 w 10787215"/>
              <a:gd name="connsiteY64" fmla="*/ 376860 h 6755717"/>
              <a:gd name="connsiteX65" fmla="*/ 1459259 w 10787215"/>
              <a:gd name="connsiteY65" fmla="*/ 325901 h 6755717"/>
              <a:gd name="connsiteX66" fmla="*/ 1511989 w 10787215"/>
              <a:gd name="connsiteY66" fmla="*/ 312691 h 6755717"/>
              <a:gd name="connsiteX67" fmla="*/ 1567031 w 10787215"/>
              <a:gd name="connsiteY67" fmla="*/ 322138 h 6755717"/>
              <a:gd name="connsiteX68" fmla="*/ 2295246 w 10787215"/>
              <a:gd name="connsiteY68" fmla="*/ 296708 h 6755717"/>
              <a:gd name="connsiteX69" fmla="*/ 2391907 w 10787215"/>
              <a:gd name="connsiteY69" fmla="*/ 293333 h 6755717"/>
              <a:gd name="connsiteX70" fmla="*/ 2445474 w 10787215"/>
              <a:gd name="connsiteY70" fmla="*/ 279345 h 6755717"/>
              <a:gd name="connsiteX71" fmla="*/ 2500189 w 10787215"/>
              <a:gd name="connsiteY71" fmla="*/ 263547 h 6755717"/>
              <a:gd name="connsiteX72" fmla="*/ 2553172 w 10787215"/>
              <a:gd name="connsiteY72" fmla="*/ 255710 h 6755717"/>
              <a:gd name="connsiteX73" fmla="*/ 2594089 w 10787215"/>
              <a:gd name="connsiteY73" fmla="*/ 253351 h 6755717"/>
              <a:gd name="connsiteX74" fmla="*/ 2637277 w 10787215"/>
              <a:gd name="connsiteY74" fmla="*/ 260039 h 6755717"/>
              <a:gd name="connsiteX75" fmla="*/ 2666118 w 10787215"/>
              <a:gd name="connsiteY75" fmla="*/ 255623 h 6755717"/>
              <a:gd name="connsiteX76" fmla="*/ 2720359 w 10787215"/>
              <a:gd name="connsiteY76" fmla="*/ 262510 h 6755717"/>
              <a:gd name="connsiteX77" fmla="*/ 2799543 w 10787215"/>
              <a:gd name="connsiteY77" fmla="*/ 267835 h 6755717"/>
              <a:gd name="connsiteX78" fmla="*/ 2854155 w 10787215"/>
              <a:gd name="connsiteY78" fmla="*/ 274551 h 6755717"/>
              <a:gd name="connsiteX79" fmla="*/ 2864721 w 10787215"/>
              <a:gd name="connsiteY79" fmla="*/ 276822 h 6755717"/>
              <a:gd name="connsiteX80" fmla="*/ 3220117 w 10787215"/>
              <a:gd name="connsiteY80" fmla="*/ 264411 h 6755717"/>
              <a:gd name="connsiteX81" fmla="*/ 3246230 w 10787215"/>
              <a:gd name="connsiteY81" fmla="*/ 260548 h 6755717"/>
              <a:gd name="connsiteX82" fmla="*/ 3334781 w 10787215"/>
              <a:gd name="connsiteY82" fmla="*/ 260407 h 6755717"/>
              <a:gd name="connsiteX83" fmla="*/ 3347486 w 10787215"/>
              <a:gd name="connsiteY83" fmla="*/ 255944 h 6755717"/>
              <a:gd name="connsiteX84" fmla="*/ 3434099 w 10787215"/>
              <a:gd name="connsiteY84" fmla="*/ 256939 h 6755717"/>
              <a:gd name="connsiteX85" fmla="*/ 3528723 w 10787215"/>
              <a:gd name="connsiteY85" fmla="*/ 250220 h 6755717"/>
              <a:gd name="connsiteX86" fmla="*/ 3535478 w 10787215"/>
              <a:gd name="connsiteY86" fmla="*/ 240807 h 6755717"/>
              <a:gd name="connsiteX87" fmla="*/ 3556228 w 10787215"/>
              <a:gd name="connsiteY87" fmla="*/ 239277 h 6755717"/>
              <a:gd name="connsiteX88" fmla="*/ 3588945 w 10787215"/>
              <a:gd name="connsiteY88" fmla="*/ 238310 h 6755717"/>
              <a:gd name="connsiteX89" fmla="*/ 3662553 w 10787215"/>
              <a:gd name="connsiteY89" fmla="*/ 245371 h 675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3" name="Picture 4" descr="Yellow paper folded as graph">
            <a:extLst>
              <a:ext uri="{FF2B5EF4-FFF2-40B4-BE49-F238E27FC236}">
                <a16:creationId xmlns:a16="http://schemas.microsoft.com/office/drawing/2014/main" id="{7D133078-D246-6F25-9DA8-0FEA3A444E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t="6177" r="-1" b="-1"/>
          <a:stretch/>
        </p:blipFill>
        <p:spPr>
          <a:xfrm>
            <a:off x="-1" y="97328"/>
            <a:ext cx="10836068" cy="6786312"/>
          </a:xfrm>
          <a:custGeom>
            <a:avLst/>
            <a:gdLst/>
            <a:ahLst/>
            <a:cxnLst/>
            <a:rect l="l" t="t" r="r" b="b"/>
            <a:pathLst>
              <a:path w="10787215" h="6755717">
                <a:moveTo>
                  <a:pt x="10525984" y="0"/>
                </a:moveTo>
                <a:cubicBezTo>
                  <a:pt x="10547044" y="8337"/>
                  <a:pt x="10550472" y="10713"/>
                  <a:pt x="10563060" y="25925"/>
                </a:cubicBezTo>
                <a:lnTo>
                  <a:pt x="10568511" y="48223"/>
                </a:lnTo>
                <a:cubicBezTo>
                  <a:pt x="10585764" y="542122"/>
                  <a:pt x="10652457" y="2451271"/>
                  <a:pt x="10671688" y="3001804"/>
                </a:cubicBezTo>
                <a:lnTo>
                  <a:pt x="10683897" y="3351424"/>
                </a:lnTo>
                <a:lnTo>
                  <a:pt x="10787035" y="6304910"/>
                </a:lnTo>
                <a:cubicBezTo>
                  <a:pt x="10787034" y="6304912"/>
                  <a:pt x="10787033" y="6304913"/>
                  <a:pt x="10787032" y="6304915"/>
                </a:cubicBezTo>
                <a:cubicBezTo>
                  <a:pt x="10787093" y="6306633"/>
                  <a:pt x="10787154" y="6308352"/>
                  <a:pt x="10787215" y="6310070"/>
                </a:cubicBezTo>
                <a:lnTo>
                  <a:pt x="10779134" y="6324066"/>
                </a:lnTo>
                <a:lnTo>
                  <a:pt x="10772641" y="6339804"/>
                </a:lnTo>
                <a:lnTo>
                  <a:pt x="10767163" y="6344794"/>
                </a:lnTo>
                <a:lnTo>
                  <a:pt x="10761538" y="6354534"/>
                </a:lnTo>
                <a:lnTo>
                  <a:pt x="10753020" y="6354826"/>
                </a:lnTo>
                <a:lnTo>
                  <a:pt x="10742859" y="6358485"/>
                </a:lnTo>
                <a:lnTo>
                  <a:pt x="10717371" y="6359376"/>
                </a:lnTo>
                <a:lnTo>
                  <a:pt x="10716864" y="6360582"/>
                </a:lnTo>
                <a:cubicBezTo>
                  <a:pt x="10715793" y="6375139"/>
                  <a:pt x="10734400" y="6387188"/>
                  <a:pt x="10676656" y="6389205"/>
                </a:cubicBezTo>
                <a:lnTo>
                  <a:pt x="10597111" y="6363575"/>
                </a:lnTo>
                <a:lnTo>
                  <a:pt x="9820767" y="6390686"/>
                </a:lnTo>
                <a:lnTo>
                  <a:pt x="9807405" y="6395341"/>
                </a:lnTo>
                <a:cubicBezTo>
                  <a:pt x="9800223" y="6397336"/>
                  <a:pt x="9790323" y="6399300"/>
                  <a:pt x="9775284" y="6400669"/>
                </a:cubicBezTo>
                <a:cubicBezTo>
                  <a:pt x="9737352" y="6388020"/>
                  <a:pt x="9689923" y="6423409"/>
                  <a:pt x="9642733" y="6406266"/>
                </a:cubicBezTo>
                <a:cubicBezTo>
                  <a:pt x="9625581" y="6402315"/>
                  <a:pt x="9573710" y="6404482"/>
                  <a:pt x="9564655" y="6413661"/>
                </a:cubicBezTo>
                <a:cubicBezTo>
                  <a:pt x="9553995" y="6415919"/>
                  <a:pt x="9541098" y="6413167"/>
                  <a:pt x="9536921" y="6422825"/>
                </a:cubicBezTo>
                <a:cubicBezTo>
                  <a:pt x="9529648" y="6434516"/>
                  <a:pt x="9490341" y="6418021"/>
                  <a:pt x="9496893" y="6431347"/>
                </a:cubicBezTo>
                <a:cubicBezTo>
                  <a:pt x="9469017" y="6420076"/>
                  <a:pt x="9449776" y="6444692"/>
                  <a:pt x="9427742" y="6451312"/>
                </a:cubicBezTo>
                <a:lnTo>
                  <a:pt x="9360781" y="6461217"/>
                </a:lnTo>
                <a:lnTo>
                  <a:pt x="9315635" y="6464259"/>
                </a:lnTo>
                <a:lnTo>
                  <a:pt x="9309069" y="6464198"/>
                </a:lnTo>
                <a:lnTo>
                  <a:pt x="9254486" y="6455747"/>
                </a:lnTo>
                <a:cubicBezTo>
                  <a:pt x="9253289" y="6457680"/>
                  <a:pt x="9251650" y="6459495"/>
                  <a:pt x="9249615" y="6461132"/>
                </a:cubicBezTo>
                <a:lnTo>
                  <a:pt x="9232811" y="6467037"/>
                </a:lnTo>
                <a:lnTo>
                  <a:pt x="9218036" y="6461328"/>
                </a:lnTo>
                <a:lnTo>
                  <a:pt x="9149486" y="6452624"/>
                </a:lnTo>
                <a:lnTo>
                  <a:pt x="9049412" y="6445894"/>
                </a:lnTo>
                <a:lnTo>
                  <a:pt x="9034119" y="6440025"/>
                </a:lnTo>
                <a:cubicBezTo>
                  <a:pt x="8999480" y="6434206"/>
                  <a:pt x="8958258" y="6442933"/>
                  <a:pt x="8935776" y="6427814"/>
                </a:cubicBezTo>
                <a:lnTo>
                  <a:pt x="8884376" y="6427190"/>
                </a:lnTo>
                <a:lnTo>
                  <a:pt x="8878872" y="6433234"/>
                </a:lnTo>
                <a:lnTo>
                  <a:pt x="8863669" y="6432221"/>
                </a:lnTo>
                <a:lnTo>
                  <a:pt x="8859625" y="6433232"/>
                </a:lnTo>
                <a:cubicBezTo>
                  <a:pt x="8851908" y="6435193"/>
                  <a:pt x="8844245" y="6436925"/>
                  <a:pt x="8836444" y="6437751"/>
                </a:cubicBezTo>
                <a:cubicBezTo>
                  <a:pt x="8837077" y="6432204"/>
                  <a:pt x="8835160" y="6428812"/>
                  <a:pt x="8831733" y="6426801"/>
                </a:cubicBezTo>
                <a:lnTo>
                  <a:pt x="8824805" y="6425465"/>
                </a:lnTo>
                <a:lnTo>
                  <a:pt x="8573061" y="6434256"/>
                </a:lnTo>
                <a:lnTo>
                  <a:pt x="8551836" y="6445197"/>
                </a:lnTo>
                <a:lnTo>
                  <a:pt x="8484874" y="6455103"/>
                </a:lnTo>
                <a:lnTo>
                  <a:pt x="8439729" y="6458145"/>
                </a:lnTo>
                <a:lnTo>
                  <a:pt x="8433162" y="6458083"/>
                </a:lnTo>
                <a:lnTo>
                  <a:pt x="8378580" y="6449632"/>
                </a:lnTo>
                <a:cubicBezTo>
                  <a:pt x="8377382" y="6451564"/>
                  <a:pt x="8375743" y="6453381"/>
                  <a:pt x="8373709" y="6455018"/>
                </a:cubicBezTo>
                <a:lnTo>
                  <a:pt x="8356905" y="6460922"/>
                </a:lnTo>
                <a:lnTo>
                  <a:pt x="8342130" y="6455214"/>
                </a:lnTo>
                <a:lnTo>
                  <a:pt x="8273578" y="6446510"/>
                </a:lnTo>
                <a:lnTo>
                  <a:pt x="8256015" y="6445328"/>
                </a:lnTo>
                <a:lnTo>
                  <a:pt x="7524878" y="6470860"/>
                </a:lnTo>
                <a:lnTo>
                  <a:pt x="6892841" y="6492931"/>
                </a:lnTo>
                <a:lnTo>
                  <a:pt x="6476543" y="6507469"/>
                </a:lnTo>
                <a:lnTo>
                  <a:pt x="6443282" y="6508810"/>
                </a:lnTo>
                <a:cubicBezTo>
                  <a:pt x="6450945" y="6516774"/>
                  <a:pt x="6296920" y="6520781"/>
                  <a:pt x="6241132" y="6515954"/>
                </a:cubicBezTo>
                <a:lnTo>
                  <a:pt x="6239723" y="6515738"/>
                </a:lnTo>
                <a:lnTo>
                  <a:pt x="3903363" y="6597326"/>
                </a:lnTo>
                <a:lnTo>
                  <a:pt x="488708" y="6755717"/>
                </a:lnTo>
                <a:lnTo>
                  <a:pt x="0" y="6755717"/>
                </a:lnTo>
                <a:lnTo>
                  <a:pt x="0" y="376860"/>
                </a:lnTo>
                <a:lnTo>
                  <a:pt x="1459259" y="325901"/>
                </a:lnTo>
                <a:lnTo>
                  <a:pt x="1511989" y="312691"/>
                </a:lnTo>
                <a:cubicBezTo>
                  <a:pt x="1541823" y="312150"/>
                  <a:pt x="1548684" y="318989"/>
                  <a:pt x="1567031" y="322138"/>
                </a:cubicBezTo>
                <a:lnTo>
                  <a:pt x="2295246" y="296708"/>
                </a:lnTo>
                <a:lnTo>
                  <a:pt x="2391907" y="293333"/>
                </a:lnTo>
                <a:lnTo>
                  <a:pt x="2445474" y="279345"/>
                </a:lnTo>
                <a:cubicBezTo>
                  <a:pt x="2467530" y="288263"/>
                  <a:pt x="2482756" y="268786"/>
                  <a:pt x="2500189" y="263547"/>
                </a:cubicBezTo>
                <a:lnTo>
                  <a:pt x="2553172" y="255710"/>
                </a:lnTo>
                <a:lnTo>
                  <a:pt x="2594089" y="253351"/>
                </a:lnTo>
                <a:lnTo>
                  <a:pt x="2637277" y="260039"/>
                </a:lnTo>
                <a:cubicBezTo>
                  <a:pt x="2649282" y="260417"/>
                  <a:pt x="2652271" y="255211"/>
                  <a:pt x="2666118" y="255623"/>
                </a:cubicBezTo>
                <a:lnTo>
                  <a:pt x="2720359" y="262510"/>
                </a:lnTo>
                <a:lnTo>
                  <a:pt x="2799543" y="267835"/>
                </a:lnTo>
                <a:lnTo>
                  <a:pt x="2854155" y="274551"/>
                </a:lnTo>
                <a:lnTo>
                  <a:pt x="2864721" y="276822"/>
                </a:lnTo>
                <a:lnTo>
                  <a:pt x="3220117" y="264411"/>
                </a:lnTo>
                <a:lnTo>
                  <a:pt x="3246230" y="260548"/>
                </a:lnTo>
                <a:lnTo>
                  <a:pt x="3334781" y="260407"/>
                </a:lnTo>
                <a:lnTo>
                  <a:pt x="3347486" y="255944"/>
                </a:lnTo>
                <a:lnTo>
                  <a:pt x="3434099" y="256939"/>
                </a:lnTo>
                <a:cubicBezTo>
                  <a:pt x="3462714" y="255371"/>
                  <a:pt x="3512366" y="254534"/>
                  <a:pt x="3528723" y="250220"/>
                </a:cubicBezTo>
                <a:lnTo>
                  <a:pt x="3535478" y="240807"/>
                </a:lnTo>
                <a:lnTo>
                  <a:pt x="3556228" y="239277"/>
                </a:lnTo>
                <a:cubicBezTo>
                  <a:pt x="3557772" y="239926"/>
                  <a:pt x="3587707" y="238294"/>
                  <a:pt x="3588945" y="238310"/>
                </a:cubicBezTo>
                <a:lnTo>
                  <a:pt x="3662553" y="245371"/>
                </a:ln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163BA8B-9A73-44EA-9FA4-BD1D04E89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7355" y="3081675"/>
            <a:ext cx="10951269" cy="3801963"/>
          </a:xfrm>
          <a:custGeom>
            <a:avLst/>
            <a:gdLst>
              <a:gd name="connsiteX0" fmla="*/ 45157 w 10901897"/>
              <a:gd name="connsiteY0" fmla="*/ 0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45157 w 10901897"/>
              <a:gd name="connsiteY0" fmla="*/ 708524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69" fmla="*/ 45157 w 10901897"/>
              <a:gd name="connsiteY69" fmla="*/ 708524 h 7061024"/>
              <a:gd name="connsiteX0" fmla="*/ 0 w 10901897"/>
              <a:gd name="connsiteY0" fmla="*/ 710101 h 7061024"/>
              <a:gd name="connsiteX1" fmla="*/ 10693358 w 10901897"/>
              <a:gd name="connsiteY1" fmla="*/ 0 h 7061024"/>
              <a:gd name="connsiteX2" fmla="*/ 10693358 w 10901897"/>
              <a:gd name="connsiteY2" fmla="*/ 668465 h 7061024"/>
              <a:gd name="connsiteX3" fmla="*/ 10697473 w 10901897"/>
              <a:gd name="connsiteY3" fmla="*/ 786257 h 7061024"/>
              <a:gd name="connsiteX4" fmla="*/ 10786370 w 10901897"/>
              <a:gd name="connsiteY4" fmla="*/ 3331041 h 7061024"/>
              <a:gd name="connsiteX5" fmla="*/ 10798579 w 10901897"/>
              <a:gd name="connsiteY5" fmla="*/ 3680661 h 7061024"/>
              <a:gd name="connsiteX6" fmla="*/ 10901717 w 10901897"/>
              <a:gd name="connsiteY6" fmla="*/ 6634146 h 7061024"/>
              <a:gd name="connsiteX7" fmla="*/ 10901714 w 10901897"/>
              <a:gd name="connsiteY7" fmla="*/ 6634151 h 7061024"/>
              <a:gd name="connsiteX8" fmla="*/ 10901897 w 10901897"/>
              <a:gd name="connsiteY8" fmla="*/ 6639306 h 7061024"/>
              <a:gd name="connsiteX9" fmla="*/ 10893816 w 10901897"/>
              <a:gd name="connsiteY9" fmla="*/ 6653302 h 7061024"/>
              <a:gd name="connsiteX10" fmla="*/ 10887323 w 10901897"/>
              <a:gd name="connsiteY10" fmla="*/ 6669040 h 7061024"/>
              <a:gd name="connsiteX11" fmla="*/ 10881845 w 10901897"/>
              <a:gd name="connsiteY11" fmla="*/ 6674030 h 7061024"/>
              <a:gd name="connsiteX12" fmla="*/ 10876220 w 10901897"/>
              <a:gd name="connsiteY12" fmla="*/ 6683770 h 7061024"/>
              <a:gd name="connsiteX13" fmla="*/ 10867702 w 10901897"/>
              <a:gd name="connsiteY13" fmla="*/ 6684062 h 7061024"/>
              <a:gd name="connsiteX14" fmla="*/ 10857541 w 10901897"/>
              <a:gd name="connsiteY14" fmla="*/ 6687722 h 7061024"/>
              <a:gd name="connsiteX15" fmla="*/ 10832053 w 10901897"/>
              <a:gd name="connsiteY15" fmla="*/ 6688612 h 7061024"/>
              <a:gd name="connsiteX16" fmla="*/ 10831546 w 10901897"/>
              <a:gd name="connsiteY16" fmla="*/ 6689818 h 7061024"/>
              <a:gd name="connsiteX17" fmla="*/ 10791337 w 10901897"/>
              <a:gd name="connsiteY17" fmla="*/ 6718441 h 7061024"/>
              <a:gd name="connsiteX18" fmla="*/ 10711793 w 10901897"/>
              <a:gd name="connsiteY18" fmla="*/ 6692811 h 7061024"/>
              <a:gd name="connsiteX19" fmla="*/ 9935449 w 10901897"/>
              <a:gd name="connsiteY19" fmla="*/ 6719922 h 7061024"/>
              <a:gd name="connsiteX20" fmla="*/ 9922087 w 10901897"/>
              <a:gd name="connsiteY20" fmla="*/ 6724577 h 7061024"/>
              <a:gd name="connsiteX21" fmla="*/ 9889965 w 10901897"/>
              <a:gd name="connsiteY21" fmla="*/ 6729905 h 7061024"/>
              <a:gd name="connsiteX22" fmla="*/ 9757415 w 10901897"/>
              <a:gd name="connsiteY22" fmla="*/ 6735503 h 7061024"/>
              <a:gd name="connsiteX23" fmla="*/ 9679337 w 10901897"/>
              <a:gd name="connsiteY23" fmla="*/ 6742897 h 7061024"/>
              <a:gd name="connsiteX24" fmla="*/ 9651603 w 10901897"/>
              <a:gd name="connsiteY24" fmla="*/ 6752061 h 7061024"/>
              <a:gd name="connsiteX25" fmla="*/ 9611575 w 10901897"/>
              <a:gd name="connsiteY25" fmla="*/ 6760584 h 7061024"/>
              <a:gd name="connsiteX26" fmla="*/ 9542424 w 10901897"/>
              <a:gd name="connsiteY26" fmla="*/ 6780548 h 7061024"/>
              <a:gd name="connsiteX27" fmla="*/ 9475463 w 10901897"/>
              <a:gd name="connsiteY27" fmla="*/ 6790453 h 7061024"/>
              <a:gd name="connsiteX28" fmla="*/ 9430317 w 10901897"/>
              <a:gd name="connsiteY28" fmla="*/ 6793495 h 7061024"/>
              <a:gd name="connsiteX29" fmla="*/ 9423751 w 10901897"/>
              <a:gd name="connsiteY29" fmla="*/ 6793435 h 7061024"/>
              <a:gd name="connsiteX30" fmla="*/ 9369168 w 10901897"/>
              <a:gd name="connsiteY30" fmla="*/ 6784983 h 7061024"/>
              <a:gd name="connsiteX31" fmla="*/ 9364297 w 10901897"/>
              <a:gd name="connsiteY31" fmla="*/ 6790369 h 7061024"/>
              <a:gd name="connsiteX32" fmla="*/ 9347493 w 10901897"/>
              <a:gd name="connsiteY32" fmla="*/ 6796274 h 7061024"/>
              <a:gd name="connsiteX33" fmla="*/ 9332718 w 10901897"/>
              <a:gd name="connsiteY33" fmla="*/ 6790564 h 7061024"/>
              <a:gd name="connsiteX34" fmla="*/ 9264167 w 10901897"/>
              <a:gd name="connsiteY34" fmla="*/ 6781860 h 7061024"/>
              <a:gd name="connsiteX35" fmla="*/ 9164094 w 10901897"/>
              <a:gd name="connsiteY35" fmla="*/ 6775130 h 7061024"/>
              <a:gd name="connsiteX36" fmla="*/ 9148800 w 10901897"/>
              <a:gd name="connsiteY36" fmla="*/ 6769262 h 7061024"/>
              <a:gd name="connsiteX37" fmla="*/ 9050458 w 10901897"/>
              <a:gd name="connsiteY37" fmla="*/ 6757050 h 7061024"/>
              <a:gd name="connsiteX38" fmla="*/ 8999058 w 10901897"/>
              <a:gd name="connsiteY38" fmla="*/ 6756427 h 7061024"/>
              <a:gd name="connsiteX39" fmla="*/ 8993554 w 10901897"/>
              <a:gd name="connsiteY39" fmla="*/ 6762470 h 7061024"/>
              <a:gd name="connsiteX40" fmla="*/ 8978351 w 10901897"/>
              <a:gd name="connsiteY40" fmla="*/ 6761457 h 7061024"/>
              <a:gd name="connsiteX41" fmla="*/ 8974307 w 10901897"/>
              <a:gd name="connsiteY41" fmla="*/ 6762468 h 7061024"/>
              <a:gd name="connsiteX42" fmla="*/ 8951126 w 10901897"/>
              <a:gd name="connsiteY42" fmla="*/ 6766987 h 7061024"/>
              <a:gd name="connsiteX43" fmla="*/ 8946415 w 10901897"/>
              <a:gd name="connsiteY43" fmla="*/ 6756038 h 7061024"/>
              <a:gd name="connsiteX44" fmla="*/ 8939487 w 10901897"/>
              <a:gd name="connsiteY44" fmla="*/ 6754702 h 7061024"/>
              <a:gd name="connsiteX45" fmla="*/ 8687743 w 10901897"/>
              <a:gd name="connsiteY45" fmla="*/ 6763493 h 7061024"/>
              <a:gd name="connsiteX46" fmla="*/ 8666518 w 10901897"/>
              <a:gd name="connsiteY46" fmla="*/ 6774433 h 7061024"/>
              <a:gd name="connsiteX47" fmla="*/ 8599556 w 10901897"/>
              <a:gd name="connsiteY47" fmla="*/ 6784339 h 7061024"/>
              <a:gd name="connsiteX48" fmla="*/ 8554411 w 10901897"/>
              <a:gd name="connsiteY48" fmla="*/ 6787381 h 7061024"/>
              <a:gd name="connsiteX49" fmla="*/ 8547844 w 10901897"/>
              <a:gd name="connsiteY49" fmla="*/ 6787320 h 7061024"/>
              <a:gd name="connsiteX50" fmla="*/ 8493261 w 10901897"/>
              <a:gd name="connsiteY50" fmla="*/ 6778868 h 7061024"/>
              <a:gd name="connsiteX51" fmla="*/ 8488390 w 10901897"/>
              <a:gd name="connsiteY51" fmla="*/ 6784255 h 7061024"/>
              <a:gd name="connsiteX52" fmla="*/ 8471586 w 10901897"/>
              <a:gd name="connsiteY52" fmla="*/ 6790159 h 7061024"/>
              <a:gd name="connsiteX53" fmla="*/ 8456812 w 10901897"/>
              <a:gd name="connsiteY53" fmla="*/ 6784450 h 7061024"/>
              <a:gd name="connsiteX54" fmla="*/ 8388259 w 10901897"/>
              <a:gd name="connsiteY54" fmla="*/ 6775746 h 7061024"/>
              <a:gd name="connsiteX55" fmla="*/ 8370697 w 10901897"/>
              <a:gd name="connsiteY55" fmla="*/ 6774564 h 7061024"/>
              <a:gd name="connsiteX56" fmla="*/ 7639559 w 10901897"/>
              <a:gd name="connsiteY56" fmla="*/ 6800096 h 7061024"/>
              <a:gd name="connsiteX57" fmla="*/ 7007522 w 10901897"/>
              <a:gd name="connsiteY57" fmla="*/ 6822167 h 7061024"/>
              <a:gd name="connsiteX58" fmla="*/ 6591224 w 10901897"/>
              <a:gd name="connsiteY58" fmla="*/ 6836705 h 7061024"/>
              <a:gd name="connsiteX59" fmla="*/ 6557964 w 10901897"/>
              <a:gd name="connsiteY59" fmla="*/ 6838046 h 7061024"/>
              <a:gd name="connsiteX60" fmla="*/ 6355814 w 10901897"/>
              <a:gd name="connsiteY60" fmla="*/ 6845191 h 7061024"/>
              <a:gd name="connsiteX61" fmla="*/ 6354404 w 10901897"/>
              <a:gd name="connsiteY61" fmla="*/ 6844975 h 7061024"/>
              <a:gd name="connsiteX62" fmla="*/ 4018045 w 10901897"/>
              <a:gd name="connsiteY62" fmla="*/ 6926562 h 7061024"/>
              <a:gd name="connsiteX63" fmla="*/ 168026 w 10901897"/>
              <a:gd name="connsiteY63" fmla="*/ 7061008 h 7061024"/>
              <a:gd name="connsiteX64" fmla="*/ 130799 w 10901897"/>
              <a:gd name="connsiteY64" fmla="*/ 7021785 h 7061024"/>
              <a:gd name="connsiteX65" fmla="*/ 27661 w 10901897"/>
              <a:gd name="connsiteY65" fmla="*/ 4068301 h 7061024"/>
              <a:gd name="connsiteX66" fmla="*/ 15046 w 10901897"/>
              <a:gd name="connsiteY66" fmla="*/ 3707070 h 7061024"/>
              <a:gd name="connsiteX67" fmla="*/ 0 w 10901897"/>
              <a:gd name="connsiteY67" fmla="*/ 3276202 h 7061024"/>
              <a:gd name="connsiteX68" fmla="*/ 0 w 10901897"/>
              <a:gd name="connsiteY68" fmla="*/ 710101 h 7061024"/>
              <a:gd name="connsiteX0" fmla="*/ 0 w 10901897"/>
              <a:gd name="connsiteY0" fmla="*/ 41636 h 6392559"/>
              <a:gd name="connsiteX1" fmla="*/ 10693358 w 10901897"/>
              <a:gd name="connsiteY1" fmla="*/ 0 h 6392559"/>
              <a:gd name="connsiteX2" fmla="*/ 10697473 w 10901897"/>
              <a:gd name="connsiteY2" fmla="*/ 117792 h 6392559"/>
              <a:gd name="connsiteX3" fmla="*/ 10786370 w 10901897"/>
              <a:gd name="connsiteY3" fmla="*/ 2662576 h 6392559"/>
              <a:gd name="connsiteX4" fmla="*/ 10798579 w 10901897"/>
              <a:gd name="connsiteY4" fmla="*/ 3012196 h 6392559"/>
              <a:gd name="connsiteX5" fmla="*/ 10901717 w 10901897"/>
              <a:gd name="connsiteY5" fmla="*/ 5965681 h 6392559"/>
              <a:gd name="connsiteX6" fmla="*/ 10901714 w 10901897"/>
              <a:gd name="connsiteY6" fmla="*/ 5965686 h 6392559"/>
              <a:gd name="connsiteX7" fmla="*/ 10901897 w 10901897"/>
              <a:gd name="connsiteY7" fmla="*/ 5970841 h 6392559"/>
              <a:gd name="connsiteX8" fmla="*/ 10893816 w 10901897"/>
              <a:gd name="connsiteY8" fmla="*/ 5984837 h 6392559"/>
              <a:gd name="connsiteX9" fmla="*/ 10887323 w 10901897"/>
              <a:gd name="connsiteY9" fmla="*/ 6000575 h 6392559"/>
              <a:gd name="connsiteX10" fmla="*/ 10881845 w 10901897"/>
              <a:gd name="connsiteY10" fmla="*/ 6005565 h 6392559"/>
              <a:gd name="connsiteX11" fmla="*/ 10876220 w 10901897"/>
              <a:gd name="connsiteY11" fmla="*/ 6015305 h 6392559"/>
              <a:gd name="connsiteX12" fmla="*/ 10867702 w 10901897"/>
              <a:gd name="connsiteY12" fmla="*/ 6015597 h 6392559"/>
              <a:gd name="connsiteX13" fmla="*/ 10857541 w 10901897"/>
              <a:gd name="connsiteY13" fmla="*/ 6019257 h 6392559"/>
              <a:gd name="connsiteX14" fmla="*/ 10832053 w 10901897"/>
              <a:gd name="connsiteY14" fmla="*/ 6020147 h 6392559"/>
              <a:gd name="connsiteX15" fmla="*/ 10831546 w 10901897"/>
              <a:gd name="connsiteY15" fmla="*/ 6021353 h 6392559"/>
              <a:gd name="connsiteX16" fmla="*/ 10791337 w 10901897"/>
              <a:gd name="connsiteY16" fmla="*/ 6049976 h 6392559"/>
              <a:gd name="connsiteX17" fmla="*/ 10711793 w 10901897"/>
              <a:gd name="connsiteY17" fmla="*/ 6024346 h 6392559"/>
              <a:gd name="connsiteX18" fmla="*/ 9935449 w 10901897"/>
              <a:gd name="connsiteY18" fmla="*/ 6051457 h 6392559"/>
              <a:gd name="connsiteX19" fmla="*/ 9922087 w 10901897"/>
              <a:gd name="connsiteY19" fmla="*/ 6056112 h 6392559"/>
              <a:gd name="connsiteX20" fmla="*/ 9889965 w 10901897"/>
              <a:gd name="connsiteY20" fmla="*/ 6061440 h 6392559"/>
              <a:gd name="connsiteX21" fmla="*/ 9757415 w 10901897"/>
              <a:gd name="connsiteY21" fmla="*/ 6067038 h 6392559"/>
              <a:gd name="connsiteX22" fmla="*/ 9679337 w 10901897"/>
              <a:gd name="connsiteY22" fmla="*/ 6074432 h 6392559"/>
              <a:gd name="connsiteX23" fmla="*/ 9651603 w 10901897"/>
              <a:gd name="connsiteY23" fmla="*/ 6083596 h 6392559"/>
              <a:gd name="connsiteX24" fmla="*/ 9611575 w 10901897"/>
              <a:gd name="connsiteY24" fmla="*/ 6092119 h 6392559"/>
              <a:gd name="connsiteX25" fmla="*/ 9542424 w 10901897"/>
              <a:gd name="connsiteY25" fmla="*/ 6112083 h 6392559"/>
              <a:gd name="connsiteX26" fmla="*/ 9475463 w 10901897"/>
              <a:gd name="connsiteY26" fmla="*/ 6121988 h 6392559"/>
              <a:gd name="connsiteX27" fmla="*/ 9430317 w 10901897"/>
              <a:gd name="connsiteY27" fmla="*/ 6125030 h 6392559"/>
              <a:gd name="connsiteX28" fmla="*/ 9423751 w 10901897"/>
              <a:gd name="connsiteY28" fmla="*/ 6124970 h 6392559"/>
              <a:gd name="connsiteX29" fmla="*/ 9369168 w 10901897"/>
              <a:gd name="connsiteY29" fmla="*/ 6116518 h 6392559"/>
              <a:gd name="connsiteX30" fmla="*/ 9364297 w 10901897"/>
              <a:gd name="connsiteY30" fmla="*/ 6121904 h 6392559"/>
              <a:gd name="connsiteX31" fmla="*/ 9347493 w 10901897"/>
              <a:gd name="connsiteY31" fmla="*/ 6127809 h 6392559"/>
              <a:gd name="connsiteX32" fmla="*/ 9332718 w 10901897"/>
              <a:gd name="connsiteY32" fmla="*/ 6122099 h 6392559"/>
              <a:gd name="connsiteX33" fmla="*/ 9264167 w 10901897"/>
              <a:gd name="connsiteY33" fmla="*/ 6113395 h 6392559"/>
              <a:gd name="connsiteX34" fmla="*/ 9164094 w 10901897"/>
              <a:gd name="connsiteY34" fmla="*/ 6106665 h 6392559"/>
              <a:gd name="connsiteX35" fmla="*/ 9148800 w 10901897"/>
              <a:gd name="connsiteY35" fmla="*/ 6100797 h 6392559"/>
              <a:gd name="connsiteX36" fmla="*/ 9050458 w 10901897"/>
              <a:gd name="connsiteY36" fmla="*/ 6088585 h 6392559"/>
              <a:gd name="connsiteX37" fmla="*/ 8999058 w 10901897"/>
              <a:gd name="connsiteY37" fmla="*/ 6087962 h 6392559"/>
              <a:gd name="connsiteX38" fmla="*/ 8993554 w 10901897"/>
              <a:gd name="connsiteY38" fmla="*/ 6094005 h 6392559"/>
              <a:gd name="connsiteX39" fmla="*/ 8978351 w 10901897"/>
              <a:gd name="connsiteY39" fmla="*/ 6092992 h 6392559"/>
              <a:gd name="connsiteX40" fmla="*/ 8974307 w 10901897"/>
              <a:gd name="connsiteY40" fmla="*/ 6094003 h 6392559"/>
              <a:gd name="connsiteX41" fmla="*/ 8951126 w 10901897"/>
              <a:gd name="connsiteY41" fmla="*/ 6098522 h 6392559"/>
              <a:gd name="connsiteX42" fmla="*/ 8946415 w 10901897"/>
              <a:gd name="connsiteY42" fmla="*/ 6087573 h 6392559"/>
              <a:gd name="connsiteX43" fmla="*/ 8939487 w 10901897"/>
              <a:gd name="connsiteY43" fmla="*/ 6086237 h 6392559"/>
              <a:gd name="connsiteX44" fmla="*/ 8687743 w 10901897"/>
              <a:gd name="connsiteY44" fmla="*/ 6095028 h 6392559"/>
              <a:gd name="connsiteX45" fmla="*/ 8666518 w 10901897"/>
              <a:gd name="connsiteY45" fmla="*/ 6105968 h 6392559"/>
              <a:gd name="connsiteX46" fmla="*/ 8599556 w 10901897"/>
              <a:gd name="connsiteY46" fmla="*/ 6115874 h 6392559"/>
              <a:gd name="connsiteX47" fmla="*/ 8554411 w 10901897"/>
              <a:gd name="connsiteY47" fmla="*/ 6118916 h 6392559"/>
              <a:gd name="connsiteX48" fmla="*/ 8547844 w 10901897"/>
              <a:gd name="connsiteY48" fmla="*/ 6118855 h 6392559"/>
              <a:gd name="connsiteX49" fmla="*/ 8493261 w 10901897"/>
              <a:gd name="connsiteY49" fmla="*/ 6110403 h 6392559"/>
              <a:gd name="connsiteX50" fmla="*/ 8488390 w 10901897"/>
              <a:gd name="connsiteY50" fmla="*/ 6115790 h 6392559"/>
              <a:gd name="connsiteX51" fmla="*/ 8471586 w 10901897"/>
              <a:gd name="connsiteY51" fmla="*/ 6121694 h 6392559"/>
              <a:gd name="connsiteX52" fmla="*/ 8456812 w 10901897"/>
              <a:gd name="connsiteY52" fmla="*/ 6115985 h 6392559"/>
              <a:gd name="connsiteX53" fmla="*/ 8388259 w 10901897"/>
              <a:gd name="connsiteY53" fmla="*/ 6107281 h 6392559"/>
              <a:gd name="connsiteX54" fmla="*/ 8370697 w 10901897"/>
              <a:gd name="connsiteY54" fmla="*/ 6106099 h 6392559"/>
              <a:gd name="connsiteX55" fmla="*/ 7639559 w 10901897"/>
              <a:gd name="connsiteY55" fmla="*/ 6131631 h 6392559"/>
              <a:gd name="connsiteX56" fmla="*/ 7007522 w 10901897"/>
              <a:gd name="connsiteY56" fmla="*/ 6153702 h 6392559"/>
              <a:gd name="connsiteX57" fmla="*/ 6591224 w 10901897"/>
              <a:gd name="connsiteY57" fmla="*/ 6168240 h 6392559"/>
              <a:gd name="connsiteX58" fmla="*/ 6557964 w 10901897"/>
              <a:gd name="connsiteY58" fmla="*/ 6169581 h 6392559"/>
              <a:gd name="connsiteX59" fmla="*/ 6355814 w 10901897"/>
              <a:gd name="connsiteY59" fmla="*/ 6176726 h 6392559"/>
              <a:gd name="connsiteX60" fmla="*/ 6354404 w 10901897"/>
              <a:gd name="connsiteY60" fmla="*/ 6176510 h 6392559"/>
              <a:gd name="connsiteX61" fmla="*/ 4018045 w 10901897"/>
              <a:gd name="connsiteY61" fmla="*/ 6258097 h 6392559"/>
              <a:gd name="connsiteX62" fmla="*/ 168026 w 10901897"/>
              <a:gd name="connsiteY62" fmla="*/ 6392543 h 6392559"/>
              <a:gd name="connsiteX63" fmla="*/ 130799 w 10901897"/>
              <a:gd name="connsiteY63" fmla="*/ 6353320 h 6392559"/>
              <a:gd name="connsiteX64" fmla="*/ 27661 w 10901897"/>
              <a:gd name="connsiteY64" fmla="*/ 3399836 h 6392559"/>
              <a:gd name="connsiteX65" fmla="*/ 15046 w 10901897"/>
              <a:gd name="connsiteY65" fmla="*/ 3038605 h 6392559"/>
              <a:gd name="connsiteX66" fmla="*/ 0 w 10901897"/>
              <a:gd name="connsiteY66" fmla="*/ 2607737 h 6392559"/>
              <a:gd name="connsiteX67" fmla="*/ 0 w 10901897"/>
              <a:gd name="connsiteY67" fmla="*/ 41636 h 6392559"/>
              <a:gd name="connsiteX0" fmla="*/ 0 w 10901897"/>
              <a:gd name="connsiteY0" fmla="*/ 0 h 6350923"/>
              <a:gd name="connsiteX1" fmla="*/ 10697473 w 10901897"/>
              <a:gd name="connsiteY1" fmla="*/ 76156 h 6350923"/>
              <a:gd name="connsiteX2" fmla="*/ 10786370 w 10901897"/>
              <a:gd name="connsiteY2" fmla="*/ 2620940 h 6350923"/>
              <a:gd name="connsiteX3" fmla="*/ 10798579 w 10901897"/>
              <a:gd name="connsiteY3" fmla="*/ 2970560 h 6350923"/>
              <a:gd name="connsiteX4" fmla="*/ 10901717 w 10901897"/>
              <a:gd name="connsiteY4" fmla="*/ 5924045 h 6350923"/>
              <a:gd name="connsiteX5" fmla="*/ 10901714 w 10901897"/>
              <a:gd name="connsiteY5" fmla="*/ 5924050 h 6350923"/>
              <a:gd name="connsiteX6" fmla="*/ 10901897 w 10901897"/>
              <a:gd name="connsiteY6" fmla="*/ 5929205 h 6350923"/>
              <a:gd name="connsiteX7" fmla="*/ 10893816 w 10901897"/>
              <a:gd name="connsiteY7" fmla="*/ 5943201 h 6350923"/>
              <a:gd name="connsiteX8" fmla="*/ 10887323 w 10901897"/>
              <a:gd name="connsiteY8" fmla="*/ 5958939 h 6350923"/>
              <a:gd name="connsiteX9" fmla="*/ 10881845 w 10901897"/>
              <a:gd name="connsiteY9" fmla="*/ 5963929 h 6350923"/>
              <a:gd name="connsiteX10" fmla="*/ 10876220 w 10901897"/>
              <a:gd name="connsiteY10" fmla="*/ 5973669 h 6350923"/>
              <a:gd name="connsiteX11" fmla="*/ 10867702 w 10901897"/>
              <a:gd name="connsiteY11" fmla="*/ 5973961 h 6350923"/>
              <a:gd name="connsiteX12" fmla="*/ 10857541 w 10901897"/>
              <a:gd name="connsiteY12" fmla="*/ 5977621 h 6350923"/>
              <a:gd name="connsiteX13" fmla="*/ 10832053 w 10901897"/>
              <a:gd name="connsiteY13" fmla="*/ 5978511 h 6350923"/>
              <a:gd name="connsiteX14" fmla="*/ 10831546 w 10901897"/>
              <a:gd name="connsiteY14" fmla="*/ 5979717 h 6350923"/>
              <a:gd name="connsiteX15" fmla="*/ 10791337 w 10901897"/>
              <a:gd name="connsiteY15" fmla="*/ 6008340 h 6350923"/>
              <a:gd name="connsiteX16" fmla="*/ 10711793 w 10901897"/>
              <a:gd name="connsiteY16" fmla="*/ 5982710 h 6350923"/>
              <a:gd name="connsiteX17" fmla="*/ 9935449 w 10901897"/>
              <a:gd name="connsiteY17" fmla="*/ 6009821 h 6350923"/>
              <a:gd name="connsiteX18" fmla="*/ 9922087 w 10901897"/>
              <a:gd name="connsiteY18" fmla="*/ 6014476 h 6350923"/>
              <a:gd name="connsiteX19" fmla="*/ 9889965 w 10901897"/>
              <a:gd name="connsiteY19" fmla="*/ 6019804 h 6350923"/>
              <a:gd name="connsiteX20" fmla="*/ 9757415 w 10901897"/>
              <a:gd name="connsiteY20" fmla="*/ 6025402 h 6350923"/>
              <a:gd name="connsiteX21" fmla="*/ 9679337 w 10901897"/>
              <a:gd name="connsiteY21" fmla="*/ 6032796 h 6350923"/>
              <a:gd name="connsiteX22" fmla="*/ 9651603 w 10901897"/>
              <a:gd name="connsiteY22" fmla="*/ 6041960 h 6350923"/>
              <a:gd name="connsiteX23" fmla="*/ 9611575 w 10901897"/>
              <a:gd name="connsiteY23" fmla="*/ 6050483 h 6350923"/>
              <a:gd name="connsiteX24" fmla="*/ 9542424 w 10901897"/>
              <a:gd name="connsiteY24" fmla="*/ 6070447 h 6350923"/>
              <a:gd name="connsiteX25" fmla="*/ 9475463 w 10901897"/>
              <a:gd name="connsiteY25" fmla="*/ 6080352 h 6350923"/>
              <a:gd name="connsiteX26" fmla="*/ 9430317 w 10901897"/>
              <a:gd name="connsiteY26" fmla="*/ 6083394 h 6350923"/>
              <a:gd name="connsiteX27" fmla="*/ 9423751 w 10901897"/>
              <a:gd name="connsiteY27" fmla="*/ 6083334 h 6350923"/>
              <a:gd name="connsiteX28" fmla="*/ 9369168 w 10901897"/>
              <a:gd name="connsiteY28" fmla="*/ 6074882 h 6350923"/>
              <a:gd name="connsiteX29" fmla="*/ 9364297 w 10901897"/>
              <a:gd name="connsiteY29" fmla="*/ 6080268 h 6350923"/>
              <a:gd name="connsiteX30" fmla="*/ 9347493 w 10901897"/>
              <a:gd name="connsiteY30" fmla="*/ 6086173 h 6350923"/>
              <a:gd name="connsiteX31" fmla="*/ 9332718 w 10901897"/>
              <a:gd name="connsiteY31" fmla="*/ 6080463 h 6350923"/>
              <a:gd name="connsiteX32" fmla="*/ 9264167 w 10901897"/>
              <a:gd name="connsiteY32" fmla="*/ 6071759 h 6350923"/>
              <a:gd name="connsiteX33" fmla="*/ 9164094 w 10901897"/>
              <a:gd name="connsiteY33" fmla="*/ 6065029 h 6350923"/>
              <a:gd name="connsiteX34" fmla="*/ 9148800 w 10901897"/>
              <a:gd name="connsiteY34" fmla="*/ 6059161 h 6350923"/>
              <a:gd name="connsiteX35" fmla="*/ 9050458 w 10901897"/>
              <a:gd name="connsiteY35" fmla="*/ 6046949 h 6350923"/>
              <a:gd name="connsiteX36" fmla="*/ 8999058 w 10901897"/>
              <a:gd name="connsiteY36" fmla="*/ 6046326 h 6350923"/>
              <a:gd name="connsiteX37" fmla="*/ 8993554 w 10901897"/>
              <a:gd name="connsiteY37" fmla="*/ 6052369 h 6350923"/>
              <a:gd name="connsiteX38" fmla="*/ 8978351 w 10901897"/>
              <a:gd name="connsiteY38" fmla="*/ 6051356 h 6350923"/>
              <a:gd name="connsiteX39" fmla="*/ 8974307 w 10901897"/>
              <a:gd name="connsiteY39" fmla="*/ 6052367 h 6350923"/>
              <a:gd name="connsiteX40" fmla="*/ 8951126 w 10901897"/>
              <a:gd name="connsiteY40" fmla="*/ 6056886 h 6350923"/>
              <a:gd name="connsiteX41" fmla="*/ 8946415 w 10901897"/>
              <a:gd name="connsiteY41" fmla="*/ 6045937 h 6350923"/>
              <a:gd name="connsiteX42" fmla="*/ 8939487 w 10901897"/>
              <a:gd name="connsiteY42" fmla="*/ 6044601 h 6350923"/>
              <a:gd name="connsiteX43" fmla="*/ 8687743 w 10901897"/>
              <a:gd name="connsiteY43" fmla="*/ 6053392 h 6350923"/>
              <a:gd name="connsiteX44" fmla="*/ 8666518 w 10901897"/>
              <a:gd name="connsiteY44" fmla="*/ 6064332 h 6350923"/>
              <a:gd name="connsiteX45" fmla="*/ 8599556 w 10901897"/>
              <a:gd name="connsiteY45" fmla="*/ 6074238 h 6350923"/>
              <a:gd name="connsiteX46" fmla="*/ 8554411 w 10901897"/>
              <a:gd name="connsiteY46" fmla="*/ 6077280 h 6350923"/>
              <a:gd name="connsiteX47" fmla="*/ 8547844 w 10901897"/>
              <a:gd name="connsiteY47" fmla="*/ 6077219 h 6350923"/>
              <a:gd name="connsiteX48" fmla="*/ 8493261 w 10901897"/>
              <a:gd name="connsiteY48" fmla="*/ 6068767 h 6350923"/>
              <a:gd name="connsiteX49" fmla="*/ 8488390 w 10901897"/>
              <a:gd name="connsiteY49" fmla="*/ 6074154 h 6350923"/>
              <a:gd name="connsiteX50" fmla="*/ 8471586 w 10901897"/>
              <a:gd name="connsiteY50" fmla="*/ 6080058 h 6350923"/>
              <a:gd name="connsiteX51" fmla="*/ 8456812 w 10901897"/>
              <a:gd name="connsiteY51" fmla="*/ 6074349 h 6350923"/>
              <a:gd name="connsiteX52" fmla="*/ 8388259 w 10901897"/>
              <a:gd name="connsiteY52" fmla="*/ 6065645 h 6350923"/>
              <a:gd name="connsiteX53" fmla="*/ 8370697 w 10901897"/>
              <a:gd name="connsiteY53" fmla="*/ 6064463 h 6350923"/>
              <a:gd name="connsiteX54" fmla="*/ 7639559 w 10901897"/>
              <a:gd name="connsiteY54" fmla="*/ 6089995 h 6350923"/>
              <a:gd name="connsiteX55" fmla="*/ 7007522 w 10901897"/>
              <a:gd name="connsiteY55" fmla="*/ 6112066 h 6350923"/>
              <a:gd name="connsiteX56" fmla="*/ 6591224 w 10901897"/>
              <a:gd name="connsiteY56" fmla="*/ 6126604 h 6350923"/>
              <a:gd name="connsiteX57" fmla="*/ 6557964 w 10901897"/>
              <a:gd name="connsiteY57" fmla="*/ 6127945 h 6350923"/>
              <a:gd name="connsiteX58" fmla="*/ 6355814 w 10901897"/>
              <a:gd name="connsiteY58" fmla="*/ 6135090 h 6350923"/>
              <a:gd name="connsiteX59" fmla="*/ 6354404 w 10901897"/>
              <a:gd name="connsiteY59" fmla="*/ 6134874 h 6350923"/>
              <a:gd name="connsiteX60" fmla="*/ 4018045 w 10901897"/>
              <a:gd name="connsiteY60" fmla="*/ 6216461 h 6350923"/>
              <a:gd name="connsiteX61" fmla="*/ 168026 w 10901897"/>
              <a:gd name="connsiteY61" fmla="*/ 6350907 h 6350923"/>
              <a:gd name="connsiteX62" fmla="*/ 130799 w 10901897"/>
              <a:gd name="connsiteY62" fmla="*/ 6311684 h 6350923"/>
              <a:gd name="connsiteX63" fmla="*/ 27661 w 10901897"/>
              <a:gd name="connsiteY63" fmla="*/ 3358200 h 6350923"/>
              <a:gd name="connsiteX64" fmla="*/ 15046 w 10901897"/>
              <a:gd name="connsiteY64" fmla="*/ 2996969 h 6350923"/>
              <a:gd name="connsiteX65" fmla="*/ 0 w 10901897"/>
              <a:gd name="connsiteY65" fmla="*/ 2566101 h 6350923"/>
              <a:gd name="connsiteX66" fmla="*/ 0 w 10901897"/>
              <a:gd name="connsiteY66" fmla="*/ 0 h 6350923"/>
              <a:gd name="connsiteX0" fmla="*/ 0 w 10901897"/>
              <a:gd name="connsiteY0" fmla="*/ 0 h 6350923"/>
              <a:gd name="connsiteX1" fmla="*/ 10786370 w 10901897"/>
              <a:gd name="connsiteY1" fmla="*/ 2620940 h 6350923"/>
              <a:gd name="connsiteX2" fmla="*/ 10798579 w 10901897"/>
              <a:gd name="connsiteY2" fmla="*/ 2970560 h 6350923"/>
              <a:gd name="connsiteX3" fmla="*/ 10901717 w 10901897"/>
              <a:gd name="connsiteY3" fmla="*/ 5924045 h 6350923"/>
              <a:gd name="connsiteX4" fmla="*/ 10901714 w 10901897"/>
              <a:gd name="connsiteY4" fmla="*/ 5924050 h 6350923"/>
              <a:gd name="connsiteX5" fmla="*/ 10901897 w 10901897"/>
              <a:gd name="connsiteY5" fmla="*/ 5929205 h 6350923"/>
              <a:gd name="connsiteX6" fmla="*/ 10893816 w 10901897"/>
              <a:gd name="connsiteY6" fmla="*/ 5943201 h 6350923"/>
              <a:gd name="connsiteX7" fmla="*/ 10887323 w 10901897"/>
              <a:gd name="connsiteY7" fmla="*/ 5958939 h 6350923"/>
              <a:gd name="connsiteX8" fmla="*/ 10881845 w 10901897"/>
              <a:gd name="connsiteY8" fmla="*/ 5963929 h 6350923"/>
              <a:gd name="connsiteX9" fmla="*/ 10876220 w 10901897"/>
              <a:gd name="connsiteY9" fmla="*/ 5973669 h 6350923"/>
              <a:gd name="connsiteX10" fmla="*/ 10867702 w 10901897"/>
              <a:gd name="connsiteY10" fmla="*/ 5973961 h 6350923"/>
              <a:gd name="connsiteX11" fmla="*/ 10857541 w 10901897"/>
              <a:gd name="connsiteY11" fmla="*/ 5977621 h 6350923"/>
              <a:gd name="connsiteX12" fmla="*/ 10832053 w 10901897"/>
              <a:gd name="connsiteY12" fmla="*/ 5978511 h 6350923"/>
              <a:gd name="connsiteX13" fmla="*/ 10831546 w 10901897"/>
              <a:gd name="connsiteY13" fmla="*/ 5979717 h 6350923"/>
              <a:gd name="connsiteX14" fmla="*/ 10791337 w 10901897"/>
              <a:gd name="connsiteY14" fmla="*/ 6008340 h 6350923"/>
              <a:gd name="connsiteX15" fmla="*/ 10711793 w 10901897"/>
              <a:gd name="connsiteY15" fmla="*/ 5982710 h 6350923"/>
              <a:gd name="connsiteX16" fmla="*/ 9935449 w 10901897"/>
              <a:gd name="connsiteY16" fmla="*/ 6009821 h 6350923"/>
              <a:gd name="connsiteX17" fmla="*/ 9922087 w 10901897"/>
              <a:gd name="connsiteY17" fmla="*/ 6014476 h 6350923"/>
              <a:gd name="connsiteX18" fmla="*/ 9889965 w 10901897"/>
              <a:gd name="connsiteY18" fmla="*/ 6019804 h 6350923"/>
              <a:gd name="connsiteX19" fmla="*/ 9757415 w 10901897"/>
              <a:gd name="connsiteY19" fmla="*/ 6025402 h 6350923"/>
              <a:gd name="connsiteX20" fmla="*/ 9679337 w 10901897"/>
              <a:gd name="connsiteY20" fmla="*/ 6032796 h 6350923"/>
              <a:gd name="connsiteX21" fmla="*/ 9651603 w 10901897"/>
              <a:gd name="connsiteY21" fmla="*/ 6041960 h 6350923"/>
              <a:gd name="connsiteX22" fmla="*/ 9611575 w 10901897"/>
              <a:gd name="connsiteY22" fmla="*/ 6050483 h 6350923"/>
              <a:gd name="connsiteX23" fmla="*/ 9542424 w 10901897"/>
              <a:gd name="connsiteY23" fmla="*/ 6070447 h 6350923"/>
              <a:gd name="connsiteX24" fmla="*/ 9475463 w 10901897"/>
              <a:gd name="connsiteY24" fmla="*/ 6080352 h 6350923"/>
              <a:gd name="connsiteX25" fmla="*/ 9430317 w 10901897"/>
              <a:gd name="connsiteY25" fmla="*/ 6083394 h 6350923"/>
              <a:gd name="connsiteX26" fmla="*/ 9423751 w 10901897"/>
              <a:gd name="connsiteY26" fmla="*/ 6083334 h 6350923"/>
              <a:gd name="connsiteX27" fmla="*/ 9369168 w 10901897"/>
              <a:gd name="connsiteY27" fmla="*/ 6074882 h 6350923"/>
              <a:gd name="connsiteX28" fmla="*/ 9364297 w 10901897"/>
              <a:gd name="connsiteY28" fmla="*/ 6080268 h 6350923"/>
              <a:gd name="connsiteX29" fmla="*/ 9347493 w 10901897"/>
              <a:gd name="connsiteY29" fmla="*/ 6086173 h 6350923"/>
              <a:gd name="connsiteX30" fmla="*/ 9332718 w 10901897"/>
              <a:gd name="connsiteY30" fmla="*/ 6080463 h 6350923"/>
              <a:gd name="connsiteX31" fmla="*/ 9264167 w 10901897"/>
              <a:gd name="connsiteY31" fmla="*/ 6071759 h 6350923"/>
              <a:gd name="connsiteX32" fmla="*/ 9164094 w 10901897"/>
              <a:gd name="connsiteY32" fmla="*/ 6065029 h 6350923"/>
              <a:gd name="connsiteX33" fmla="*/ 9148800 w 10901897"/>
              <a:gd name="connsiteY33" fmla="*/ 6059161 h 6350923"/>
              <a:gd name="connsiteX34" fmla="*/ 9050458 w 10901897"/>
              <a:gd name="connsiteY34" fmla="*/ 6046949 h 6350923"/>
              <a:gd name="connsiteX35" fmla="*/ 8999058 w 10901897"/>
              <a:gd name="connsiteY35" fmla="*/ 6046326 h 6350923"/>
              <a:gd name="connsiteX36" fmla="*/ 8993554 w 10901897"/>
              <a:gd name="connsiteY36" fmla="*/ 6052369 h 6350923"/>
              <a:gd name="connsiteX37" fmla="*/ 8978351 w 10901897"/>
              <a:gd name="connsiteY37" fmla="*/ 6051356 h 6350923"/>
              <a:gd name="connsiteX38" fmla="*/ 8974307 w 10901897"/>
              <a:gd name="connsiteY38" fmla="*/ 6052367 h 6350923"/>
              <a:gd name="connsiteX39" fmla="*/ 8951126 w 10901897"/>
              <a:gd name="connsiteY39" fmla="*/ 6056886 h 6350923"/>
              <a:gd name="connsiteX40" fmla="*/ 8946415 w 10901897"/>
              <a:gd name="connsiteY40" fmla="*/ 6045937 h 6350923"/>
              <a:gd name="connsiteX41" fmla="*/ 8939487 w 10901897"/>
              <a:gd name="connsiteY41" fmla="*/ 6044601 h 6350923"/>
              <a:gd name="connsiteX42" fmla="*/ 8687743 w 10901897"/>
              <a:gd name="connsiteY42" fmla="*/ 6053392 h 6350923"/>
              <a:gd name="connsiteX43" fmla="*/ 8666518 w 10901897"/>
              <a:gd name="connsiteY43" fmla="*/ 6064332 h 6350923"/>
              <a:gd name="connsiteX44" fmla="*/ 8599556 w 10901897"/>
              <a:gd name="connsiteY44" fmla="*/ 6074238 h 6350923"/>
              <a:gd name="connsiteX45" fmla="*/ 8554411 w 10901897"/>
              <a:gd name="connsiteY45" fmla="*/ 6077280 h 6350923"/>
              <a:gd name="connsiteX46" fmla="*/ 8547844 w 10901897"/>
              <a:gd name="connsiteY46" fmla="*/ 6077219 h 6350923"/>
              <a:gd name="connsiteX47" fmla="*/ 8493261 w 10901897"/>
              <a:gd name="connsiteY47" fmla="*/ 6068767 h 6350923"/>
              <a:gd name="connsiteX48" fmla="*/ 8488390 w 10901897"/>
              <a:gd name="connsiteY48" fmla="*/ 6074154 h 6350923"/>
              <a:gd name="connsiteX49" fmla="*/ 8471586 w 10901897"/>
              <a:gd name="connsiteY49" fmla="*/ 6080058 h 6350923"/>
              <a:gd name="connsiteX50" fmla="*/ 8456812 w 10901897"/>
              <a:gd name="connsiteY50" fmla="*/ 6074349 h 6350923"/>
              <a:gd name="connsiteX51" fmla="*/ 8388259 w 10901897"/>
              <a:gd name="connsiteY51" fmla="*/ 6065645 h 6350923"/>
              <a:gd name="connsiteX52" fmla="*/ 8370697 w 10901897"/>
              <a:gd name="connsiteY52" fmla="*/ 6064463 h 6350923"/>
              <a:gd name="connsiteX53" fmla="*/ 7639559 w 10901897"/>
              <a:gd name="connsiteY53" fmla="*/ 6089995 h 6350923"/>
              <a:gd name="connsiteX54" fmla="*/ 7007522 w 10901897"/>
              <a:gd name="connsiteY54" fmla="*/ 6112066 h 6350923"/>
              <a:gd name="connsiteX55" fmla="*/ 6591224 w 10901897"/>
              <a:gd name="connsiteY55" fmla="*/ 6126604 h 6350923"/>
              <a:gd name="connsiteX56" fmla="*/ 6557964 w 10901897"/>
              <a:gd name="connsiteY56" fmla="*/ 6127945 h 6350923"/>
              <a:gd name="connsiteX57" fmla="*/ 6355814 w 10901897"/>
              <a:gd name="connsiteY57" fmla="*/ 6135090 h 6350923"/>
              <a:gd name="connsiteX58" fmla="*/ 6354404 w 10901897"/>
              <a:gd name="connsiteY58" fmla="*/ 6134874 h 6350923"/>
              <a:gd name="connsiteX59" fmla="*/ 4018045 w 10901897"/>
              <a:gd name="connsiteY59" fmla="*/ 6216461 h 6350923"/>
              <a:gd name="connsiteX60" fmla="*/ 168026 w 10901897"/>
              <a:gd name="connsiteY60" fmla="*/ 6350907 h 6350923"/>
              <a:gd name="connsiteX61" fmla="*/ 130799 w 10901897"/>
              <a:gd name="connsiteY61" fmla="*/ 6311684 h 6350923"/>
              <a:gd name="connsiteX62" fmla="*/ 27661 w 10901897"/>
              <a:gd name="connsiteY62" fmla="*/ 3358200 h 6350923"/>
              <a:gd name="connsiteX63" fmla="*/ 15046 w 10901897"/>
              <a:gd name="connsiteY63" fmla="*/ 2996969 h 6350923"/>
              <a:gd name="connsiteX64" fmla="*/ 0 w 10901897"/>
              <a:gd name="connsiteY64" fmla="*/ 2566101 h 6350923"/>
              <a:gd name="connsiteX65" fmla="*/ 0 w 10901897"/>
              <a:gd name="connsiteY65" fmla="*/ 0 h 6350923"/>
              <a:gd name="connsiteX0" fmla="*/ 0 w 10901897"/>
              <a:gd name="connsiteY0" fmla="*/ 0 h 3784822"/>
              <a:gd name="connsiteX1" fmla="*/ 10786370 w 10901897"/>
              <a:gd name="connsiteY1" fmla="*/ 54839 h 3784822"/>
              <a:gd name="connsiteX2" fmla="*/ 10798579 w 10901897"/>
              <a:gd name="connsiteY2" fmla="*/ 404459 h 3784822"/>
              <a:gd name="connsiteX3" fmla="*/ 10901717 w 10901897"/>
              <a:gd name="connsiteY3" fmla="*/ 3357944 h 3784822"/>
              <a:gd name="connsiteX4" fmla="*/ 10901714 w 10901897"/>
              <a:gd name="connsiteY4" fmla="*/ 3357949 h 3784822"/>
              <a:gd name="connsiteX5" fmla="*/ 10901897 w 10901897"/>
              <a:gd name="connsiteY5" fmla="*/ 3363104 h 3784822"/>
              <a:gd name="connsiteX6" fmla="*/ 10893816 w 10901897"/>
              <a:gd name="connsiteY6" fmla="*/ 3377100 h 3784822"/>
              <a:gd name="connsiteX7" fmla="*/ 10887323 w 10901897"/>
              <a:gd name="connsiteY7" fmla="*/ 3392838 h 3784822"/>
              <a:gd name="connsiteX8" fmla="*/ 10881845 w 10901897"/>
              <a:gd name="connsiteY8" fmla="*/ 3397828 h 3784822"/>
              <a:gd name="connsiteX9" fmla="*/ 10876220 w 10901897"/>
              <a:gd name="connsiteY9" fmla="*/ 3407568 h 3784822"/>
              <a:gd name="connsiteX10" fmla="*/ 10867702 w 10901897"/>
              <a:gd name="connsiteY10" fmla="*/ 3407860 h 3784822"/>
              <a:gd name="connsiteX11" fmla="*/ 10857541 w 10901897"/>
              <a:gd name="connsiteY11" fmla="*/ 3411520 h 3784822"/>
              <a:gd name="connsiteX12" fmla="*/ 10832053 w 10901897"/>
              <a:gd name="connsiteY12" fmla="*/ 3412410 h 3784822"/>
              <a:gd name="connsiteX13" fmla="*/ 10831546 w 10901897"/>
              <a:gd name="connsiteY13" fmla="*/ 3413616 h 3784822"/>
              <a:gd name="connsiteX14" fmla="*/ 10791337 w 10901897"/>
              <a:gd name="connsiteY14" fmla="*/ 3442239 h 3784822"/>
              <a:gd name="connsiteX15" fmla="*/ 10711793 w 10901897"/>
              <a:gd name="connsiteY15" fmla="*/ 3416609 h 3784822"/>
              <a:gd name="connsiteX16" fmla="*/ 9935449 w 10901897"/>
              <a:gd name="connsiteY16" fmla="*/ 3443720 h 3784822"/>
              <a:gd name="connsiteX17" fmla="*/ 9922087 w 10901897"/>
              <a:gd name="connsiteY17" fmla="*/ 3448375 h 3784822"/>
              <a:gd name="connsiteX18" fmla="*/ 9889965 w 10901897"/>
              <a:gd name="connsiteY18" fmla="*/ 3453703 h 3784822"/>
              <a:gd name="connsiteX19" fmla="*/ 9757415 w 10901897"/>
              <a:gd name="connsiteY19" fmla="*/ 3459301 h 3784822"/>
              <a:gd name="connsiteX20" fmla="*/ 9679337 w 10901897"/>
              <a:gd name="connsiteY20" fmla="*/ 3466695 h 3784822"/>
              <a:gd name="connsiteX21" fmla="*/ 9651603 w 10901897"/>
              <a:gd name="connsiteY21" fmla="*/ 3475859 h 3784822"/>
              <a:gd name="connsiteX22" fmla="*/ 9611575 w 10901897"/>
              <a:gd name="connsiteY22" fmla="*/ 3484382 h 3784822"/>
              <a:gd name="connsiteX23" fmla="*/ 9542424 w 10901897"/>
              <a:gd name="connsiteY23" fmla="*/ 3504346 h 3784822"/>
              <a:gd name="connsiteX24" fmla="*/ 9475463 w 10901897"/>
              <a:gd name="connsiteY24" fmla="*/ 3514251 h 3784822"/>
              <a:gd name="connsiteX25" fmla="*/ 9430317 w 10901897"/>
              <a:gd name="connsiteY25" fmla="*/ 3517293 h 3784822"/>
              <a:gd name="connsiteX26" fmla="*/ 9423751 w 10901897"/>
              <a:gd name="connsiteY26" fmla="*/ 3517233 h 3784822"/>
              <a:gd name="connsiteX27" fmla="*/ 9369168 w 10901897"/>
              <a:gd name="connsiteY27" fmla="*/ 3508781 h 3784822"/>
              <a:gd name="connsiteX28" fmla="*/ 9364297 w 10901897"/>
              <a:gd name="connsiteY28" fmla="*/ 3514167 h 3784822"/>
              <a:gd name="connsiteX29" fmla="*/ 9347493 w 10901897"/>
              <a:gd name="connsiteY29" fmla="*/ 3520072 h 3784822"/>
              <a:gd name="connsiteX30" fmla="*/ 9332718 w 10901897"/>
              <a:gd name="connsiteY30" fmla="*/ 3514362 h 3784822"/>
              <a:gd name="connsiteX31" fmla="*/ 9264167 w 10901897"/>
              <a:gd name="connsiteY31" fmla="*/ 3505658 h 3784822"/>
              <a:gd name="connsiteX32" fmla="*/ 9164094 w 10901897"/>
              <a:gd name="connsiteY32" fmla="*/ 3498928 h 3784822"/>
              <a:gd name="connsiteX33" fmla="*/ 9148800 w 10901897"/>
              <a:gd name="connsiteY33" fmla="*/ 3493060 h 3784822"/>
              <a:gd name="connsiteX34" fmla="*/ 9050458 w 10901897"/>
              <a:gd name="connsiteY34" fmla="*/ 3480848 h 3784822"/>
              <a:gd name="connsiteX35" fmla="*/ 8999058 w 10901897"/>
              <a:gd name="connsiteY35" fmla="*/ 3480225 h 3784822"/>
              <a:gd name="connsiteX36" fmla="*/ 8993554 w 10901897"/>
              <a:gd name="connsiteY36" fmla="*/ 3486268 h 3784822"/>
              <a:gd name="connsiteX37" fmla="*/ 8978351 w 10901897"/>
              <a:gd name="connsiteY37" fmla="*/ 3485255 h 3784822"/>
              <a:gd name="connsiteX38" fmla="*/ 8974307 w 10901897"/>
              <a:gd name="connsiteY38" fmla="*/ 3486266 h 3784822"/>
              <a:gd name="connsiteX39" fmla="*/ 8951126 w 10901897"/>
              <a:gd name="connsiteY39" fmla="*/ 3490785 h 3784822"/>
              <a:gd name="connsiteX40" fmla="*/ 8946415 w 10901897"/>
              <a:gd name="connsiteY40" fmla="*/ 3479836 h 3784822"/>
              <a:gd name="connsiteX41" fmla="*/ 8939487 w 10901897"/>
              <a:gd name="connsiteY41" fmla="*/ 3478500 h 3784822"/>
              <a:gd name="connsiteX42" fmla="*/ 8687743 w 10901897"/>
              <a:gd name="connsiteY42" fmla="*/ 3487291 h 3784822"/>
              <a:gd name="connsiteX43" fmla="*/ 8666518 w 10901897"/>
              <a:gd name="connsiteY43" fmla="*/ 3498231 h 3784822"/>
              <a:gd name="connsiteX44" fmla="*/ 8599556 w 10901897"/>
              <a:gd name="connsiteY44" fmla="*/ 3508137 h 3784822"/>
              <a:gd name="connsiteX45" fmla="*/ 8554411 w 10901897"/>
              <a:gd name="connsiteY45" fmla="*/ 3511179 h 3784822"/>
              <a:gd name="connsiteX46" fmla="*/ 8547844 w 10901897"/>
              <a:gd name="connsiteY46" fmla="*/ 3511118 h 3784822"/>
              <a:gd name="connsiteX47" fmla="*/ 8493261 w 10901897"/>
              <a:gd name="connsiteY47" fmla="*/ 3502666 h 3784822"/>
              <a:gd name="connsiteX48" fmla="*/ 8488390 w 10901897"/>
              <a:gd name="connsiteY48" fmla="*/ 3508053 h 3784822"/>
              <a:gd name="connsiteX49" fmla="*/ 8471586 w 10901897"/>
              <a:gd name="connsiteY49" fmla="*/ 3513957 h 3784822"/>
              <a:gd name="connsiteX50" fmla="*/ 8456812 w 10901897"/>
              <a:gd name="connsiteY50" fmla="*/ 3508248 h 3784822"/>
              <a:gd name="connsiteX51" fmla="*/ 8388259 w 10901897"/>
              <a:gd name="connsiteY51" fmla="*/ 3499544 h 3784822"/>
              <a:gd name="connsiteX52" fmla="*/ 8370697 w 10901897"/>
              <a:gd name="connsiteY52" fmla="*/ 3498362 h 3784822"/>
              <a:gd name="connsiteX53" fmla="*/ 7639559 w 10901897"/>
              <a:gd name="connsiteY53" fmla="*/ 3523894 h 3784822"/>
              <a:gd name="connsiteX54" fmla="*/ 7007522 w 10901897"/>
              <a:gd name="connsiteY54" fmla="*/ 3545965 h 3784822"/>
              <a:gd name="connsiteX55" fmla="*/ 6591224 w 10901897"/>
              <a:gd name="connsiteY55" fmla="*/ 3560503 h 3784822"/>
              <a:gd name="connsiteX56" fmla="*/ 6557964 w 10901897"/>
              <a:gd name="connsiteY56" fmla="*/ 3561844 h 3784822"/>
              <a:gd name="connsiteX57" fmla="*/ 6355814 w 10901897"/>
              <a:gd name="connsiteY57" fmla="*/ 3568989 h 3784822"/>
              <a:gd name="connsiteX58" fmla="*/ 6354404 w 10901897"/>
              <a:gd name="connsiteY58" fmla="*/ 3568773 h 3784822"/>
              <a:gd name="connsiteX59" fmla="*/ 4018045 w 10901897"/>
              <a:gd name="connsiteY59" fmla="*/ 3650360 h 3784822"/>
              <a:gd name="connsiteX60" fmla="*/ 168026 w 10901897"/>
              <a:gd name="connsiteY60" fmla="*/ 3784806 h 3784822"/>
              <a:gd name="connsiteX61" fmla="*/ 130799 w 10901897"/>
              <a:gd name="connsiteY61" fmla="*/ 3745583 h 3784822"/>
              <a:gd name="connsiteX62" fmla="*/ 27661 w 10901897"/>
              <a:gd name="connsiteY62" fmla="*/ 792099 h 3784822"/>
              <a:gd name="connsiteX63" fmla="*/ 15046 w 10901897"/>
              <a:gd name="connsiteY63" fmla="*/ 430868 h 3784822"/>
              <a:gd name="connsiteX64" fmla="*/ 0 w 10901897"/>
              <a:gd name="connsiteY64" fmla="*/ 0 h 3784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0901897" h="3784822">
                <a:moveTo>
                  <a:pt x="0" y="0"/>
                </a:moveTo>
                <a:lnTo>
                  <a:pt x="10786370" y="54839"/>
                </a:lnTo>
                <a:lnTo>
                  <a:pt x="10798579" y="404459"/>
                </a:lnTo>
                <a:lnTo>
                  <a:pt x="10901717" y="3357944"/>
                </a:lnTo>
                <a:cubicBezTo>
                  <a:pt x="10901716" y="3357946"/>
                  <a:pt x="10901715" y="3357947"/>
                  <a:pt x="10901714" y="3357949"/>
                </a:cubicBezTo>
                <a:lnTo>
                  <a:pt x="10901897" y="3363104"/>
                </a:lnTo>
                <a:lnTo>
                  <a:pt x="10893816" y="3377100"/>
                </a:lnTo>
                <a:lnTo>
                  <a:pt x="10887323" y="3392838"/>
                </a:lnTo>
                <a:lnTo>
                  <a:pt x="10881845" y="3397828"/>
                </a:lnTo>
                <a:lnTo>
                  <a:pt x="10876220" y="3407568"/>
                </a:lnTo>
                <a:lnTo>
                  <a:pt x="10867702" y="3407860"/>
                </a:lnTo>
                <a:lnTo>
                  <a:pt x="10857541" y="3411520"/>
                </a:lnTo>
                <a:lnTo>
                  <a:pt x="10832053" y="3412410"/>
                </a:lnTo>
                <a:lnTo>
                  <a:pt x="10831546" y="3413616"/>
                </a:lnTo>
                <a:cubicBezTo>
                  <a:pt x="10830474" y="3428173"/>
                  <a:pt x="10849082" y="3440222"/>
                  <a:pt x="10791337" y="3442239"/>
                </a:cubicBezTo>
                <a:lnTo>
                  <a:pt x="10711793" y="3416609"/>
                </a:lnTo>
                <a:lnTo>
                  <a:pt x="9935449" y="3443720"/>
                </a:lnTo>
                <a:lnTo>
                  <a:pt x="9922087" y="3448375"/>
                </a:lnTo>
                <a:cubicBezTo>
                  <a:pt x="9914905" y="3450370"/>
                  <a:pt x="9905005" y="3452335"/>
                  <a:pt x="9889965" y="3453703"/>
                </a:cubicBezTo>
                <a:cubicBezTo>
                  <a:pt x="9852034" y="3441054"/>
                  <a:pt x="9804605" y="3476443"/>
                  <a:pt x="9757415" y="3459301"/>
                </a:cubicBezTo>
                <a:cubicBezTo>
                  <a:pt x="9740263" y="3455349"/>
                  <a:pt x="9688392" y="3457516"/>
                  <a:pt x="9679337" y="3466695"/>
                </a:cubicBezTo>
                <a:cubicBezTo>
                  <a:pt x="9668677" y="3468953"/>
                  <a:pt x="9655780" y="3466201"/>
                  <a:pt x="9651603" y="3475859"/>
                </a:cubicBezTo>
                <a:cubicBezTo>
                  <a:pt x="9644330" y="3487550"/>
                  <a:pt x="9605022" y="3471055"/>
                  <a:pt x="9611575" y="3484382"/>
                </a:cubicBezTo>
                <a:cubicBezTo>
                  <a:pt x="9583699" y="3473111"/>
                  <a:pt x="9564458" y="3497726"/>
                  <a:pt x="9542424" y="3504346"/>
                </a:cubicBezTo>
                <a:lnTo>
                  <a:pt x="9475463" y="3514251"/>
                </a:lnTo>
                <a:lnTo>
                  <a:pt x="9430317" y="3517293"/>
                </a:lnTo>
                <a:lnTo>
                  <a:pt x="9423751" y="3517233"/>
                </a:lnTo>
                <a:lnTo>
                  <a:pt x="9369168" y="3508781"/>
                </a:lnTo>
                <a:cubicBezTo>
                  <a:pt x="9367971" y="3510714"/>
                  <a:pt x="9366331" y="3512530"/>
                  <a:pt x="9364297" y="3514167"/>
                </a:cubicBezTo>
                <a:lnTo>
                  <a:pt x="9347493" y="3520072"/>
                </a:lnTo>
                <a:lnTo>
                  <a:pt x="9332718" y="3514362"/>
                </a:lnTo>
                <a:lnTo>
                  <a:pt x="9264167" y="3505658"/>
                </a:lnTo>
                <a:lnTo>
                  <a:pt x="9164094" y="3498928"/>
                </a:lnTo>
                <a:lnTo>
                  <a:pt x="9148800" y="3493060"/>
                </a:lnTo>
                <a:cubicBezTo>
                  <a:pt x="9114162" y="3487240"/>
                  <a:pt x="9072940" y="3495967"/>
                  <a:pt x="9050458" y="3480848"/>
                </a:cubicBezTo>
                <a:lnTo>
                  <a:pt x="8999058" y="3480225"/>
                </a:lnTo>
                <a:lnTo>
                  <a:pt x="8993554" y="3486268"/>
                </a:lnTo>
                <a:lnTo>
                  <a:pt x="8978351" y="3485255"/>
                </a:lnTo>
                <a:lnTo>
                  <a:pt x="8974307" y="3486266"/>
                </a:lnTo>
                <a:cubicBezTo>
                  <a:pt x="8966590" y="3488228"/>
                  <a:pt x="8958927" y="3489959"/>
                  <a:pt x="8951126" y="3490785"/>
                </a:cubicBezTo>
                <a:cubicBezTo>
                  <a:pt x="8951758" y="3485238"/>
                  <a:pt x="8949842" y="3481846"/>
                  <a:pt x="8946415" y="3479836"/>
                </a:cubicBezTo>
                <a:lnTo>
                  <a:pt x="8939487" y="3478500"/>
                </a:lnTo>
                <a:lnTo>
                  <a:pt x="8687743" y="3487291"/>
                </a:lnTo>
                <a:lnTo>
                  <a:pt x="8666518" y="3498231"/>
                </a:lnTo>
                <a:lnTo>
                  <a:pt x="8599556" y="3508137"/>
                </a:lnTo>
                <a:lnTo>
                  <a:pt x="8554411" y="3511179"/>
                </a:lnTo>
                <a:lnTo>
                  <a:pt x="8547844" y="3511118"/>
                </a:lnTo>
                <a:lnTo>
                  <a:pt x="8493261" y="3502666"/>
                </a:lnTo>
                <a:cubicBezTo>
                  <a:pt x="8492064" y="3504598"/>
                  <a:pt x="8490425" y="3506416"/>
                  <a:pt x="8488390" y="3508053"/>
                </a:cubicBezTo>
                <a:lnTo>
                  <a:pt x="8471586" y="3513957"/>
                </a:lnTo>
                <a:lnTo>
                  <a:pt x="8456812" y="3508248"/>
                </a:lnTo>
                <a:lnTo>
                  <a:pt x="8388259" y="3499544"/>
                </a:lnTo>
                <a:lnTo>
                  <a:pt x="8370697" y="3498362"/>
                </a:lnTo>
                <a:lnTo>
                  <a:pt x="7639559" y="3523894"/>
                </a:lnTo>
                <a:lnTo>
                  <a:pt x="7007522" y="3545965"/>
                </a:lnTo>
                <a:lnTo>
                  <a:pt x="6591224" y="3560503"/>
                </a:lnTo>
                <a:lnTo>
                  <a:pt x="6557964" y="3561844"/>
                </a:lnTo>
                <a:cubicBezTo>
                  <a:pt x="6565626" y="3569808"/>
                  <a:pt x="6411601" y="3573816"/>
                  <a:pt x="6355814" y="3568989"/>
                </a:cubicBezTo>
                <a:lnTo>
                  <a:pt x="6354404" y="3568773"/>
                </a:lnTo>
                <a:lnTo>
                  <a:pt x="4018045" y="3650360"/>
                </a:lnTo>
                <a:lnTo>
                  <a:pt x="168026" y="3784806"/>
                </a:lnTo>
                <a:cubicBezTo>
                  <a:pt x="148265" y="3785434"/>
                  <a:pt x="131630" y="3767909"/>
                  <a:pt x="130799" y="3745583"/>
                </a:cubicBezTo>
                <a:lnTo>
                  <a:pt x="27661" y="792099"/>
                </a:lnTo>
                <a:lnTo>
                  <a:pt x="15046" y="4308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>
                  <a:alpha val="50000"/>
                </a:srgbClr>
              </a:gs>
              <a:gs pos="44000">
                <a:srgbClr val="000000">
                  <a:alpha val="0"/>
                </a:srgbClr>
              </a:gs>
              <a:gs pos="20000">
                <a:srgbClr val="000000">
                  <a:alpha val="37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BDC23-6C1A-C831-F7DD-D4E220F8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943098"/>
            <a:ext cx="5410200" cy="318424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i="1" kern="1200" dirty="0">
                <a:solidFill>
                  <a:srgbClr val="000000"/>
                </a:solidFill>
                <a:highlight>
                  <a:srgbClr val="FFFF00"/>
                </a:highlight>
                <a:latin typeface="+mj-lt"/>
                <a:ea typeface="+mj-ea"/>
                <a:cs typeface="+mj-cs"/>
              </a:rPr>
              <a:t>Current Progress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91EA59-6DC9-4DBE-A695-5C34F3589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9151E3D-CEBB-4AB7-BD15-2F43F55610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D37F7F1-C11D-4C2D-8852-2F971134B9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9D65196-FEF1-4579-A9A6-33918DD8AB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Oval 24">
              <a:extLst>
                <a:ext uri="{FF2B5EF4-FFF2-40B4-BE49-F238E27FC236}">
                  <a16:creationId xmlns:a16="http://schemas.microsoft.com/office/drawing/2014/main" id="{1B543613-5075-431D-A2F8-1E9DB45FB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4000614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97</Words>
  <Application>Microsoft Office PowerPoint</Application>
  <PresentationFormat>Widescreen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Franklin Gothic Heavy</vt:lpstr>
      <vt:lpstr>Open Sans</vt:lpstr>
      <vt:lpstr>StreetscapeVTI</vt:lpstr>
      <vt:lpstr>Driver Drowsiness Detection System</vt:lpstr>
      <vt:lpstr>Agenda</vt:lpstr>
      <vt:lpstr>Problem</vt:lpstr>
      <vt:lpstr>Factors</vt:lpstr>
      <vt:lpstr>Emerging Solution</vt:lpstr>
      <vt:lpstr>Approach</vt:lpstr>
      <vt:lpstr>Uniqueness</vt:lpstr>
      <vt:lpstr>Future Scope</vt:lpstr>
      <vt:lpstr>Current Progress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Driver Drowsiness Detection System</dc:title>
  <dc:creator>Rishi Sharma</dc:creator>
  <cp:lastModifiedBy>Rishi Sharma</cp:lastModifiedBy>
  <cp:revision>1</cp:revision>
  <dcterms:created xsi:type="dcterms:W3CDTF">2023-03-25T05:23:08Z</dcterms:created>
  <dcterms:modified xsi:type="dcterms:W3CDTF">2023-03-25T06:35:24Z</dcterms:modified>
</cp:coreProperties>
</file>