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4"/>
  </p:notesMasterIdLst>
  <p:sldIdLst>
    <p:sldId id="256" r:id="rId2"/>
    <p:sldId id="307" r:id="rId3"/>
    <p:sldId id="262" r:id="rId4"/>
    <p:sldId id="263" r:id="rId5"/>
    <p:sldId id="295" r:id="rId6"/>
    <p:sldId id="270" r:id="rId7"/>
    <p:sldId id="298" r:id="rId8"/>
    <p:sldId id="297" r:id="rId9"/>
    <p:sldId id="265" r:id="rId10"/>
    <p:sldId id="299" r:id="rId11"/>
    <p:sldId id="306" r:id="rId12"/>
    <p:sldId id="272" r:id="rId13"/>
  </p:sldIdLst>
  <p:sldSz cx="9144000" cy="5143500" type="screen16x9"/>
  <p:notesSz cx="6858000" cy="9144000"/>
  <p:embeddedFontLst>
    <p:embeddedFont>
      <p:font typeface="Bebas Neue" panose="020B0606020202050201" pitchFamily="34" charset="0"/>
      <p:regular r:id="rId15"/>
    </p:embeddedFont>
    <p:embeddedFont>
      <p:font typeface="DaunPenh" panose="01010101010101010101" pitchFamily="2" charset="0"/>
      <p:regular r:id="rId16"/>
    </p:embeddedFont>
    <p:embeddedFont>
      <p:font typeface="David" panose="020E0502060401010101" pitchFamily="34" charset="-79"/>
      <p:regular r:id="rId17"/>
      <p:bold r:id="rId18"/>
    </p:embeddedFont>
    <p:embeddedFont>
      <p:font typeface="Days One" panose="020B0604020202020204" charset="0"/>
      <p:regular r:id="rId19"/>
    </p:embeddedFont>
    <p:embeddedFont>
      <p:font typeface="Lato" panose="020F0502020204030203" pitchFamily="34" charset="0"/>
      <p:regular r:id="rId20"/>
      <p:bold r:id="rId21"/>
      <p:italic r:id="rId22"/>
      <p:boldItalic r:id="rId23"/>
    </p:embeddedFont>
    <p:embeddedFont>
      <p:font typeface="Poppins" panose="00000500000000000000" pitchFamily="2" charset="0"/>
      <p:regular r:id="rId24"/>
      <p:bold r:id="rId25"/>
      <p:italic r:id="rId26"/>
      <p:boldItalic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DA95180-971D-4245-9425-4EFC6EFAA14B}">
          <p14:sldIdLst>
            <p14:sldId id="256"/>
          </p14:sldIdLst>
        </p14:section>
        <p14:section name="Summary Section" id="{F3169785-BDB3-4F7E-9420-F20EE4DFED05}">
          <p14:sldIdLst>
            <p14:sldId id="307"/>
          </p14:sldIdLst>
        </p14:section>
        <p14:section name="Problem Statement" id="{B5AD2F7C-3BD4-4337-AE75-E48BEEEA8991}">
          <p14:sldIdLst>
            <p14:sldId id="262"/>
            <p14:sldId id="263"/>
          </p14:sldIdLst>
        </p14:section>
        <p14:section name="Proposed Solution" id="{DADC3341-B863-4523-B3FD-B46C1657BF8B}">
          <p14:sldIdLst>
            <p14:sldId id="295"/>
            <p14:sldId id="270"/>
          </p14:sldIdLst>
        </p14:section>
        <p14:section name="Project Methodology" id="{8ACCE856-374F-4BDB-8ECD-6C730A9204A6}">
          <p14:sldIdLst>
            <p14:sldId id="298"/>
            <p14:sldId id="297"/>
          </p14:sldIdLst>
        </p14:section>
        <p14:section name="Tools Used" id="{4D7449EB-8BB5-42DA-843B-1C0093C9E490}">
          <p14:sldIdLst>
            <p14:sldId id="265"/>
            <p14:sldId id="299"/>
          </p14:sldIdLst>
        </p14:section>
        <p14:section name="OUR TEAM" id="{6DFA6CED-8506-4D9E-A865-1FCBD236C1FB}">
          <p14:sldIdLst>
            <p14:sldId id="306"/>
          </p14:sldIdLst>
        </p14:section>
        <p14:section name="Thanks!" id="{67236895-CD96-4A6D-888F-0C62BB0C2171}">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AA9071-0935-446F-8051-EC8ED9A3D889}">
  <a:tblStyle styleId="{B1AA9071-0935-446F-8051-EC8ED9A3D8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3"/>
        <p:cNvGrpSpPr/>
        <p:nvPr/>
      </p:nvGrpSpPr>
      <p:grpSpPr>
        <a:xfrm>
          <a:off x="0" y="0"/>
          <a:ext cx="0" cy="0"/>
          <a:chOff x="0" y="0"/>
          <a:chExt cx="0" cy="0"/>
        </a:xfrm>
      </p:grpSpPr>
      <p:sp>
        <p:nvSpPr>
          <p:cNvPr id="2474" name="Google Shape;2474;gcb3186dc0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5" name="Google Shape;2475;gcb3186dc0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2"/>
        <p:cNvGrpSpPr/>
        <p:nvPr/>
      </p:nvGrpSpPr>
      <p:grpSpPr>
        <a:xfrm>
          <a:off x="0" y="0"/>
          <a:ext cx="0" cy="0"/>
          <a:chOff x="0" y="0"/>
          <a:chExt cx="0" cy="0"/>
        </a:xfrm>
      </p:grpSpPr>
      <p:sp>
        <p:nvSpPr>
          <p:cNvPr id="2843" name="Google Shape;2843;gf4b4a8311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4" name="Google Shape;2844;gf4b4a831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4b4a8311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4b4a8311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efc568fd3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efc568fd3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566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2243" name="Google Shape;2243;gf4fac21576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4" name="Google Shape;2244;gf4fac21576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f4b4a8311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f4b4a8311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8"/>
        <p:cNvGrpSpPr/>
        <p:nvPr/>
      </p:nvGrpSpPr>
      <p:grpSpPr>
        <a:xfrm>
          <a:off x="0" y="0"/>
          <a:ext cx="0" cy="0"/>
          <a:chOff x="0" y="0"/>
          <a:chExt cx="0" cy="0"/>
        </a:xfrm>
      </p:grpSpPr>
      <p:sp>
        <p:nvSpPr>
          <p:cNvPr id="2399" name="Google Shape;2399;gf4fac21576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0" name="Google Shape;2400;gf4fac21576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4"/>
        <p:cNvGrpSpPr/>
        <p:nvPr/>
      </p:nvGrpSpPr>
      <p:grpSpPr>
        <a:xfrm>
          <a:off x="0" y="0"/>
          <a:ext cx="0" cy="0"/>
          <a:chOff x="0" y="0"/>
          <a:chExt cx="0" cy="0"/>
        </a:xfrm>
      </p:grpSpPr>
      <p:sp>
        <p:nvSpPr>
          <p:cNvPr id="2325" name="Google Shape;2325;g41de598129281c8c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6" name="Google Shape;2326;g41de598129281c8c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3476ef1bd8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3476ef1bd8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79000">
              <a:schemeClr val="lt1"/>
            </a:gs>
            <a:gs pos="100000">
              <a:schemeClr val="accent6"/>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1"/>
            </a:gs>
            <a:gs pos="79000">
              <a:schemeClr val="lt1"/>
            </a:gs>
            <a:gs pos="100000">
              <a:schemeClr val="accent6"/>
            </a:gs>
          </a:gsLst>
          <a:lin ang="2700006" scaled="0"/>
        </a:gradFill>
        <a:effectLst/>
      </p:bgPr>
    </p:bg>
    <p:spTree>
      <p:nvGrpSpPr>
        <p:cNvPr id="1" name="Shape 280"/>
        <p:cNvGrpSpPr/>
        <p:nvPr/>
      </p:nvGrpSpPr>
      <p:grpSpPr>
        <a:xfrm>
          <a:off x="0" y="0"/>
          <a:ext cx="0" cy="0"/>
          <a:chOff x="0" y="0"/>
          <a:chExt cx="0" cy="0"/>
        </a:xfrm>
      </p:grpSpPr>
      <p:sp>
        <p:nvSpPr>
          <p:cNvPr id="281" name="Google Shape;281;p40"/>
          <p:cNvSpPr/>
          <p:nvPr/>
        </p:nvSpPr>
        <p:spPr>
          <a:xfrm rot="10800000">
            <a:off x="-386221" y="-511177"/>
            <a:ext cx="2202633" cy="257300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0"/>
          <p:cNvSpPr/>
          <p:nvPr/>
        </p:nvSpPr>
        <p:spPr>
          <a:xfrm>
            <a:off x="8255100" y="4249475"/>
            <a:ext cx="1841422" cy="184875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0"/>
          <p:cNvSpPr/>
          <p:nvPr/>
        </p:nvSpPr>
        <p:spPr>
          <a:xfrm rot="-925259">
            <a:off x="6800108" y="-524600"/>
            <a:ext cx="2784680" cy="3222977"/>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0"/>
          <p:cNvSpPr txBox="1">
            <a:spLocks noGrp="1"/>
          </p:cNvSpPr>
          <p:nvPr>
            <p:ph type="title"/>
          </p:nvPr>
        </p:nvSpPr>
        <p:spPr>
          <a:xfrm>
            <a:off x="1431142" y="15304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5" name="Google Shape;285;p40"/>
          <p:cNvSpPr txBox="1">
            <a:spLocks noGrp="1"/>
          </p:cNvSpPr>
          <p:nvPr>
            <p:ph type="subTitle" idx="1"/>
          </p:nvPr>
        </p:nvSpPr>
        <p:spPr>
          <a:xfrm>
            <a:off x="1431143" y="21169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40"/>
          <p:cNvSpPr txBox="1">
            <a:spLocks noGrp="1"/>
          </p:cNvSpPr>
          <p:nvPr>
            <p:ph type="title" idx="2"/>
          </p:nvPr>
        </p:nvSpPr>
        <p:spPr>
          <a:xfrm>
            <a:off x="5568333" y="1530450"/>
            <a:ext cx="27894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7" name="Google Shape;287;p40"/>
          <p:cNvSpPr txBox="1">
            <a:spLocks noGrp="1"/>
          </p:cNvSpPr>
          <p:nvPr>
            <p:ph type="subTitle" idx="3"/>
          </p:nvPr>
        </p:nvSpPr>
        <p:spPr>
          <a:xfrm>
            <a:off x="5568333" y="21169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8" name="Google Shape;288;p40"/>
          <p:cNvSpPr txBox="1">
            <a:spLocks noGrp="1"/>
          </p:cNvSpPr>
          <p:nvPr>
            <p:ph type="title" idx="4"/>
          </p:nvPr>
        </p:nvSpPr>
        <p:spPr>
          <a:xfrm>
            <a:off x="1431143" y="32686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9" name="Google Shape;289;p40"/>
          <p:cNvSpPr txBox="1">
            <a:spLocks noGrp="1"/>
          </p:cNvSpPr>
          <p:nvPr>
            <p:ph type="subTitle" idx="5"/>
          </p:nvPr>
        </p:nvSpPr>
        <p:spPr>
          <a:xfrm>
            <a:off x="1431143" y="38551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40"/>
          <p:cNvSpPr txBox="1">
            <a:spLocks noGrp="1"/>
          </p:cNvSpPr>
          <p:nvPr>
            <p:ph type="title" idx="6"/>
          </p:nvPr>
        </p:nvSpPr>
        <p:spPr>
          <a:xfrm>
            <a:off x="5568333" y="32686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1" name="Google Shape;291;p40"/>
          <p:cNvSpPr txBox="1">
            <a:spLocks noGrp="1"/>
          </p:cNvSpPr>
          <p:nvPr>
            <p:ph type="subTitle" idx="7"/>
          </p:nvPr>
        </p:nvSpPr>
        <p:spPr>
          <a:xfrm>
            <a:off x="5568333" y="38551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40"/>
          <p:cNvSpPr txBox="1">
            <a:spLocks noGrp="1"/>
          </p:cNvSpPr>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gradFill>
          <a:gsLst>
            <a:gs pos="0">
              <a:schemeClr val="accent1"/>
            </a:gs>
            <a:gs pos="79000">
              <a:schemeClr val="lt1"/>
            </a:gs>
            <a:gs pos="100000">
              <a:schemeClr val="accent6"/>
            </a:gs>
          </a:gsLst>
          <a:lin ang="13500032" scaled="0"/>
        </a:gradFill>
        <a:effectLst/>
      </p:bgPr>
    </p:bg>
    <p:spTree>
      <p:nvGrpSpPr>
        <p:cNvPr id="1" name="Shape 319"/>
        <p:cNvGrpSpPr/>
        <p:nvPr/>
      </p:nvGrpSpPr>
      <p:grpSpPr>
        <a:xfrm>
          <a:off x="0" y="0"/>
          <a:ext cx="0" cy="0"/>
          <a:chOff x="0" y="0"/>
          <a:chExt cx="0" cy="0"/>
        </a:xfrm>
      </p:grpSpPr>
      <p:sp>
        <p:nvSpPr>
          <p:cNvPr id="320" name="Google Shape;320;p43"/>
          <p:cNvSpPr/>
          <p:nvPr/>
        </p:nvSpPr>
        <p:spPr>
          <a:xfrm rot="5400000">
            <a:off x="7014897" y="302599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3"/>
          <p:cNvSpPr/>
          <p:nvPr/>
        </p:nvSpPr>
        <p:spPr>
          <a:xfrm rot="-5400000">
            <a:off x="-52653" y="-45041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3"/>
          <p:cNvSpPr/>
          <p:nvPr/>
        </p:nvSpPr>
        <p:spPr>
          <a:xfrm>
            <a:off x="-1022250" y="4158430"/>
            <a:ext cx="2025591" cy="20336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3"/>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4" name="Google Shape;324;p43"/>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5" name="Google Shape;325;p43"/>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 name="Google Shape;326;p43"/>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43"/>
          <p:cNvSpPr txBox="1">
            <a:spLocks noGrp="1"/>
          </p:cNvSpPr>
          <p:nvPr>
            <p:ph type="title" idx="4"/>
          </p:nvPr>
        </p:nvSpPr>
        <p:spPr>
          <a:xfrm>
            <a:off x="720000"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8" name="Google Shape;328;p43"/>
          <p:cNvSpPr txBox="1">
            <a:spLocks noGrp="1"/>
          </p:cNvSpPr>
          <p:nvPr>
            <p:ph type="subTitle" idx="5"/>
          </p:nvPr>
        </p:nvSpPr>
        <p:spPr>
          <a:xfrm>
            <a:off x="720000"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43"/>
          <p:cNvSpPr txBox="1">
            <a:spLocks noGrp="1"/>
          </p:cNvSpPr>
          <p:nvPr>
            <p:ph type="title" idx="6"/>
          </p:nvPr>
        </p:nvSpPr>
        <p:spPr>
          <a:xfrm>
            <a:off x="3419269"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0" name="Google Shape;330;p43"/>
          <p:cNvSpPr txBox="1">
            <a:spLocks noGrp="1"/>
          </p:cNvSpPr>
          <p:nvPr>
            <p:ph type="subTitle" idx="7"/>
          </p:nvPr>
        </p:nvSpPr>
        <p:spPr>
          <a:xfrm>
            <a:off x="3419269"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43"/>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2" name="Google Shape;332;p43"/>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43"/>
          <p:cNvSpPr txBox="1">
            <a:spLocks noGrp="1"/>
          </p:cNvSpPr>
          <p:nvPr>
            <p:ph type="title" idx="13"/>
          </p:nvPr>
        </p:nvSpPr>
        <p:spPr>
          <a:xfrm>
            <a:off x="6118545"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4" name="Google Shape;334;p43"/>
          <p:cNvSpPr txBox="1">
            <a:spLocks noGrp="1"/>
          </p:cNvSpPr>
          <p:nvPr>
            <p:ph type="subTitle" idx="14"/>
          </p:nvPr>
        </p:nvSpPr>
        <p:spPr>
          <a:xfrm>
            <a:off x="6118545"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4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1" name="Shape 416"/>
        <p:cNvGrpSpPr/>
        <p:nvPr/>
      </p:nvGrpSpPr>
      <p:grpSpPr>
        <a:xfrm>
          <a:off x="0" y="0"/>
          <a:ext cx="0" cy="0"/>
          <a:chOff x="0" y="0"/>
          <a:chExt cx="0" cy="0"/>
        </a:xfrm>
      </p:grpSpPr>
      <p:sp>
        <p:nvSpPr>
          <p:cNvPr id="417" name="Google Shape;417;p52"/>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2"/>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2"/>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2"/>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79000">
              <a:schemeClr val="lt1"/>
            </a:gs>
            <a:gs pos="100000">
              <a:schemeClr val="accent6"/>
            </a:gs>
          </a:gsLst>
          <a:lin ang="2700006"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1351900"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3516704">
            <a:off x="6716946"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2126950">
            <a:off x="41639"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2"/>
                </a:solidFill>
                <a:latin typeface="Days One"/>
                <a:ea typeface="Days One"/>
                <a:cs typeface="Days One"/>
                <a:sym typeface="Days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1"/>
            </a:gs>
            <a:gs pos="79000">
              <a:schemeClr val="lt1"/>
            </a:gs>
            <a:gs pos="100000">
              <a:schemeClr val="accent6"/>
            </a:gs>
          </a:gsLst>
          <a:lin ang="18900044" scaled="0"/>
        </a:gra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6"/>
          <p:cNvSpPr/>
          <p:nvPr/>
        </p:nvSpPr>
        <p:spPr>
          <a:xfrm rot="10800000">
            <a:off x="-386221" y="-511177"/>
            <a:ext cx="2202633" cy="257300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255100" y="4249475"/>
            <a:ext cx="1841422" cy="184875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rot="-925259">
            <a:off x="6800108" y="-524600"/>
            <a:ext cx="2784680" cy="3222977"/>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79000">
              <a:schemeClr val="lt1"/>
            </a:gs>
            <a:gs pos="100000">
              <a:schemeClr val="accent6"/>
            </a:gs>
          </a:gsLst>
          <a:lin ang="13500032" scaled="0"/>
        </a:gradFill>
        <a:effectLst/>
      </p:bgPr>
    </p:bg>
    <p:spTree>
      <p:nvGrpSpPr>
        <p:cNvPr id="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7797900" y="-906375"/>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2278797">
            <a:off x="-1316671" y="131086"/>
            <a:ext cx="2264352" cy="22515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ato"/>
              <a:buChar char="●"/>
              <a:defRPr sz="1600">
                <a:solidFill>
                  <a:schemeClr val="lt2"/>
                </a:solidFill>
                <a:latin typeface="Poppins"/>
                <a:ea typeface="Poppins"/>
                <a:cs typeface="Poppins"/>
                <a:sym typeface="Poppins"/>
              </a:defRPr>
            </a:lvl1pPr>
            <a:lvl2pPr marL="914400" lvl="1" indent="-304800" rtl="0">
              <a:lnSpc>
                <a:spcPct val="115000"/>
              </a:lnSpc>
              <a:spcBef>
                <a:spcPts val="1600"/>
              </a:spcBef>
              <a:spcAft>
                <a:spcPts val="0"/>
              </a:spcAft>
              <a:buClr>
                <a:schemeClr val="lt2"/>
              </a:buClr>
              <a:buSzPts val="1200"/>
              <a:buFont typeface="Roboto Condensed Light"/>
              <a:buChar char="○"/>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Char char="■"/>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Char char="●"/>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Char char="○"/>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Char char="■"/>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Char char="●"/>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Char char="○"/>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Char char="■"/>
              <a:defRPr>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1"/>
            </a:gs>
            <a:gs pos="79000">
              <a:schemeClr val="lt1"/>
            </a:gs>
            <a:gs pos="100000">
              <a:schemeClr val="accent6"/>
            </a:gs>
          </a:gsLst>
          <a:lin ang="8099331" scaled="0"/>
        </a:gradFill>
        <a:effectLst/>
      </p:bgPr>
    </p:bg>
    <p:spTree>
      <p:nvGrpSpPr>
        <p:cNvPr id="1" name="Shape 70"/>
        <p:cNvGrpSpPr/>
        <p:nvPr/>
      </p:nvGrpSpPr>
      <p:grpSpPr>
        <a:xfrm>
          <a:off x="0" y="0"/>
          <a:ext cx="0" cy="0"/>
          <a:chOff x="0" y="0"/>
          <a:chExt cx="0" cy="0"/>
        </a:xfrm>
      </p:grpSpPr>
      <p:sp>
        <p:nvSpPr>
          <p:cNvPr id="71" name="Google Shape;71;p13"/>
          <p:cNvSpPr/>
          <p:nvPr/>
        </p:nvSpPr>
        <p:spPr>
          <a:xfrm>
            <a:off x="-1788525" y="1325945"/>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rot="-4243771">
            <a:off x="7521125" y="-3250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txBox="1">
            <a:spLocks noGrp="1"/>
          </p:cNvSpPr>
          <p:nvPr>
            <p:ph type="title"/>
          </p:nvPr>
        </p:nvSpPr>
        <p:spPr>
          <a:xfrm>
            <a:off x="1760916" y="1576755"/>
            <a:ext cx="25947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892278" y="15992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1760903" y="22620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3"/>
          </p:nvPr>
        </p:nvSpPr>
        <p:spPr>
          <a:xfrm>
            <a:off x="1760916" y="3372696"/>
            <a:ext cx="23364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892278" y="3404550"/>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5"/>
          </p:nvPr>
        </p:nvSpPr>
        <p:spPr>
          <a:xfrm>
            <a:off x="176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4697103" y="15903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8"/>
          </p:nvPr>
        </p:nvSpPr>
        <p:spPr>
          <a:xfrm>
            <a:off x="5570903" y="2253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9"/>
          </p:nvPr>
        </p:nvSpPr>
        <p:spPr>
          <a:xfrm>
            <a:off x="5570922" y="3372696"/>
            <a:ext cx="26808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4697103" y="33797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4"/>
          </p:nvPr>
        </p:nvSpPr>
        <p:spPr>
          <a:xfrm>
            <a:off x="557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bg>
      <p:bgPr>
        <a:gradFill>
          <a:gsLst>
            <a:gs pos="0">
              <a:schemeClr val="accent1"/>
            </a:gs>
            <a:gs pos="79000">
              <a:schemeClr val="lt1"/>
            </a:gs>
            <a:gs pos="100000">
              <a:schemeClr val="accent6"/>
            </a:gs>
          </a:gsLst>
          <a:lin ang="18900732" scaled="0"/>
        </a:gradFill>
        <a:effectLst/>
      </p:bgPr>
    </p:bg>
    <p:spTree>
      <p:nvGrpSpPr>
        <p:cNvPr id="1" name="Shape 142"/>
        <p:cNvGrpSpPr/>
        <p:nvPr/>
      </p:nvGrpSpPr>
      <p:grpSpPr>
        <a:xfrm>
          <a:off x="0" y="0"/>
          <a:ext cx="0" cy="0"/>
          <a:chOff x="0" y="0"/>
          <a:chExt cx="0" cy="0"/>
        </a:xfrm>
      </p:grpSpPr>
      <p:sp>
        <p:nvSpPr>
          <p:cNvPr id="143" name="Google Shape;143;p22"/>
          <p:cNvSpPr/>
          <p:nvPr/>
        </p:nvSpPr>
        <p:spPr>
          <a:xfrm>
            <a:off x="6620650" y="2409026"/>
            <a:ext cx="2593954" cy="303012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040500" y="-991125"/>
            <a:ext cx="3074884" cy="308713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txBox="1">
            <a:spLocks noGrp="1"/>
          </p:cNvSpPr>
          <p:nvPr>
            <p:ph type="title"/>
          </p:nvPr>
        </p:nvSpPr>
        <p:spPr>
          <a:xfrm>
            <a:off x="1844950" y="1835525"/>
            <a:ext cx="4919400" cy="47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6" name="Google Shape;146;p22"/>
          <p:cNvSpPr txBox="1">
            <a:spLocks noGrp="1"/>
          </p:cNvSpPr>
          <p:nvPr>
            <p:ph type="subTitle" idx="1"/>
          </p:nvPr>
        </p:nvSpPr>
        <p:spPr>
          <a:xfrm>
            <a:off x="1844950" y="2682250"/>
            <a:ext cx="4966200" cy="114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_1_1_2">
    <p:bg>
      <p:bgPr>
        <a:gradFill>
          <a:gsLst>
            <a:gs pos="0">
              <a:schemeClr val="accent1"/>
            </a:gs>
            <a:gs pos="79000">
              <a:schemeClr val="lt1"/>
            </a:gs>
            <a:gs pos="100000">
              <a:schemeClr val="accent6"/>
            </a:gs>
          </a:gsLst>
          <a:lin ang="8099331" scaled="0"/>
        </a:gradFill>
        <a:effectLst/>
      </p:bgPr>
    </p:bg>
    <p:spTree>
      <p:nvGrpSpPr>
        <p:cNvPr id="1" name="Shape 178"/>
        <p:cNvGrpSpPr/>
        <p:nvPr/>
      </p:nvGrpSpPr>
      <p:grpSpPr>
        <a:xfrm>
          <a:off x="0" y="0"/>
          <a:ext cx="0" cy="0"/>
          <a:chOff x="0" y="0"/>
          <a:chExt cx="0" cy="0"/>
        </a:xfrm>
      </p:grpSpPr>
      <p:sp>
        <p:nvSpPr>
          <p:cNvPr id="179" name="Google Shape;179;p28"/>
          <p:cNvSpPr/>
          <p:nvPr/>
        </p:nvSpPr>
        <p:spPr>
          <a:xfrm flipH="1">
            <a:off x="7926154"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rot="3516704" flipH="1">
            <a:off x="-845983"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rot="-2126950" flipH="1">
            <a:off x="6889570"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txBox="1">
            <a:spLocks noGrp="1"/>
          </p:cNvSpPr>
          <p:nvPr>
            <p:ph type="title"/>
          </p:nvPr>
        </p:nvSpPr>
        <p:spPr>
          <a:xfrm flipH="1">
            <a:off x="4151700" y="2036975"/>
            <a:ext cx="4205100" cy="122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3" name="Google Shape;183;p28"/>
          <p:cNvSpPr txBox="1">
            <a:spLocks noGrp="1"/>
          </p:cNvSpPr>
          <p:nvPr>
            <p:ph type="title" idx="2" hasCustomPrompt="1"/>
          </p:nvPr>
        </p:nvSpPr>
        <p:spPr>
          <a:xfrm>
            <a:off x="39966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4" name="Google Shape;184;p28"/>
          <p:cNvSpPr txBox="1">
            <a:spLocks noGrp="1"/>
          </p:cNvSpPr>
          <p:nvPr>
            <p:ph type="subTitle" idx="1"/>
          </p:nvPr>
        </p:nvSpPr>
        <p:spPr>
          <a:xfrm flipH="1">
            <a:off x="39966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1_1_1_2_1">
    <p:bg>
      <p:bgPr>
        <a:gradFill>
          <a:gsLst>
            <a:gs pos="0">
              <a:schemeClr val="accent1"/>
            </a:gs>
            <a:gs pos="79000">
              <a:schemeClr val="lt1"/>
            </a:gs>
            <a:gs pos="100000">
              <a:schemeClr val="accent6"/>
            </a:gs>
          </a:gsLst>
          <a:lin ang="8099331" scaled="0"/>
        </a:gradFill>
        <a:effectLst/>
      </p:bgPr>
    </p:bg>
    <p:spTree>
      <p:nvGrpSpPr>
        <p:cNvPr id="1" name="Shape 185"/>
        <p:cNvGrpSpPr/>
        <p:nvPr/>
      </p:nvGrpSpPr>
      <p:grpSpPr>
        <a:xfrm>
          <a:off x="0" y="0"/>
          <a:ext cx="0" cy="0"/>
          <a:chOff x="0" y="0"/>
          <a:chExt cx="0" cy="0"/>
        </a:xfrm>
      </p:grpSpPr>
      <p:sp>
        <p:nvSpPr>
          <p:cNvPr id="186" name="Google Shape;186;p29"/>
          <p:cNvSpPr/>
          <p:nvPr/>
        </p:nvSpPr>
        <p:spPr>
          <a:xfrm rot="10800000">
            <a:off x="7468954" y="-1260302"/>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rot="7283296">
            <a:off x="-1092095" y="1690045"/>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rot="-8673050">
            <a:off x="6889570" y="3790254"/>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txBox="1">
            <a:spLocks noGrp="1"/>
          </p:cNvSpPr>
          <p:nvPr>
            <p:ph type="title"/>
          </p:nvPr>
        </p:nvSpPr>
        <p:spPr>
          <a:xfrm>
            <a:off x="2469450" y="2036975"/>
            <a:ext cx="4205100" cy="122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0" name="Google Shape;190;p29"/>
          <p:cNvSpPr txBox="1">
            <a:spLocks noGrp="1"/>
          </p:cNvSpPr>
          <p:nvPr>
            <p:ph type="title" idx="2" hasCustomPrompt="1"/>
          </p:nvPr>
        </p:nvSpPr>
        <p:spPr>
          <a:xfrm>
            <a:off x="2469450" y="1195175"/>
            <a:ext cx="4205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1" name="Google Shape;191;p29"/>
          <p:cNvSpPr txBox="1">
            <a:spLocks noGrp="1"/>
          </p:cNvSpPr>
          <p:nvPr>
            <p:ph type="subTitle" idx="1"/>
          </p:nvPr>
        </p:nvSpPr>
        <p:spPr>
          <a:xfrm>
            <a:off x="2391900" y="3554725"/>
            <a:ext cx="43602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BLANK_1_1_1_2_1">
    <p:bg>
      <p:bgPr>
        <a:gradFill>
          <a:gsLst>
            <a:gs pos="0">
              <a:schemeClr val="accent1"/>
            </a:gs>
            <a:gs pos="79000">
              <a:schemeClr val="lt1"/>
            </a:gs>
            <a:gs pos="100000">
              <a:schemeClr val="accent6"/>
            </a:gs>
          </a:gsLst>
          <a:lin ang="2700006" scaled="0"/>
        </a:gradFill>
        <a:effectLst/>
      </p:bgPr>
    </p:bg>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11994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3" name="Google Shape;273;p39"/>
          <p:cNvSpPr txBox="1">
            <a:spLocks noGrp="1"/>
          </p:cNvSpPr>
          <p:nvPr>
            <p:ph type="subTitle" idx="1"/>
          </p:nvPr>
        </p:nvSpPr>
        <p:spPr>
          <a:xfrm>
            <a:off x="11994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39"/>
          <p:cNvSpPr txBox="1">
            <a:spLocks noGrp="1"/>
          </p:cNvSpPr>
          <p:nvPr>
            <p:ph type="title" idx="2"/>
          </p:nvPr>
        </p:nvSpPr>
        <p:spPr>
          <a:xfrm>
            <a:off x="53310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5" name="Google Shape;275;p39"/>
          <p:cNvSpPr txBox="1">
            <a:spLocks noGrp="1"/>
          </p:cNvSpPr>
          <p:nvPr>
            <p:ph type="subTitle" idx="3"/>
          </p:nvPr>
        </p:nvSpPr>
        <p:spPr>
          <a:xfrm>
            <a:off x="53310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39"/>
          <p:cNvSpPr txBox="1">
            <a:spLocks noGrp="1"/>
          </p:cNvSpPr>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 name="Google Shape;277;p39"/>
          <p:cNvSpPr/>
          <p:nvPr/>
        </p:nvSpPr>
        <p:spPr>
          <a:xfrm>
            <a:off x="-1555350" y="-1353700"/>
            <a:ext cx="2755792" cy="27667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rot="5400000">
            <a:off x="-370313" y="3023340"/>
            <a:ext cx="2713840" cy="317031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rot="6267529">
            <a:off x="7619869" y="-652654"/>
            <a:ext cx="2593712" cy="257886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chemeClr val="lt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9" r:id="rId5"/>
    <p:sldLayoutId id="2147483668" r:id="rId6"/>
    <p:sldLayoutId id="2147483674" r:id="rId7"/>
    <p:sldLayoutId id="2147483675" r:id="rId8"/>
    <p:sldLayoutId id="2147483685" r:id="rId9"/>
    <p:sldLayoutId id="2147483686" r:id="rId10"/>
    <p:sldLayoutId id="2147483689" r:id="rId11"/>
    <p:sldLayoutId id="214748369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slide" Target="slide1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slide" Target="slide7.xml"/><Relationship Id="rId5" Type="http://schemas.openxmlformats.org/officeDocument/2006/relationships/image" Target="../media/image3.png"/><Relationship Id="rId10" Type="http://schemas.openxmlformats.org/officeDocument/2006/relationships/slide" Target="slide5.xml"/><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slide" Target="slide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1" name="Shape 434"/>
        <p:cNvGrpSpPr/>
        <p:nvPr/>
      </p:nvGrpSpPr>
      <p:grpSpPr>
        <a:xfrm>
          <a:off x="0" y="0"/>
          <a:ext cx="0" cy="0"/>
          <a:chOff x="0" y="0"/>
          <a:chExt cx="0" cy="0"/>
        </a:xfrm>
      </p:grpSpPr>
      <p:sp>
        <p:nvSpPr>
          <p:cNvPr id="435" name="Google Shape;435;p58"/>
          <p:cNvSpPr txBox="1">
            <a:spLocks noGrp="1"/>
          </p:cNvSpPr>
          <p:nvPr>
            <p:ph type="ctrTitle"/>
          </p:nvPr>
        </p:nvSpPr>
        <p:spPr>
          <a:xfrm>
            <a:off x="631267" y="532838"/>
            <a:ext cx="5838300" cy="179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Mini Project</a:t>
            </a:r>
            <a:br>
              <a:rPr lang="en" dirty="0"/>
            </a:br>
            <a:r>
              <a:rPr lang="en" sz="4000" dirty="0"/>
              <a:t>(CS-IoT-2B)</a:t>
            </a:r>
            <a:endParaRPr dirty="0"/>
          </a:p>
        </p:txBody>
      </p:sp>
      <p:sp>
        <p:nvSpPr>
          <p:cNvPr id="436" name="Google Shape;436;p58"/>
          <p:cNvSpPr txBox="1">
            <a:spLocks noGrp="1"/>
          </p:cNvSpPr>
          <p:nvPr>
            <p:ph type="subTitle" idx="1"/>
          </p:nvPr>
        </p:nvSpPr>
        <p:spPr>
          <a:xfrm>
            <a:off x="730792" y="2446390"/>
            <a:ext cx="6407304" cy="185584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sz="2400" b="1" dirty="0">
                <a:solidFill>
                  <a:schemeClr val="accent4">
                    <a:lumMod val="20000"/>
                    <a:lumOff val="80000"/>
                  </a:schemeClr>
                </a:solidFill>
              </a:rPr>
              <a:t>Team Id </a:t>
            </a:r>
            <a:r>
              <a:rPr lang="en-US" sz="2400" b="1" dirty="0"/>
              <a:t>:  </a:t>
            </a:r>
            <a:r>
              <a:rPr lang="en-US" sz="2400" dirty="0">
                <a:solidFill>
                  <a:schemeClr val="tx2"/>
                </a:solidFill>
                <a:latin typeface="+mn-lt"/>
                <a:cs typeface="Latha" panose="020B0502040204020203" pitchFamily="34" charset="0"/>
              </a:rPr>
              <a:t>23_CS_IOT_2B_12</a:t>
            </a:r>
          </a:p>
          <a:p>
            <a:pPr marL="0" lvl="0" indent="0" algn="l" rtl="0">
              <a:lnSpc>
                <a:spcPct val="150000"/>
              </a:lnSpc>
              <a:spcBef>
                <a:spcPts val="0"/>
              </a:spcBef>
              <a:spcAft>
                <a:spcPts val="0"/>
              </a:spcAft>
              <a:buNone/>
            </a:pPr>
            <a:r>
              <a:rPr lang="en-US" sz="2400" b="1" dirty="0">
                <a:solidFill>
                  <a:schemeClr val="tx1">
                    <a:lumMod val="20000"/>
                    <a:lumOff val="80000"/>
                  </a:schemeClr>
                </a:solidFill>
              </a:rPr>
              <a:t>Domain</a:t>
            </a:r>
            <a:r>
              <a:rPr lang="en-US" sz="2400" b="1" dirty="0"/>
              <a:t> :  </a:t>
            </a:r>
            <a:r>
              <a:rPr lang="en-US" sz="2400" dirty="0">
                <a:latin typeface="+mn-lt"/>
              </a:rPr>
              <a:t>IoT(Internet of Things)</a:t>
            </a:r>
          </a:p>
          <a:p>
            <a:pPr marL="0" lvl="0" indent="0" algn="l" rtl="0">
              <a:lnSpc>
                <a:spcPct val="150000"/>
              </a:lnSpc>
              <a:spcBef>
                <a:spcPts val="0"/>
              </a:spcBef>
              <a:spcAft>
                <a:spcPts val="0"/>
              </a:spcAft>
              <a:buNone/>
            </a:pPr>
            <a:r>
              <a:rPr lang="en-US" sz="2400" b="1" dirty="0">
                <a:solidFill>
                  <a:schemeClr val="tx1">
                    <a:lumMod val="20000"/>
                    <a:lumOff val="80000"/>
                  </a:schemeClr>
                </a:solidFill>
              </a:rPr>
              <a:t>Project Title </a:t>
            </a:r>
            <a:r>
              <a:rPr lang="en-US" sz="2400" b="1" dirty="0"/>
              <a:t>:  </a:t>
            </a:r>
            <a:r>
              <a:rPr lang="en-US" sz="2400" dirty="0">
                <a:latin typeface="+mn-lt"/>
              </a:rPr>
              <a:t>“Smart Plant Care Companion”</a:t>
            </a:r>
          </a:p>
        </p:txBody>
      </p:sp>
      <p:cxnSp>
        <p:nvCxnSpPr>
          <p:cNvPr id="437" name="Google Shape;437;p58"/>
          <p:cNvCxnSpPr/>
          <p:nvPr/>
        </p:nvCxnSpPr>
        <p:spPr>
          <a:xfrm>
            <a:off x="714178" y="2417814"/>
            <a:ext cx="5481000" cy="0"/>
          </a:xfrm>
          <a:prstGeom prst="straightConnector1">
            <a:avLst/>
          </a:prstGeom>
          <a:noFill/>
          <a:ln w="19050" cap="flat" cmpd="sng">
            <a:solidFill>
              <a:schemeClr val="lt2"/>
            </a:solidFill>
            <a:prstDash val="solid"/>
            <a:round/>
            <a:headEnd type="none" w="med" len="med"/>
            <a:tailEnd type="none" w="med" len="med"/>
          </a:ln>
        </p:spPr>
      </p:cxnSp>
      <p:grpSp>
        <p:nvGrpSpPr>
          <p:cNvPr id="438" name="Google Shape;438;p58"/>
          <p:cNvGrpSpPr/>
          <p:nvPr/>
        </p:nvGrpSpPr>
        <p:grpSpPr>
          <a:xfrm>
            <a:off x="6978465" y="570975"/>
            <a:ext cx="1450362" cy="1447410"/>
            <a:chOff x="7193640" y="535000"/>
            <a:chExt cx="1450362" cy="1447410"/>
          </a:xfrm>
        </p:grpSpPr>
        <p:sp>
          <p:nvSpPr>
            <p:cNvPr id="439" name="Google Shape;439;p58"/>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58"/>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58"/>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58"/>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58"/>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58"/>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5" name="Google Shape;445;p58"/>
          <p:cNvGrpSpPr/>
          <p:nvPr/>
        </p:nvGrpSpPr>
        <p:grpSpPr>
          <a:xfrm flipH="1">
            <a:off x="6798761" y="225851"/>
            <a:ext cx="2222991" cy="2380171"/>
            <a:chOff x="279450" y="571167"/>
            <a:chExt cx="1533626" cy="1642063"/>
          </a:xfrm>
        </p:grpSpPr>
        <p:sp>
          <p:nvSpPr>
            <p:cNvPr id="446" name="Google Shape;446;p58"/>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58"/>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58"/>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58"/>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58"/>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58"/>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58"/>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58"/>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pSp>
      <p:grpSp>
        <p:nvGrpSpPr>
          <p:cNvPr id="454" name="Google Shape;454;p58"/>
          <p:cNvGrpSpPr/>
          <p:nvPr/>
        </p:nvGrpSpPr>
        <p:grpSpPr>
          <a:xfrm>
            <a:off x="7285360" y="2694473"/>
            <a:ext cx="352404" cy="330557"/>
            <a:chOff x="7285360" y="2694473"/>
            <a:chExt cx="352404" cy="330557"/>
          </a:xfrm>
        </p:grpSpPr>
        <p:sp>
          <p:nvSpPr>
            <p:cNvPr id="455" name="Google Shape;455;p58"/>
            <p:cNvSpPr/>
            <p:nvPr/>
          </p:nvSpPr>
          <p:spPr>
            <a:xfrm>
              <a:off x="7374199" y="2694473"/>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58"/>
            <p:cNvSpPr/>
            <p:nvPr/>
          </p:nvSpPr>
          <p:spPr>
            <a:xfrm>
              <a:off x="7285360" y="2782847"/>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7" name="Google Shape;457;p58"/>
          <p:cNvGrpSpPr/>
          <p:nvPr/>
        </p:nvGrpSpPr>
        <p:grpSpPr>
          <a:xfrm>
            <a:off x="8423995" y="2686576"/>
            <a:ext cx="274389" cy="287882"/>
            <a:chOff x="8005637" y="2529896"/>
            <a:chExt cx="274389" cy="287882"/>
          </a:xfrm>
        </p:grpSpPr>
        <p:sp>
          <p:nvSpPr>
            <p:cNvPr id="458" name="Google Shape;458;p58"/>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58"/>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60" name="Google Shape;460;p58"/>
          <p:cNvSpPr/>
          <p:nvPr/>
        </p:nvSpPr>
        <p:spPr>
          <a:xfrm>
            <a:off x="6564547" y="1185995"/>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58"/>
          <p:cNvSpPr/>
          <p:nvPr/>
        </p:nvSpPr>
        <p:spPr>
          <a:xfrm>
            <a:off x="6782542" y="1562842"/>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58"/>
          <p:cNvGrpSpPr/>
          <p:nvPr/>
        </p:nvGrpSpPr>
        <p:grpSpPr>
          <a:xfrm rot="8945712">
            <a:off x="228698" y="149411"/>
            <a:ext cx="470500" cy="545601"/>
            <a:chOff x="5320111" y="1881293"/>
            <a:chExt cx="470512" cy="545615"/>
          </a:xfrm>
        </p:grpSpPr>
        <p:sp>
          <p:nvSpPr>
            <p:cNvPr id="463" name="Google Shape;463;p5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5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5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58"/>
          <p:cNvGrpSpPr/>
          <p:nvPr/>
        </p:nvGrpSpPr>
        <p:grpSpPr>
          <a:xfrm>
            <a:off x="805899" y="400123"/>
            <a:ext cx="315323" cy="376981"/>
            <a:chOff x="4040314" y="1769061"/>
            <a:chExt cx="315323" cy="376981"/>
          </a:xfrm>
        </p:grpSpPr>
        <p:sp>
          <p:nvSpPr>
            <p:cNvPr id="467" name="Google Shape;467;p5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5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5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0" name="Google Shape;470;p58"/>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58"/>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72" name="Google Shape;472;p58"/>
          <p:cNvGrpSpPr/>
          <p:nvPr/>
        </p:nvGrpSpPr>
        <p:grpSpPr>
          <a:xfrm rot="2395509">
            <a:off x="390058" y="913384"/>
            <a:ext cx="274395" cy="287888"/>
            <a:chOff x="2772212" y="2822146"/>
            <a:chExt cx="274389" cy="287882"/>
          </a:xfrm>
        </p:grpSpPr>
        <p:sp>
          <p:nvSpPr>
            <p:cNvPr id="473" name="Google Shape;473;p5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5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6"/>
        <p:cNvGrpSpPr/>
        <p:nvPr/>
      </p:nvGrpSpPr>
      <p:grpSpPr>
        <a:xfrm>
          <a:off x="0" y="0"/>
          <a:ext cx="0" cy="0"/>
          <a:chOff x="0" y="0"/>
          <a:chExt cx="0" cy="0"/>
        </a:xfrm>
      </p:grpSpPr>
      <p:sp>
        <p:nvSpPr>
          <p:cNvPr id="2477" name="Google Shape;2477;p101"/>
          <p:cNvSpPr txBox="1">
            <a:spLocks noGrp="1"/>
          </p:cNvSpPr>
          <p:nvPr>
            <p:ph type="title"/>
          </p:nvPr>
        </p:nvSpPr>
        <p:spPr>
          <a:xfrm>
            <a:off x="720000" y="416323"/>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TOOLS USED:</a:t>
            </a:r>
            <a:endParaRPr dirty="0"/>
          </a:p>
        </p:txBody>
      </p:sp>
      <p:sp>
        <p:nvSpPr>
          <p:cNvPr id="2478" name="Google Shape;2478;p101"/>
          <p:cNvSpPr txBox="1"/>
          <p:nvPr/>
        </p:nvSpPr>
        <p:spPr>
          <a:xfrm>
            <a:off x="965838" y="2767857"/>
            <a:ext cx="2686800" cy="72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latin typeface="Days One"/>
                <a:ea typeface="Days One"/>
                <a:cs typeface="Days One"/>
                <a:sym typeface="Days One"/>
              </a:rPr>
              <a:t>Water Pumps</a:t>
            </a:r>
            <a:endParaRPr dirty="0">
              <a:solidFill>
                <a:schemeClr val="lt2"/>
              </a:solidFill>
              <a:latin typeface="Days One"/>
              <a:ea typeface="Days One"/>
              <a:cs typeface="Days One"/>
              <a:sym typeface="Days One"/>
            </a:endParaRPr>
          </a:p>
        </p:txBody>
      </p:sp>
      <p:sp>
        <p:nvSpPr>
          <p:cNvPr id="2479" name="Google Shape;2479;p101"/>
          <p:cNvSpPr txBox="1"/>
          <p:nvPr/>
        </p:nvSpPr>
        <p:spPr>
          <a:xfrm>
            <a:off x="615654" y="3421642"/>
            <a:ext cx="2686800" cy="54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b="0" i="0" dirty="0">
                <a:solidFill>
                  <a:schemeClr val="tx2"/>
                </a:solidFill>
                <a:effectLst/>
                <a:latin typeface="Days One" panose="020B0604020202020204" charset="0"/>
              </a:rPr>
              <a:t>Water pumps are used to deliver water to the plants when the system decides it's time to water</a:t>
            </a:r>
            <a:endParaRPr sz="1000" dirty="0">
              <a:solidFill>
                <a:schemeClr val="tx2"/>
              </a:solidFill>
              <a:latin typeface="Days One" panose="020B0604020202020204" charset="0"/>
              <a:ea typeface="Lato"/>
              <a:cs typeface="Lato"/>
              <a:sym typeface="Lato"/>
            </a:endParaRPr>
          </a:p>
        </p:txBody>
      </p:sp>
      <p:cxnSp>
        <p:nvCxnSpPr>
          <p:cNvPr id="2480" name="Google Shape;2480;p101"/>
          <p:cNvCxnSpPr>
            <a:cxnSpLocks/>
          </p:cNvCxnSpPr>
          <p:nvPr/>
        </p:nvCxnSpPr>
        <p:spPr>
          <a:xfrm flipH="1" flipV="1">
            <a:off x="1076225" y="3289088"/>
            <a:ext cx="1357534" cy="5408"/>
          </a:xfrm>
          <a:prstGeom prst="straightConnector1">
            <a:avLst/>
          </a:prstGeom>
          <a:noFill/>
          <a:ln w="19050" cap="flat" cmpd="sng">
            <a:solidFill>
              <a:schemeClr val="lt2"/>
            </a:solidFill>
            <a:prstDash val="solid"/>
            <a:round/>
            <a:headEnd type="none" w="med" len="med"/>
            <a:tailEnd type="none" w="med" len="med"/>
          </a:ln>
        </p:spPr>
      </p:cxnSp>
      <p:sp>
        <p:nvSpPr>
          <p:cNvPr id="2481" name="Google Shape;2481;p101"/>
          <p:cNvSpPr txBox="1"/>
          <p:nvPr/>
        </p:nvSpPr>
        <p:spPr>
          <a:xfrm>
            <a:off x="5818428" y="1017700"/>
            <a:ext cx="2998851" cy="6375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lt2"/>
                </a:solidFill>
                <a:latin typeface="Days One"/>
                <a:ea typeface="Days One"/>
                <a:cs typeface="Days One"/>
                <a:sym typeface="Days One"/>
              </a:rPr>
              <a:t>	</a:t>
            </a:r>
            <a:r>
              <a:rPr lang="en" dirty="0">
                <a:solidFill>
                  <a:schemeClr val="lt2"/>
                </a:solidFill>
                <a:latin typeface="Days One"/>
                <a:ea typeface="Days One"/>
                <a:cs typeface="Days One"/>
                <a:sym typeface="Days One"/>
              </a:rPr>
              <a:t>Intergrated Development Environment (IDE)</a:t>
            </a:r>
            <a:endParaRPr dirty="0">
              <a:solidFill>
                <a:schemeClr val="lt2"/>
              </a:solidFill>
              <a:latin typeface="Days One"/>
              <a:ea typeface="Days One"/>
              <a:cs typeface="Days One"/>
              <a:sym typeface="Days One"/>
            </a:endParaRPr>
          </a:p>
        </p:txBody>
      </p:sp>
      <p:sp>
        <p:nvSpPr>
          <p:cNvPr id="2482" name="Google Shape;2482;p101"/>
          <p:cNvSpPr txBox="1"/>
          <p:nvPr/>
        </p:nvSpPr>
        <p:spPr>
          <a:xfrm>
            <a:off x="6151831" y="1863898"/>
            <a:ext cx="2686800" cy="54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b="0" i="0" dirty="0">
                <a:solidFill>
                  <a:schemeClr val="tx2"/>
                </a:solidFill>
                <a:effectLst/>
                <a:latin typeface="Days One" panose="020B0604020202020204" charset="0"/>
              </a:rPr>
              <a:t>An IDE is a software tool used for writing, compiling, and uploading code to the microcontroller.</a:t>
            </a:r>
            <a:endParaRPr sz="1000" dirty="0">
              <a:solidFill>
                <a:schemeClr val="tx2"/>
              </a:solidFill>
              <a:latin typeface="Days One" panose="020B0604020202020204" charset="0"/>
              <a:ea typeface="Lato"/>
              <a:cs typeface="Lato"/>
              <a:sym typeface="Lato"/>
            </a:endParaRPr>
          </a:p>
        </p:txBody>
      </p:sp>
      <p:cxnSp>
        <p:nvCxnSpPr>
          <p:cNvPr id="2483" name="Google Shape;2483;p101"/>
          <p:cNvCxnSpPr/>
          <p:nvPr/>
        </p:nvCxnSpPr>
        <p:spPr>
          <a:xfrm rot="10800000">
            <a:off x="6206225" y="1806588"/>
            <a:ext cx="2504400" cy="0"/>
          </a:xfrm>
          <a:prstGeom prst="straightConnector1">
            <a:avLst/>
          </a:prstGeom>
          <a:noFill/>
          <a:ln w="19050" cap="flat" cmpd="sng">
            <a:solidFill>
              <a:schemeClr val="lt2"/>
            </a:solidFill>
            <a:prstDash val="solid"/>
            <a:round/>
            <a:headEnd type="none" w="med" len="med"/>
            <a:tailEnd type="none" w="med" len="med"/>
          </a:ln>
        </p:spPr>
      </p:cxnSp>
      <p:grpSp>
        <p:nvGrpSpPr>
          <p:cNvPr id="2484" name="Google Shape;2484;p101"/>
          <p:cNvGrpSpPr/>
          <p:nvPr/>
        </p:nvGrpSpPr>
        <p:grpSpPr>
          <a:xfrm rot="-5400000">
            <a:off x="4486232" y="4280105"/>
            <a:ext cx="171535" cy="722609"/>
            <a:chOff x="8668080" y="2328029"/>
            <a:chExt cx="127488" cy="537136"/>
          </a:xfrm>
        </p:grpSpPr>
        <p:sp>
          <p:nvSpPr>
            <p:cNvPr id="2485" name="Google Shape;2485;p101"/>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6" name="Google Shape;2486;p101"/>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7" name="Google Shape;2487;p101"/>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8" name="Google Shape;2488;p101"/>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9" name="Google Shape;2489;p101"/>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2490;p101"/>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1;p101"/>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2492;p101"/>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3" name="Google Shape;2493;p101"/>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101"/>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101"/>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101"/>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97" name="Google Shape;2497;p101"/>
          <p:cNvSpPr/>
          <p:nvPr/>
        </p:nvSpPr>
        <p:spPr>
          <a:xfrm>
            <a:off x="8429288" y="246957"/>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101"/>
          <p:cNvSpPr/>
          <p:nvPr/>
        </p:nvSpPr>
        <p:spPr>
          <a:xfrm>
            <a:off x="7958110" y="480361"/>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101"/>
          <p:cNvSpPr txBox="1"/>
          <p:nvPr/>
        </p:nvSpPr>
        <p:spPr>
          <a:xfrm>
            <a:off x="22546" y="919163"/>
            <a:ext cx="2504400" cy="72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lt2"/>
                </a:solidFill>
                <a:latin typeface="Days One"/>
                <a:ea typeface="Days One"/>
                <a:cs typeface="Days One"/>
                <a:sym typeface="Days One"/>
              </a:rPr>
              <a:t>Microcontroller</a:t>
            </a:r>
            <a:endParaRPr dirty="0">
              <a:solidFill>
                <a:schemeClr val="lt2"/>
              </a:solidFill>
              <a:latin typeface="Days One"/>
              <a:ea typeface="Days One"/>
              <a:cs typeface="Days One"/>
              <a:sym typeface="Days One"/>
            </a:endParaRPr>
          </a:p>
        </p:txBody>
      </p:sp>
      <p:sp>
        <p:nvSpPr>
          <p:cNvPr id="2500" name="Google Shape;2500;p101"/>
          <p:cNvSpPr txBox="1"/>
          <p:nvPr/>
        </p:nvSpPr>
        <p:spPr>
          <a:xfrm>
            <a:off x="190779" y="1450375"/>
            <a:ext cx="2504400" cy="548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000" b="0" i="0" dirty="0">
                <a:solidFill>
                  <a:schemeClr val="tx2"/>
                </a:solidFill>
                <a:effectLst/>
                <a:latin typeface="Days One" panose="020B0604020202020204" charset="0"/>
              </a:rPr>
              <a:t>It's the brain that makes decisions regarding plant watering.</a:t>
            </a:r>
            <a:endParaRPr sz="1000" dirty="0">
              <a:solidFill>
                <a:schemeClr val="tx2"/>
              </a:solidFill>
              <a:latin typeface="Days One" panose="020B0604020202020204" charset="0"/>
              <a:ea typeface="Lato"/>
              <a:cs typeface="Lato"/>
              <a:sym typeface="Lato"/>
            </a:endParaRPr>
          </a:p>
        </p:txBody>
      </p:sp>
      <p:cxnSp>
        <p:nvCxnSpPr>
          <p:cNvPr id="2501" name="Google Shape;2501;p101"/>
          <p:cNvCxnSpPr>
            <a:cxnSpLocks/>
          </p:cNvCxnSpPr>
          <p:nvPr/>
        </p:nvCxnSpPr>
        <p:spPr>
          <a:xfrm flipH="1">
            <a:off x="918950" y="1401863"/>
            <a:ext cx="1607996" cy="14250"/>
          </a:xfrm>
          <a:prstGeom prst="straightConnector1">
            <a:avLst/>
          </a:prstGeom>
          <a:noFill/>
          <a:ln w="19050" cap="flat" cmpd="sng">
            <a:solidFill>
              <a:schemeClr val="lt2"/>
            </a:solidFill>
            <a:prstDash val="solid"/>
            <a:round/>
            <a:headEnd type="none" w="med" len="med"/>
            <a:tailEnd type="none" w="med" len="med"/>
          </a:ln>
        </p:spPr>
      </p:cxnSp>
      <p:sp>
        <p:nvSpPr>
          <p:cNvPr id="2502" name="Google Shape;2502;p101"/>
          <p:cNvSpPr txBox="1"/>
          <p:nvPr/>
        </p:nvSpPr>
        <p:spPr>
          <a:xfrm>
            <a:off x="390804" y="1848972"/>
            <a:ext cx="2504400" cy="72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lt2"/>
                </a:solidFill>
                <a:latin typeface="Days One"/>
                <a:ea typeface="Days One"/>
                <a:cs typeface="Days One"/>
                <a:sym typeface="Days One"/>
              </a:rPr>
              <a:t>Soil Moisture Sensors</a:t>
            </a:r>
            <a:endParaRPr dirty="0">
              <a:solidFill>
                <a:schemeClr val="lt2"/>
              </a:solidFill>
              <a:latin typeface="Days One"/>
              <a:ea typeface="Days One"/>
              <a:cs typeface="Days One"/>
              <a:sym typeface="Days One"/>
            </a:endParaRPr>
          </a:p>
        </p:txBody>
      </p:sp>
      <p:sp>
        <p:nvSpPr>
          <p:cNvPr id="2503" name="Google Shape;2503;p101"/>
          <p:cNvSpPr txBox="1"/>
          <p:nvPr/>
        </p:nvSpPr>
        <p:spPr>
          <a:xfrm>
            <a:off x="313141" y="2369079"/>
            <a:ext cx="2504400" cy="548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000" b="0" i="0" dirty="0">
                <a:solidFill>
                  <a:schemeClr val="tx2"/>
                </a:solidFill>
                <a:effectLst/>
                <a:latin typeface="Days One" panose="020B0604020202020204" charset="0"/>
              </a:rPr>
              <a:t>These sensors measure the</a:t>
            </a:r>
          </a:p>
          <a:p>
            <a:pPr marL="0" lvl="0" indent="0" algn="r" rtl="0">
              <a:spcBef>
                <a:spcPts val="0"/>
              </a:spcBef>
              <a:spcAft>
                <a:spcPts val="0"/>
              </a:spcAft>
              <a:buNone/>
            </a:pPr>
            <a:r>
              <a:rPr lang="en-US" sz="1000" b="0" i="0" dirty="0">
                <a:solidFill>
                  <a:schemeClr val="tx2"/>
                </a:solidFill>
                <a:effectLst/>
                <a:latin typeface="Days One" panose="020B0604020202020204" charset="0"/>
              </a:rPr>
              <a:t>moisture levels in the soil</a:t>
            </a:r>
            <a:endParaRPr sz="1600" dirty="0">
              <a:solidFill>
                <a:schemeClr val="tx2"/>
              </a:solidFill>
              <a:latin typeface="Days One" panose="020B0604020202020204" charset="0"/>
              <a:ea typeface="Lato"/>
              <a:cs typeface="Lato"/>
              <a:sym typeface="Lato"/>
            </a:endParaRPr>
          </a:p>
        </p:txBody>
      </p:sp>
      <p:cxnSp>
        <p:nvCxnSpPr>
          <p:cNvPr id="2504" name="Google Shape;2504;p101"/>
          <p:cNvCxnSpPr>
            <a:cxnSpLocks/>
          </p:cNvCxnSpPr>
          <p:nvPr/>
        </p:nvCxnSpPr>
        <p:spPr>
          <a:xfrm flipH="1">
            <a:off x="627341" y="2369079"/>
            <a:ext cx="2190200" cy="0"/>
          </a:xfrm>
          <a:prstGeom prst="straightConnector1">
            <a:avLst/>
          </a:prstGeom>
          <a:noFill/>
          <a:ln w="19050" cap="flat" cmpd="sng">
            <a:solidFill>
              <a:schemeClr val="lt2"/>
            </a:solidFill>
            <a:prstDash val="solid"/>
            <a:round/>
            <a:headEnd type="none" w="med" len="med"/>
            <a:tailEnd type="none" w="med" len="med"/>
          </a:ln>
        </p:spPr>
      </p:cxnSp>
      <p:sp>
        <p:nvSpPr>
          <p:cNvPr id="2505" name="Google Shape;2505;p101"/>
          <p:cNvSpPr/>
          <p:nvPr/>
        </p:nvSpPr>
        <p:spPr>
          <a:xfrm>
            <a:off x="3380737" y="1357274"/>
            <a:ext cx="800100" cy="800100"/>
          </a:xfrm>
          <a:prstGeom prst="flowChartConnector">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2506;p101"/>
          <p:cNvSpPr/>
          <p:nvPr/>
        </p:nvSpPr>
        <p:spPr>
          <a:xfrm>
            <a:off x="4884188" y="1357274"/>
            <a:ext cx="800100" cy="800100"/>
          </a:xfrm>
          <a:prstGeom prst="flowChartConnector">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2507;p101"/>
          <p:cNvSpPr/>
          <p:nvPr/>
        </p:nvSpPr>
        <p:spPr>
          <a:xfrm>
            <a:off x="4884187" y="3145250"/>
            <a:ext cx="800100" cy="800100"/>
          </a:xfrm>
          <a:prstGeom prst="flowChartConnector">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2508;p101"/>
          <p:cNvSpPr/>
          <p:nvPr/>
        </p:nvSpPr>
        <p:spPr>
          <a:xfrm>
            <a:off x="3380737" y="3145174"/>
            <a:ext cx="800100" cy="800100"/>
          </a:xfrm>
          <a:prstGeom prst="flowChartConnector">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09" name="Google Shape;2509;p101"/>
          <p:cNvGrpSpPr/>
          <p:nvPr/>
        </p:nvGrpSpPr>
        <p:grpSpPr>
          <a:xfrm>
            <a:off x="5029413" y="3336600"/>
            <a:ext cx="442725" cy="417225"/>
            <a:chOff x="4734163" y="2061750"/>
            <a:chExt cx="442725" cy="417225"/>
          </a:xfrm>
        </p:grpSpPr>
        <p:sp>
          <p:nvSpPr>
            <p:cNvPr id="2510" name="Google Shape;2510;p101"/>
            <p:cNvSpPr/>
            <p:nvPr/>
          </p:nvSpPr>
          <p:spPr>
            <a:xfrm>
              <a:off x="5063888" y="2122250"/>
              <a:ext cx="51625" cy="49600"/>
            </a:xfrm>
            <a:custGeom>
              <a:avLst/>
              <a:gdLst/>
              <a:ahLst/>
              <a:cxnLst/>
              <a:rect l="l" t="t" r="r" b="b"/>
              <a:pathLst>
                <a:path w="2065" h="1984" extrusionOk="0">
                  <a:moveTo>
                    <a:pt x="321" y="0"/>
                  </a:moveTo>
                  <a:cubicBezTo>
                    <a:pt x="1" y="36"/>
                    <a:pt x="1" y="498"/>
                    <a:pt x="321" y="534"/>
                  </a:cubicBezTo>
                  <a:cubicBezTo>
                    <a:pt x="997" y="534"/>
                    <a:pt x="1531" y="1068"/>
                    <a:pt x="1531" y="1744"/>
                  </a:cubicBezTo>
                  <a:cubicBezTo>
                    <a:pt x="1548" y="1904"/>
                    <a:pt x="1673" y="1984"/>
                    <a:pt x="1798" y="1984"/>
                  </a:cubicBezTo>
                  <a:cubicBezTo>
                    <a:pt x="1922" y="1984"/>
                    <a:pt x="2047" y="1904"/>
                    <a:pt x="2064" y="1744"/>
                  </a:cubicBezTo>
                  <a:cubicBezTo>
                    <a:pt x="2064" y="783"/>
                    <a:pt x="1282"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101"/>
            <p:cNvSpPr/>
            <p:nvPr/>
          </p:nvSpPr>
          <p:spPr>
            <a:xfrm>
              <a:off x="5064788" y="2061750"/>
              <a:ext cx="111200" cy="110100"/>
            </a:xfrm>
            <a:custGeom>
              <a:avLst/>
              <a:gdLst/>
              <a:ahLst/>
              <a:cxnLst/>
              <a:rect l="l" t="t" r="r" b="b"/>
              <a:pathLst>
                <a:path w="4448" h="4404" extrusionOk="0">
                  <a:moveTo>
                    <a:pt x="285" y="1"/>
                  </a:moveTo>
                  <a:cubicBezTo>
                    <a:pt x="107" y="1"/>
                    <a:pt x="0" y="107"/>
                    <a:pt x="0" y="250"/>
                  </a:cubicBezTo>
                  <a:cubicBezTo>
                    <a:pt x="0" y="392"/>
                    <a:pt x="107" y="499"/>
                    <a:pt x="285" y="499"/>
                  </a:cubicBezTo>
                  <a:cubicBezTo>
                    <a:pt x="2277" y="499"/>
                    <a:pt x="3914" y="2136"/>
                    <a:pt x="3914" y="4164"/>
                  </a:cubicBezTo>
                  <a:cubicBezTo>
                    <a:pt x="3932" y="4324"/>
                    <a:pt x="4056" y="4404"/>
                    <a:pt x="4181" y="4404"/>
                  </a:cubicBezTo>
                  <a:cubicBezTo>
                    <a:pt x="4306" y="4404"/>
                    <a:pt x="4430" y="4324"/>
                    <a:pt x="4448" y="4164"/>
                  </a:cubicBezTo>
                  <a:cubicBezTo>
                    <a:pt x="4448" y="1851"/>
                    <a:pt x="2562"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101"/>
            <p:cNvSpPr/>
            <p:nvPr/>
          </p:nvSpPr>
          <p:spPr>
            <a:xfrm>
              <a:off x="5063013" y="2091100"/>
              <a:ext cx="83625" cy="80975"/>
            </a:xfrm>
            <a:custGeom>
              <a:avLst/>
              <a:gdLst/>
              <a:ahLst/>
              <a:cxnLst/>
              <a:rect l="l" t="t" r="r" b="b"/>
              <a:pathLst>
                <a:path w="3345" h="3239" extrusionOk="0">
                  <a:moveTo>
                    <a:pt x="356" y="1"/>
                  </a:moveTo>
                  <a:cubicBezTo>
                    <a:pt x="0" y="1"/>
                    <a:pt x="0" y="499"/>
                    <a:pt x="356" y="499"/>
                  </a:cubicBezTo>
                  <a:cubicBezTo>
                    <a:pt x="1708" y="499"/>
                    <a:pt x="2847" y="1602"/>
                    <a:pt x="2847" y="2990"/>
                  </a:cubicBezTo>
                  <a:cubicBezTo>
                    <a:pt x="2811" y="3132"/>
                    <a:pt x="2953" y="3239"/>
                    <a:pt x="3096" y="3239"/>
                  </a:cubicBezTo>
                  <a:cubicBezTo>
                    <a:pt x="3238" y="3239"/>
                    <a:pt x="3345" y="3132"/>
                    <a:pt x="3345" y="2990"/>
                  </a:cubicBezTo>
                  <a:cubicBezTo>
                    <a:pt x="3345" y="1317"/>
                    <a:pt x="1993" y="1"/>
                    <a:pt x="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101"/>
            <p:cNvSpPr/>
            <p:nvPr/>
          </p:nvSpPr>
          <p:spPr>
            <a:xfrm>
              <a:off x="4965163" y="2181850"/>
              <a:ext cx="41825" cy="14250"/>
            </a:xfrm>
            <a:custGeom>
              <a:avLst/>
              <a:gdLst/>
              <a:ahLst/>
              <a:cxnLst/>
              <a:rect l="l" t="t" r="r" b="b"/>
              <a:pathLst>
                <a:path w="1673" h="570" extrusionOk="0">
                  <a:moveTo>
                    <a:pt x="320" y="0"/>
                  </a:moveTo>
                  <a:cubicBezTo>
                    <a:pt x="0" y="36"/>
                    <a:pt x="0" y="498"/>
                    <a:pt x="320" y="569"/>
                  </a:cubicBezTo>
                  <a:lnTo>
                    <a:pt x="1352" y="569"/>
                  </a:lnTo>
                  <a:cubicBezTo>
                    <a:pt x="1673" y="498"/>
                    <a:pt x="1673" y="36"/>
                    <a:pt x="1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101"/>
            <p:cNvSpPr/>
            <p:nvPr/>
          </p:nvSpPr>
          <p:spPr>
            <a:xfrm>
              <a:off x="5014138" y="2183625"/>
              <a:ext cx="11525" cy="7925"/>
            </a:xfrm>
            <a:custGeom>
              <a:avLst/>
              <a:gdLst/>
              <a:ahLst/>
              <a:cxnLst/>
              <a:rect l="l" t="t" r="r" b="b"/>
              <a:pathLst>
                <a:path w="461" h="317" extrusionOk="0">
                  <a:moveTo>
                    <a:pt x="247" y="0"/>
                  </a:moveTo>
                  <a:cubicBezTo>
                    <a:pt x="1" y="0"/>
                    <a:pt x="260" y="316"/>
                    <a:pt x="393" y="316"/>
                  </a:cubicBezTo>
                  <a:cubicBezTo>
                    <a:pt x="432" y="316"/>
                    <a:pt x="461" y="288"/>
                    <a:pt x="461" y="214"/>
                  </a:cubicBezTo>
                  <a:cubicBezTo>
                    <a:pt x="461" y="107"/>
                    <a:pt x="354" y="0"/>
                    <a:pt x="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101"/>
            <p:cNvSpPr/>
            <p:nvPr/>
          </p:nvSpPr>
          <p:spPr>
            <a:xfrm>
              <a:off x="4972263" y="2441575"/>
              <a:ext cx="55175" cy="13375"/>
            </a:xfrm>
            <a:custGeom>
              <a:avLst/>
              <a:gdLst/>
              <a:ahLst/>
              <a:cxnLst/>
              <a:rect l="l" t="t" r="r" b="b"/>
              <a:pathLst>
                <a:path w="2207" h="535" extrusionOk="0">
                  <a:moveTo>
                    <a:pt x="357" y="1"/>
                  </a:moveTo>
                  <a:cubicBezTo>
                    <a:pt x="1" y="1"/>
                    <a:pt x="1" y="534"/>
                    <a:pt x="357" y="534"/>
                  </a:cubicBezTo>
                  <a:lnTo>
                    <a:pt x="1851" y="534"/>
                  </a:lnTo>
                  <a:cubicBezTo>
                    <a:pt x="2207" y="534"/>
                    <a:pt x="2207"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101"/>
            <p:cNvSpPr/>
            <p:nvPr/>
          </p:nvSpPr>
          <p:spPr>
            <a:xfrm>
              <a:off x="5073688" y="2363300"/>
              <a:ext cx="25" cy="25"/>
            </a:xfrm>
            <a:custGeom>
              <a:avLst/>
              <a:gdLst/>
              <a:ahLst/>
              <a:cxnLst/>
              <a:rect l="l" t="t" r="r" b="b"/>
              <a:pathLst>
                <a:path w="1" h="1" extrusionOk="0">
                  <a:moveTo>
                    <a:pt x="0" y="1"/>
                  </a:moveTo>
                  <a:close/>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101"/>
            <p:cNvSpPr/>
            <p:nvPr/>
          </p:nvSpPr>
          <p:spPr>
            <a:xfrm>
              <a:off x="5064788" y="2376650"/>
              <a:ext cx="25" cy="25"/>
            </a:xfrm>
            <a:custGeom>
              <a:avLst/>
              <a:gdLst/>
              <a:ahLst/>
              <a:cxnLst/>
              <a:rect l="l" t="t" r="r" b="b"/>
              <a:pathLst>
                <a:path w="1" h="1" extrusionOk="0">
                  <a:moveTo>
                    <a:pt x="0" y="0"/>
                  </a:moveTo>
                  <a:close/>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2518;p101"/>
            <p:cNvSpPr/>
            <p:nvPr/>
          </p:nvSpPr>
          <p:spPr>
            <a:xfrm>
              <a:off x="4911788" y="2159600"/>
              <a:ext cx="265100" cy="319375"/>
            </a:xfrm>
            <a:custGeom>
              <a:avLst/>
              <a:gdLst/>
              <a:ahLst/>
              <a:cxnLst/>
              <a:rect l="l" t="t" r="r" b="b"/>
              <a:pathLst>
                <a:path w="10604" h="12775" extrusionOk="0">
                  <a:moveTo>
                    <a:pt x="5800" y="534"/>
                  </a:moveTo>
                  <a:cubicBezTo>
                    <a:pt x="6191" y="534"/>
                    <a:pt x="6476" y="855"/>
                    <a:pt x="6476" y="1246"/>
                  </a:cubicBezTo>
                  <a:lnTo>
                    <a:pt x="6476" y="1886"/>
                  </a:lnTo>
                  <a:lnTo>
                    <a:pt x="2064" y="1886"/>
                  </a:lnTo>
                  <a:cubicBezTo>
                    <a:pt x="1708" y="1886"/>
                    <a:pt x="1708" y="2420"/>
                    <a:pt x="2064" y="2420"/>
                  </a:cubicBezTo>
                  <a:lnTo>
                    <a:pt x="6476" y="2420"/>
                  </a:lnTo>
                  <a:lnTo>
                    <a:pt x="6476" y="6797"/>
                  </a:lnTo>
                  <a:lnTo>
                    <a:pt x="6120" y="5943"/>
                  </a:lnTo>
                  <a:cubicBezTo>
                    <a:pt x="6014" y="5658"/>
                    <a:pt x="5729" y="5480"/>
                    <a:pt x="5444" y="5444"/>
                  </a:cubicBezTo>
                  <a:cubicBezTo>
                    <a:pt x="5231" y="4982"/>
                    <a:pt x="4875" y="4626"/>
                    <a:pt x="4412" y="4413"/>
                  </a:cubicBezTo>
                  <a:cubicBezTo>
                    <a:pt x="4375" y="4394"/>
                    <a:pt x="4339" y="4386"/>
                    <a:pt x="4304" y="4386"/>
                  </a:cubicBezTo>
                  <a:cubicBezTo>
                    <a:pt x="4073" y="4386"/>
                    <a:pt x="3920" y="4756"/>
                    <a:pt x="4199" y="4911"/>
                  </a:cubicBezTo>
                  <a:cubicBezTo>
                    <a:pt x="4519" y="5053"/>
                    <a:pt x="4768" y="5267"/>
                    <a:pt x="4946" y="5587"/>
                  </a:cubicBezTo>
                  <a:cubicBezTo>
                    <a:pt x="4590" y="5800"/>
                    <a:pt x="4448" y="6227"/>
                    <a:pt x="4626" y="6583"/>
                  </a:cubicBezTo>
                  <a:lnTo>
                    <a:pt x="4911" y="7224"/>
                  </a:lnTo>
                  <a:cubicBezTo>
                    <a:pt x="4590" y="7722"/>
                    <a:pt x="4057" y="8006"/>
                    <a:pt x="3523" y="8006"/>
                  </a:cubicBezTo>
                  <a:cubicBezTo>
                    <a:pt x="2598" y="8006"/>
                    <a:pt x="1886" y="7259"/>
                    <a:pt x="1886" y="6370"/>
                  </a:cubicBezTo>
                  <a:cubicBezTo>
                    <a:pt x="1886" y="5800"/>
                    <a:pt x="2171" y="5267"/>
                    <a:pt x="2669" y="4982"/>
                  </a:cubicBezTo>
                  <a:cubicBezTo>
                    <a:pt x="2776" y="4911"/>
                    <a:pt x="2811" y="4733"/>
                    <a:pt x="2740" y="4626"/>
                  </a:cubicBezTo>
                  <a:cubicBezTo>
                    <a:pt x="2693" y="4531"/>
                    <a:pt x="2614" y="4484"/>
                    <a:pt x="2524" y="4484"/>
                  </a:cubicBezTo>
                  <a:cubicBezTo>
                    <a:pt x="2479" y="4484"/>
                    <a:pt x="2432" y="4496"/>
                    <a:pt x="2384" y="4519"/>
                  </a:cubicBezTo>
                  <a:cubicBezTo>
                    <a:pt x="510" y="5651"/>
                    <a:pt x="1307" y="8540"/>
                    <a:pt x="3483" y="8540"/>
                  </a:cubicBezTo>
                  <a:cubicBezTo>
                    <a:pt x="3496" y="8540"/>
                    <a:pt x="3510" y="8540"/>
                    <a:pt x="3523" y="8540"/>
                  </a:cubicBezTo>
                  <a:cubicBezTo>
                    <a:pt x="4128" y="8540"/>
                    <a:pt x="4733" y="8255"/>
                    <a:pt x="5124" y="7793"/>
                  </a:cubicBezTo>
                  <a:lnTo>
                    <a:pt x="5551" y="8753"/>
                  </a:lnTo>
                  <a:lnTo>
                    <a:pt x="5551" y="8753"/>
                  </a:lnTo>
                  <a:lnTo>
                    <a:pt x="5444" y="8718"/>
                  </a:lnTo>
                  <a:cubicBezTo>
                    <a:pt x="5378" y="8701"/>
                    <a:pt x="5311" y="8693"/>
                    <a:pt x="5245" y="8693"/>
                  </a:cubicBezTo>
                  <a:cubicBezTo>
                    <a:pt x="4891" y="8693"/>
                    <a:pt x="4568" y="8927"/>
                    <a:pt x="4448" y="9287"/>
                  </a:cubicBezTo>
                  <a:cubicBezTo>
                    <a:pt x="4377" y="9465"/>
                    <a:pt x="4412" y="9714"/>
                    <a:pt x="4519" y="9892"/>
                  </a:cubicBezTo>
                  <a:cubicBezTo>
                    <a:pt x="4697" y="10141"/>
                    <a:pt x="4946" y="10319"/>
                    <a:pt x="5266" y="10355"/>
                  </a:cubicBezTo>
                  <a:lnTo>
                    <a:pt x="534" y="10355"/>
                  </a:lnTo>
                  <a:lnTo>
                    <a:pt x="534" y="2420"/>
                  </a:lnTo>
                  <a:lnTo>
                    <a:pt x="1032" y="2420"/>
                  </a:lnTo>
                  <a:cubicBezTo>
                    <a:pt x="1388" y="2420"/>
                    <a:pt x="1388" y="1886"/>
                    <a:pt x="1032" y="1886"/>
                  </a:cubicBezTo>
                  <a:lnTo>
                    <a:pt x="534" y="1886"/>
                  </a:lnTo>
                  <a:lnTo>
                    <a:pt x="534" y="1246"/>
                  </a:lnTo>
                  <a:cubicBezTo>
                    <a:pt x="534" y="855"/>
                    <a:pt x="854" y="534"/>
                    <a:pt x="1246" y="534"/>
                  </a:cubicBezTo>
                  <a:close/>
                  <a:moveTo>
                    <a:pt x="5362" y="6005"/>
                  </a:moveTo>
                  <a:cubicBezTo>
                    <a:pt x="5466" y="6005"/>
                    <a:pt x="5593" y="6074"/>
                    <a:pt x="5622" y="6192"/>
                  </a:cubicBezTo>
                  <a:cubicBezTo>
                    <a:pt x="6334" y="7793"/>
                    <a:pt x="6476" y="8113"/>
                    <a:pt x="6476" y="8184"/>
                  </a:cubicBezTo>
                  <a:cubicBezTo>
                    <a:pt x="6547" y="8291"/>
                    <a:pt x="6583" y="8469"/>
                    <a:pt x="6725" y="8504"/>
                  </a:cubicBezTo>
                  <a:cubicBezTo>
                    <a:pt x="6769" y="8519"/>
                    <a:pt x="6814" y="8528"/>
                    <a:pt x="6855" y="8528"/>
                  </a:cubicBezTo>
                  <a:cubicBezTo>
                    <a:pt x="6914" y="8528"/>
                    <a:pt x="6968" y="8511"/>
                    <a:pt x="7010" y="8469"/>
                  </a:cubicBezTo>
                  <a:lnTo>
                    <a:pt x="8469" y="7864"/>
                  </a:lnTo>
                  <a:cubicBezTo>
                    <a:pt x="8498" y="7844"/>
                    <a:pt x="8528" y="7835"/>
                    <a:pt x="8557" y="7835"/>
                  </a:cubicBezTo>
                  <a:cubicBezTo>
                    <a:pt x="8632" y="7835"/>
                    <a:pt x="8702" y="7894"/>
                    <a:pt x="8753" y="7971"/>
                  </a:cubicBezTo>
                  <a:lnTo>
                    <a:pt x="9500" y="9750"/>
                  </a:lnTo>
                  <a:cubicBezTo>
                    <a:pt x="9572" y="9856"/>
                    <a:pt x="9500" y="9963"/>
                    <a:pt x="9394" y="10034"/>
                  </a:cubicBezTo>
                  <a:lnTo>
                    <a:pt x="7330" y="10924"/>
                  </a:lnTo>
                  <a:cubicBezTo>
                    <a:pt x="7311" y="10930"/>
                    <a:pt x="7291" y="10933"/>
                    <a:pt x="7271" y="10933"/>
                  </a:cubicBezTo>
                  <a:cubicBezTo>
                    <a:pt x="7176" y="10933"/>
                    <a:pt x="7075" y="10869"/>
                    <a:pt x="7045" y="10782"/>
                  </a:cubicBezTo>
                  <a:lnTo>
                    <a:pt x="7045" y="10817"/>
                  </a:lnTo>
                  <a:lnTo>
                    <a:pt x="6974" y="10604"/>
                  </a:lnTo>
                  <a:lnTo>
                    <a:pt x="6903" y="10426"/>
                  </a:lnTo>
                  <a:cubicBezTo>
                    <a:pt x="6832" y="10319"/>
                    <a:pt x="6725" y="10212"/>
                    <a:pt x="6583" y="10141"/>
                  </a:cubicBezTo>
                  <a:lnTo>
                    <a:pt x="6476" y="10141"/>
                  </a:lnTo>
                  <a:lnTo>
                    <a:pt x="5195" y="9750"/>
                  </a:lnTo>
                  <a:cubicBezTo>
                    <a:pt x="5088" y="9750"/>
                    <a:pt x="5053" y="9679"/>
                    <a:pt x="5017" y="9607"/>
                  </a:cubicBezTo>
                  <a:cubicBezTo>
                    <a:pt x="4892" y="9451"/>
                    <a:pt x="5042" y="9239"/>
                    <a:pt x="5226" y="9239"/>
                  </a:cubicBezTo>
                  <a:cubicBezTo>
                    <a:pt x="5251" y="9239"/>
                    <a:pt x="5276" y="9243"/>
                    <a:pt x="5302" y="9252"/>
                  </a:cubicBezTo>
                  <a:lnTo>
                    <a:pt x="5658" y="9358"/>
                  </a:lnTo>
                  <a:cubicBezTo>
                    <a:pt x="5674" y="9360"/>
                    <a:pt x="5691" y="9361"/>
                    <a:pt x="5707" y="9361"/>
                  </a:cubicBezTo>
                  <a:cubicBezTo>
                    <a:pt x="6036" y="9361"/>
                    <a:pt x="6256" y="9023"/>
                    <a:pt x="6120" y="8718"/>
                  </a:cubicBezTo>
                  <a:lnTo>
                    <a:pt x="6120" y="8682"/>
                  </a:lnTo>
                  <a:lnTo>
                    <a:pt x="5160" y="6441"/>
                  </a:lnTo>
                  <a:cubicBezTo>
                    <a:pt x="5053" y="6298"/>
                    <a:pt x="5124" y="6085"/>
                    <a:pt x="5302" y="6014"/>
                  </a:cubicBezTo>
                  <a:cubicBezTo>
                    <a:pt x="5320" y="6008"/>
                    <a:pt x="5341" y="6005"/>
                    <a:pt x="5362" y="6005"/>
                  </a:cubicBezTo>
                  <a:close/>
                  <a:moveTo>
                    <a:pt x="6476" y="10888"/>
                  </a:moveTo>
                  <a:lnTo>
                    <a:pt x="6476" y="10924"/>
                  </a:lnTo>
                  <a:lnTo>
                    <a:pt x="6476" y="11529"/>
                  </a:lnTo>
                  <a:cubicBezTo>
                    <a:pt x="6476" y="11920"/>
                    <a:pt x="6191" y="12240"/>
                    <a:pt x="5800" y="12240"/>
                  </a:cubicBezTo>
                  <a:lnTo>
                    <a:pt x="1246" y="12240"/>
                  </a:lnTo>
                  <a:cubicBezTo>
                    <a:pt x="854" y="12240"/>
                    <a:pt x="534" y="11920"/>
                    <a:pt x="534" y="11529"/>
                  </a:cubicBezTo>
                  <a:lnTo>
                    <a:pt x="534" y="10888"/>
                  </a:lnTo>
                  <a:close/>
                  <a:moveTo>
                    <a:pt x="9673" y="10532"/>
                  </a:moveTo>
                  <a:cubicBezTo>
                    <a:pt x="9674" y="10532"/>
                    <a:pt x="9676" y="10533"/>
                    <a:pt x="9678" y="10533"/>
                  </a:cubicBezTo>
                  <a:cubicBezTo>
                    <a:pt x="9714" y="10533"/>
                    <a:pt x="9750" y="10568"/>
                    <a:pt x="9750" y="10604"/>
                  </a:cubicBezTo>
                  <a:lnTo>
                    <a:pt x="10034" y="11244"/>
                  </a:lnTo>
                  <a:cubicBezTo>
                    <a:pt x="10034" y="11244"/>
                    <a:pt x="10034" y="11244"/>
                    <a:pt x="10034" y="11280"/>
                  </a:cubicBezTo>
                  <a:lnTo>
                    <a:pt x="9999" y="11244"/>
                  </a:lnTo>
                  <a:lnTo>
                    <a:pt x="7757" y="12240"/>
                  </a:lnTo>
                  <a:lnTo>
                    <a:pt x="7721" y="12240"/>
                  </a:lnTo>
                  <a:lnTo>
                    <a:pt x="7437" y="11600"/>
                  </a:lnTo>
                  <a:cubicBezTo>
                    <a:pt x="7401" y="11600"/>
                    <a:pt x="7401" y="11564"/>
                    <a:pt x="7437" y="11529"/>
                  </a:cubicBezTo>
                  <a:cubicBezTo>
                    <a:pt x="7437" y="11529"/>
                    <a:pt x="7437" y="11493"/>
                    <a:pt x="7472" y="11493"/>
                  </a:cubicBezTo>
                  <a:cubicBezTo>
                    <a:pt x="9631" y="10563"/>
                    <a:pt x="9651" y="10532"/>
                    <a:pt x="9673" y="10532"/>
                  </a:cubicBezTo>
                  <a:close/>
                  <a:moveTo>
                    <a:pt x="1246" y="1"/>
                  </a:moveTo>
                  <a:cubicBezTo>
                    <a:pt x="570" y="1"/>
                    <a:pt x="0" y="570"/>
                    <a:pt x="0" y="1246"/>
                  </a:cubicBezTo>
                  <a:lnTo>
                    <a:pt x="0" y="11529"/>
                  </a:lnTo>
                  <a:cubicBezTo>
                    <a:pt x="0" y="12205"/>
                    <a:pt x="570" y="12774"/>
                    <a:pt x="1246" y="12774"/>
                  </a:cubicBezTo>
                  <a:lnTo>
                    <a:pt x="5800" y="12774"/>
                  </a:lnTo>
                  <a:cubicBezTo>
                    <a:pt x="6334" y="12774"/>
                    <a:pt x="6796" y="12383"/>
                    <a:pt x="6974" y="11885"/>
                  </a:cubicBezTo>
                  <a:lnTo>
                    <a:pt x="7188" y="12418"/>
                  </a:lnTo>
                  <a:cubicBezTo>
                    <a:pt x="7294" y="12632"/>
                    <a:pt x="7508" y="12774"/>
                    <a:pt x="7721" y="12774"/>
                  </a:cubicBezTo>
                  <a:cubicBezTo>
                    <a:pt x="7935" y="12774"/>
                    <a:pt x="7864" y="12739"/>
                    <a:pt x="10212" y="11742"/>
                  </a:cubicBezTo>
                  <a:cubicBezTo>
                    <a:pt x="10354" y="11671"/>
                    <a:pt x="10461" y="11564"/>
                    <a:pt x="10532" y="11422"/>
                  </a:cubicBezTo>
                  <a:cubicBezTo>
                    <a:pt x="10603" y="11280"/>
                    <a:pt x="10603" y="11102"/>
                    <a:pt x="10532" y="10959"/>
                  </a:cubicBezTo>
                  <a:lnTo>
                    <a:pt x="10248" y="10319"/>
                  </a:lnTo>
                  <a:cubicBezTo>
                    <a:pt x="10212" y="10212"/>
                    <a:pt x="10141" y="10141"/>
                    <a:pt x="10034" y="10070"/>
                  </a:cubicBezTo>
                  <a:cubicBezTo>
                    <a:pt x="10105" y="9892"/>
                    <a:pt x="10105" y="9679"/>
                    <a:pt x="10034" y="9501"/>
                  </a:cubicBezTo>
                  <a:lnTo>
                    <a:pt x="9251" y="7722"/>
                  </a:lnTo>
                  <a:cubicBezTo>
                    <a:pt x="9145" y="7437"/>
                    <a:pt x="8860" y="7259"/>
                    <a:pt x="8575" y="7259"/>
                  </a:cubicBezTo>
                  <a:cubicBezTo>
                    <a:pt x="8469" y="7295"/>
                    <a:pt x="8362" y="7295"/>
                    <a:pt x="8255" y="7330"/>
                  </a:cubicBezTo>
                  <a:lnTo>
                    <a:pt x="7010" y="7864"/>
                  </a:lnTo>
                  <a:lnTo>
                    <a:pt x="7010" y="1246"/>
                  </a:lnTo>
                  <a:cubicBezTo>
                    <a:pt x="7010" y="570"/>
                    <a:pt x="6476" y="1"/>
                    <a:pt x="5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101"/>
            <p:cNvSpPr/>
            <p:nvPr/>
          </p:nvSpPr>
          <p:spPr>
            <a:xfrm>
              <a:off x="4992738" y="2249450"/>
              <a:ext cx="13350" cy="71625"/>
            </a:xfrm>
            <a:custGeom>
              <a:avLst/>
              <a:gdLst/>
              <a:ahLst/>
              <a:cxnLst/>
              <a:rect l="l" t="t" r="r" b="b"/>
              <a:pathLst>
                <a:path w="534" h="2865" extrusionOk="0">
                  <a:moveTo>
                    <a:pt x="285" y="0"/>
                  </a:moveTo>
                  <a:lnTo>
                    <a:pt x="285" y="36"/>
                  </a:lnTo>
                  <a:cubicBezTo>
                    <a:pt x="143" y="36"/>
                    <a:pt x="0" y="143"/>
                    <a:pt x="0" y="285"/>
                  </a:cubicBezTo>
                  <a:lnTo>
                    <a:pt x="0" y="2598"/>
                  </a:lnTo>
                  <a:cubicBezTo>
                    <a:pt x="0" y="2776"/>
                    <a:pt x="134" y="2865"/>
                    <a:pt x="267" y="2865"/>
                  </a:cubicBezTo>
                  <a:cubicBezTo>
                    <a:pt x="401" y="2865"/>
                    <a:pt x="534" y="2776"/>
                    <a:pt x="534" y="2598"/>
                  </a:cubicBezTo>
                  <a:lnTo>
                    <a:pt x="534" y="249"/>
                  </a:lnTo>
                  <a:cubicBezTo>
                    <a:pt x="534" y="107"/>
                    <a:pt x="427"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0" name="Google Shape;2520;p101"/>
            <p:cNvSpPr/>
            <p:nvPr/>
          </p:nvSpPr>
          <p:spPr>
            <a:xfrm>
              <a:off x="4740113" y="2061750"/>
              <a:ext cx="190375" cy="111450"/>
            </a:xfrm>
            <a:custGeom>
              <a:avLst/>
              <a:gdLst/>
              <a:ahLst/>
              <a:cxnLst/>
              <a:rect l="l" t="t" r="r" b="b"/>
              <a:pathLst>
                <a:path w="7615" h="4458" extrusionOk="0">
                  <a:moveTo>
                    <a:pt x="7045" y="534"/>
                  </a:moveTo>
                  <a:cubicBezTo>
                    <a:pt x="7045" y="534"/>
                    <a:pt x="7081" y="534"/>
                    <a:pt x="7081" y="570"/>
                  </a:cubicBezTo>
                  <a:cubicBezTo>
                    <a:pt x="7081" y="1246"/>
                    <a:pt x="6547" y="1780"/>
                    <a:pt x="5871" y="1780"/>
                  </a:cubicBezTo>
                  <a:lnTo>
                    <a:pt x="1708" y="1780"/>
                  </a:lnTo>
                  <a:cubicBezTo>
                    <a:pt x="1032" y="1744"/>
                    <a:pt x="498" y="1246"/>
                    <a:pt x="498" y="570"/>
                  </a:cubicBezTo>
                  <a:cubicBezTo>
                    <a:pt x="498" y="534"/>
                    <a:pt x="534" y="534"/>
                    <a:pt x="570" y="534"/>
                  </a:cubicBezTo>
                  <a:close/>
                  <a:moveTo>
                    <a:pt x="5622" y="2278"/>
                  </a:moveTo>
                  <a:cubicBezTo>
                    <a:pt x="5551" y="3239"/>
                    <a:pt x="4733" y="3950"/>
                    <a:pt x="3807" y="3950"/>
                  </a:cubicBezTo>
                  <a:cubicBezTo>
                    <a:pt x="2847" y="3950"/>
                    <a:pt x="2028" y="3239"/>
                    <a:pt x="1957" y="2278"/>
                  </a:cubicBezTo>
                  <a:close/>
                  <a:moveTo>
                    <a:pt x="570" y="1"/>
                  </a:moveTo>
                  <a:cubicBezTo>
                    <a:pt x="249" y="1"/>
                    <a:pt x="0" y="250"/>
                    <a:pt x="0" y="570"/>
                  </a:cubicBezTo>
                  <a:cubicBezTo>
                    <a:pt x="0" y="1424"/>
                    <a:pt x="605" y="2136"/>
                    <a:pt x="1423" y="2242"/>
                  </a:cubicBezTo>
                  <a:cubicBezTo>
                    <a:pt x="1548" y="3719"/>
                    <a:pt x="2678" y="4457"/>
                    <a:pt x="3803" y="4457"/>
                  </a:cubicBezTo>
                  <a:cubicBezTo>
                    <a:pt x="4928" y="4457"/>
                    <a:pt x="6049" y="3719"/>
                    <a:pt x="6156" y="2242"/>
                  </a:cubicBezTo>
                  <a:cubicBezTo>
                    <a:pt x="7010" y="2136"/>
                    <a:pt x="7615" y="1424"/>
                    <a:pt x="7615" y="570"/>
                  </a:cubicBezTo>
                  <a:cubicBezTo>
                    <a:pt x="7615" y="250"/>
                    <a:pt x="7366" y="1"/>
                    <a:pt x="70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1" name="Google Shape;2521;p101"/>
            <p:cNvSpPr/>
            <p:nvPr/>
          </p:nvSpPr>
          <p:spPr>
            <a:xfrm>
              <a:off x="4829063" y="2180950"/>
              <a:ext cx="13375" cy="30050"/>
            </a:xfrm>
            <a:custGeom>
              <a:avLst/>
              <a:gdLst/>
              <a:ahLst/>
              <a:cxnLst/>
              <a:rect l="l" t="t" r="r" b="b"/>
              <a:pathLst>
                <a:path w="535" h="1202" extrusionOk="0">
                  <a:moveTo>
                    <a:pt x="285" y="1"/>
                  </a:moveTo>
                  <a:cubicBezTo>
                    <a:pt x="143" y="1"/>
                    <a:pt x="0" y="143"/>
                    <a:pt x="0" y="285"/>
                  </a:cubicBezTo>
                  <a:lnTo>
                    <a:pt x="0" y="961"/>
                  </a:lnTo>
                  <a:cubicBezTo>
                    <a:pt x="18" y="1121"/>
                    <a:pt x="143" y="1201"/>
                    <a:pt x="267" y="1201"/>
                  </a:cubicBezTo>
                  <a:cubicBezTo>
                    <a:pt x="392" y="1201"/>
                    <a:pt x="516" y="1121"/>
                    <a:pt x="534" y="961"/>
                  </a:cubicBezTo>
                  <a:lnTo>
                    <a:pt x="534" y="285"/>
                  </a:lnTo>
                  <a:cubicBezTo>
                    <a:pt x="534" y="143"/>
                    <a:pt x="427"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2" name="Google Shape;2522;p101"/>
            <p:cNvSpPr/>
            <p:nvPr/>
          </p:nvSpPr>
          <p:spPr>
            <a:xfrm>
              <a:off x="4853963" y="2176700"/>
              <a:ext cx="19850" cy="28825"/>
            </a:xfrm>
            <a:custGeom>
              <a:avLst/>
              <a:gdLst/>
              <a:ahLst/>
              <a:cxnLst/>
              <a:rect l="l" t="t" r="r" b="b"/>
              <a:pathLst>
                <a:path w="794" h="1153" extrusionOk="0">
                  <a:moveTo>
                    <a:pt x="311" y="0"/>
                  </a:moveTo>
                  <a:cubicBezTo>
                    <a:pt x="276" y="0"/>
                    <a:pt x="243" y="9"/>
                    <a:pt x="214" y="28"/>
                  </a:cubicBezTo>
                  <a:cubicBezTo>
                    <a:pt x="72" y="64"/>
                    <a:pt x="1" y="206"/>
                    <a:pt x="36" y="348"/>
                  </a:cubicBezTo>
                  <a:lnTo>
                    <a:pt x="250" y="1025"/>
                  </a:lnTo>
                  <a:cubicBezTo>
                    <a:pt x="301" y="1114"/>
                    <a:pt x="389" y="1153"/>
                    <a:pt x="477" y="1153"/>
                  </a:cubicBezTo>
                  <a:cubicBezTo>
                    <a:pt x="634" y="1153"/>
                    <a:pt x="793" y="1029"/>
                    <a:pt x="748" y="847"/>
                  </a:cubicBezTo>
                  <a:lnTo>
                    <a:pt x="534" y="171"/>
                  </a:lnTo>
                  <a:cubicBezTo>
                    <a:pt x="508" y="66"/>
                    <a:pt x="406"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3" name="Google Shape;2523;p101"/>
            <p:cNvSpPr/>
            <p:nvPr/>
          </p:nvSpPr>
          <p:spPr>
            <a:xfrm>
              <a:off x="4874888" y="2163575"/>
              <a:ext cx="27125" cy="26650"/>
            </a:xfrm>
            <a:custGeom>
              <a:avLst/>
              <a:gdLst/>
              <a:ahLst/>
              <a:cxnLst/>
              <a:rect l="l" t="t" r="r" b="b"/>
              <a:pathLst>
                <a:path w="1085" h="1066" extrusionOk="0">
                  <a:moveTo>
                    <a:pt x="366" y="1"/>
                  </a:moveTo>
                  <a:cubicBezTo>
                    <a:pt x="177" y="1"/>
                    <a:pt x="1" y="225"/>
                    <a:pt x="160" y="411"/>
                  </a:cubicBezTo>
                  <a:lnTo>
                    <a:pt x="587" y="980"/>
                  </a:lnTo>
                  <a:cubicBezTo>
                    <a:pt x="626" y="1039"/>
                    <a:pt x="698" y="1065"/>
                    <a:pt x="772" y="1065"/>
                  </a:cubicBezTo>
                  <a:cubicBezTo>
                    <a:pt x="832" y="1065"/>
                    <a:pt x="895" y="1048"/>
                    <a:pt x="943" y="1016"/>
                  </a:cubicBezTo>
                  <a:cubicBezTo>
                    <a:pt x="1049" y="909"/>
                    <a:pt x="1085" y="767"/>
                    <a:pt x="978" y="660"/>
                  </a:cubicBezTo>
                  <a:lnTo>
                    <a:pt x="551" y="91"/>
                  </a:lnTo>
                  <a:cubicBezTo>
                    <a:pt x="497" y="27"/>
                    <a:pt x="431" y="1"/>
                    <a:pt x="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4" name="Google Shape;2524;p101"/>
            <p:cNvSpPr/>
            <p:nvPr/>
          </p:nvSpPr>
          <p:spPr>
            <a:xfrm>
              <a:off x="4892113" y="2143725"/>
              <a:ext cx="31900" cy="21300"/>
            </a:xfrm>
            <a:custGeom>
              <a:avLst/>
              <a:gdLst/>
              <a:ahLst/>
              <a:cxnLst/>
              <a:rect l="l" t="t" r="r" b="b"/>
              <a:pathLst>
                <a:path w="1276" h="852" extrusionOk="0">
                  <a:moveTo>
                    <a:pt x="346" y="0"/>
                  </a:moveTo>
                  <a:cubicBezTo>
                    <a:pt x="128" y="0"/>
                    <a:pt x="1" y="306"/>
                    <a:pt x="182" y="458"/>
                  </a:cubicBezTo>
                  <a:lnTo>
                    <a:pt x="787" y="814"/>
                  </a:lnTo>
                  <a:cubicBezTo>
                    <a:pt x="823" y="849"/>
                    <a:pt x="894" y="849"/>
                    <a:pt x="930" y="849"/>
                  </a:cubicBezTo>
                  <a:cubicBezTo>
                    <a:pt x="941" y="851"/>
                    <a:pt x="953" y="852"/>
                    <a:pt x="964" y="852"/>
                  </a:cubicBezTo>
                  <a:cubicBezTo>
                    <a:pt x="1188" y="852"/>
                    <a:pt x="1275" y="522"/>
                    <a:pt x="1072" y="387"/>
                  </a:cubicBezTo>
                  <a:lnTo>
                    <a:pt x="467" y="31"/>
                  </a:lnTo>
                  <a:cubicBezTo>
                    <a:pt x="425" y="10"/>
                    <a:pt x="384" y="0"/>
                    <a:pt x="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5" name="Google Shape;2525;p101"/>
            <p:cNvSpPr/>
            <p:nvPr/>
          </p:nvSpPr>
          <p:spPr>
            <a:xfrm>
              <a:off x="4900513" y="2118625"/>
              <a:ext cx="32650" cy="16100"/>
            </a:xfrm>
            <a:custGeom>
              <a:avLst/>
              <a:gdLst/>
              <a:ahLst/>
              <a:cxnLst/>
              <a:rect l="l" t="t" r="r" b="b"/>
              <a:pathLst>
                <a:path w="1306" h="644" extrusionOk="0">
                  <a:moveTo>
                    <a:pt x="381" y="1"/>
                  </a:moveTo>
                  <a:cubicBezTo>
                    <a:pt x="88" y="1"/>
                    <a:pt x="1" y="433"/>
                    <a:pt x="309" y="501"/>
                  </a:cubicBezTo>
                  <a:cubicBezTo>
                    <a:pt x="1021" y="643"/>
                    <a:pt x="985" y="643"/>
                    <a:pt x="1056" y="643"/>
                  </a:cubicBezTo>
                  <a:cubicBezTo>
                    <a:pt x="1163" y="643"/>
                    <a:pt x="1270" y="572"/>
                    <a:pt x="1305" y="430"/>
                  </a:cubicBezTo>
                  <a:cubicBezTo>
                    <a:pt x="1305" y="288"/>
                    <a:pt x="1234" y="181"/>
                    <a:pt x="1092" y="145"/>
                  </a:cubicBezTo>
                  <a:lnTo>
                    <a:pt x="416" y="3"/>
                  </a:lnTo>
                  <a:cubicBezTo>
                    <a:pt x="404" y="2"/>
                    <a:pt x="392"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6" name="Google Shape;2526;p101"/>
            <p:cNvSpPr/>
            <p:nvPr/>
          </p:nvSpPr>
          <p:spPr>
            <a:xfrm>
              <a:off x="4734163" y="2120300"/>
              <a:ext cx="32650" cy="15350"/>
            </a:xfrm>
            <a:custGeom>
              <a:avLst/>
              <a:gdLst/>
              <a:ahLst/>
              <a:cxnLst/>
              <a:rect l="l" t="t" r="r" b="b"/>
              <a:pathLst>
                <a:path w="1306" h="614" extrusionOk="0">
                  <a:moveTo>
                    <a:pt x="1075" y="0"/>
                  </a:moveTo>
                  <a:cubicBezTo>
                    <a:pt x="1058" y="0"/>
                    <a:pt x="1040" y="2"/>
                    <a:pt x="1021" y="7"/>
                  </a:cubicBezTo>
                  <a:lnTo>
                    <a:pt x="309" y="78"/>
                  </a:lnTo>
                  <a:cubicBezTo>
                    <a:pt x="0" y="147"/>
                    <a:pt x="56" y="614"/>
                    <a:pt x="348" y="614"/>
                  </a:cubicBezTo>
                  <a:cubicBezTo>
                    <a:pt x="359" y="614"/>
                    <a:pt x="370" y="613"/>
                    <a:pt x="381" y="612"/>
                  </a:cubicBezTo>
                  <a:lnTo>
                    <a:pt x="1092" y="505"/>
                  </a:lnTo>
                  <a:cubicBezTo>
                    <a:pt x="1235" y="470"/>
                    <a:pt x="1306" y="363"/>
                    <a:pt x="1306" y="221"/>
                  </a:cubicBezTo>
                  <a:cubicBezTo>
                    <a:pt x="1275" y="97"/>
                    <a:pt x="1190" y="0"/>
                    <a:pt x="10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7" name="Google Shape;2527;p101"/>
            <p:cNvSpPr/>
            <p:nvPr/>
          </p:nvSpPr>
          <p:spPr>
            <a:xfrm>
              <a:off x="4746338" y="2144475"/>
              <a:ext cx="30275" cy="21375"/>
            </a:xfrm>
            <a:custGeom>
              <a:avLst/>
              <a:gdLst/>
              <a:ahLst/>
              <a:cxnLst/>
              <a:rect l="l" t="t" r="r" b="b"/>
              <a:pathLst>
                <a:path w="1211" h="855" extrusionOk="0">
                  <a:moveTo>
                    <a:pt x="923" y="1"/>
                  </a:moveTo>
                  <a:cubicBezTo>
                    <a:pt x="878" y="1"/>
                    <a:pt x="831" y="13"/>
                    <a:pt x="783" y="36"/>
                  </a:cubicBezTo>
                  <a:lnTo>
                    <a:pt x="178" y="357"/>
                  </a:lnTo>
                  <a:cubicBezTo>
                    <a:pt x="71" y="428"/>
                    <a:pt x="0" y="606"/>
                    <a:pt x="71" y="712"/>
                  </a:cubicBezTo>
                  <a:cubicBezTo>
                    <a:pt x="119" y="807"/>
                    <a:pt x="214" y="855"/>
                    <a:pt x="303" y="855"/>
                  </a:cubicBezTo>
                  <a:cubicBezTo>
                    <a:pt x="348" y="855"/>
                    <a:pt x="392" y="843"/>
                    <a:pt x="427" y="819"/>
                  </a:cubicBezTo>
                  <a:lnTo>
                    <a:pt x="1032" y="499"/>
                  </a:lnTo>
                  <a:cubicBezTo>
                    <a:pt x="1174" y="428"/>
                    <a:pt x="1210" y="250"/>
                    <a:pt x="1139" y="143"/>
                  </a:cubicBezTo>
                  <a:cubicBezTo>
                    <a:pt x="1091" y="48"/>
                    <a:pt x="1012" y="1"/>
                    <a:pt x="9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8" name="Google Shape;2528;p101"/>
            <p:cNvSpPr/>
            <p:nvPr/>
          </p:nvSpPr>
          <p:spPr>
            <a:xfrm>
              <a:off x="4765713" y="2163825"/>
              <a:ext cx="27800" cy="25625"/>
            </a:xfrm>
            <a:custGeom>
              <a:avLst/>
              <a:gdLst/>
              <a:ahLst/>
              <a:cxnLst/>
              <a:rect l="l" t="t" r="r" b="b"/>
              <a:pathLst>
                <a:path w="1112" h="1025" extrusionOk="0">
                  <a:moveTo>
                    <a:pt x="809" y="1"/>
                  </a:moveTo>
                  <a:cubicBezTo>
                    <a:pt x="738" y="1"/>
                    <a:pt x="666" y="27"/>
                    <a:pt x="613" y="81"/>
                  </a:cubicBezTo>
                  <a:lnTo>
                    <a:pt x="186" y="614"/>
                  </a:lnTo>
                  <a:cubicBezTo>
                    <a:pt x="1" y="800"/>
                    <a:pt x="170" y="1025"/>
                    <a:pt x="372" y="1025"/>
                  </a:cubicBezTo>
                  <a:cubicBezTo>
                    <a:pt x="441" y="1025"/>
                    <a:pt x="514" y="998"/>
                    <a:pt x="577" y="935"/>
                  </a:cubicBezTo>
                  <a:lnTo>
                    <a:pt x="1004" y="437"/>
                  </a:lnTo>
                  <a:cubicBezTo>
                    <a:pt x="1111" y="294"/>
                    <a:pt x="1111" y="152"/>
                    <a:pt x="1004" y="45"/>
                  </a:cubicBezTo>
                  <a:lnTo>
                    <a:pt x="1004" y="81"/>
                  </a:lnTo>
                  <a:cubicBezTo>
                    <a:pt x="951" y="27"/>
                    <a:pt x="880" y="1"/>
                    <a:pt x="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9" name="Google Shape;2529;p101"/>
            <p:cNvSpPr/>
            <p:nvPr/>
          </p:nvSpPr>
          <p:spPr>
            <a:xfrm>
              <a:off x="4795263" y="2177150"/>
              <a:ext cx="21375" cy="29050"/>
            </a:xfrm>
            <a:custGeom>
              <a:avLst/>
              <a:gdLst/>
              <a:ahLst/>
              <a:cxnLst/>
              <a:rect l="l" t="t" r="r" b="b"/>
              <a:pathLst>
                <a:path w="855" h="1162" extrusionOk="0">
                  <a:moveTo>
                    <a:pt x="578" y="1"/>
                  </a:moveTo>
                  <a:cubicBezTo>
                    <a:pt x="475" y="1"/>
                    <a:pt x="350" y="65"/>
                    <a:pt x="321" y="153"/>
                  </a:cubicBezTo>
                  <a:lnTo>
                    <a:pt x="71" y="829"/>
                  </a:lnTo>
                  <a:cubicBezTo>
                    <a:pt x="0" y="935"/>
                    <a:pt x="71" y="1113"/>
                    <a:pt x="214" y="1149"/>
                  </a:cubicBezTo>
                  <a:cubicBezTo>
                    <a:pt x="247" y="1157"/>
                    <a:pt x="281" y="1162"/>
                    <a:pt x="313" y="1162"/>
                  </a:cubicBezTo>
                  <a:cubicBezTo>
                    <a:pt x="417" y="1162"/>
                    <a:pt x="507" y="1115"/>
                    <a:pt x="534" y="1007"/>
                  </a:cubicBezTo>
                  <a:lnTo>
                    <a:pt x="819" y="366"/>
                  </a:lnTo>
                  <a:cubicBezTo>
                    <a:pt x="854" y="224"/>
                    <a:pt x="783" y="81"/>
                    <a:pt x="641" y="10"/>
                  </a:cubicBezTo>
                  <a:cubicBezTo>
                    <a:pt x="622" y="4"/>
                    <a:pt x="601"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0" name="Google Shape;2530;p101"/>
          <p:cNvGrpSpPr/>
          <p:nvPr/>
        </p:nvGrpSpPr>
        <p:grpSpPr>
          <a:xfrm>
            <a:off x="3561088" y="1525938"/>
            <a:ext cx="439375" cy="440325"/>
            <a:chOff x="3981413" y="2050200"/>
            <a:chExt cx="439375" cy="440325"/>
          </a:xfrm>
        </p:grpSpPr>
        <p:sp>
          <p:nvSpPr>
            <p:cNvPr id="2531" name="Google Shape;2531;p101"/>
            <p:cNvSpPr/>
            <p:nvPr/>
          </p:nvSpPr>
          <p:spPr>
            <a:xfrm>
              <a:off x="4274888" y="2185400"/>
              <a:ext cx="37350" cy="57900"/>
            </a:xfrm>
            <a:custGeom>
              <a:avLst/>
              <a:gdLst/>
              <a:ahLst/>
              <a:cxnLst/>
              <a:rect l="l" t="t" r="r" b="b"/>
              <a:pathLst>
                <a:path w="1494" h="2316" extrusionOk="0">
                  <a:moveTo>
                    <a:pt x="819" y="0"/>
                  </a:moveTo>
                  <a:cubicBezTo>
                    <a:pt x="463" y="0"/>
                    <a:pt x="72" y="178"/>
                    <a:pt x="72" y="641"/>
                  </a:cubicBezTo>
                  <a:cubicBezTo>
                    <a:pt x="72" y="1103"/>
                    <a:pt x="356" y="1175"/>
                    <a:pt x="641" y="1317"/>
                  </a:cubicBezTo>
                  <a:cubicBezTo>
                    <a:pt x="926" y="1424"/>
                    <a:pt x="1032" y="1495"/>
                    <a:pt x="1032" y="1673"/>
                  </a:cubicBezTo>
                  <a:cubicBezTo>
                    <a:pt x="1032" y="1886"/>
                    <a:pt x="890" y="1922"/>
                    <a:pt x="712" y="1922"/>
                  </a:cubicBezTo>
                  <a:cubicBezTo>
                    <a:pt x="570" y="1922"/>
                    <a:pt x="463" y="1886"/>
                    <a:pt x="356" y="1780"/>
                  </a:cubicBezTo>
                  <a:cubicBezTo>
                    <a:pt x="321" y="1744"/>
                    <a:pt x="250" y="1708"/>
                    <a:pt x="178" y="1708"/>
                  </a:cubicBezTo>
                  <a:cubicBezTo>
                    <a:pt x="72" y="1708"/>
                    <a:pt x="0" y="1815"/>
                    <a:pt x="0" y="1922"/>
                  </a:cubicBezTo>
                  <a:cubicBezTo>
                    <a:pt x="0" y="2100"/>
                    <a:pt x="321" y="2313"/>
                    <a:pt x="712" y="2313"/>
                  </a:cubicBezTo>
                  <a:cubicBezTo>
                    <a:pt x="734" y="2315"/>
                    <a:pt x="755" y="2316"/>
                    <a:pt x="777" y="2316"/>
                  </a:cubicBezTo>
                  <a:cubicBezTo>
                    <a:pt x="1174" y="2316"/>
                    <a:pt x="1493" y="2009"/>
                    <a:pt x="1459" y="1637"/>
                  </a:cubicBezTo>
                  <a:cubicBezTo>
                    <a:pt x="1459" y="1175"/>
                    <a:pt x="1103" y="997"/>
                    <a:pt x="854" y="890"/>
                  </a:cubicBezTo>
                  <a:cubicBezTo>
                    <a:pt x="641" y="819"/>
                    <a:pt x="499" y="748"/>
                    <a:pt x="499" y="605"/>
                  </a:cubicBezTo>
                  <a:cubicBezTo>
                    <a:pt x="499" y="463"/>
                    <a:pt x="605" y="392"/>
                    <a:pt x="819" y="392"/>
                  </a:cubicBezTo>
                  <a:cubicBezTo>
                    <a:pt x="926" y="392"/>
                    <a:pt x="1032" y="427"/>
                    <a:pt x="1139" y="463"/>
                  </a:cubicBezTo>
                  <a:cubicBezTo>
                    <a:pt x="1139" y="499"/>
                    <a:pt x="1210" y="499"/>
                    <a:pt x="1246" y="499"/>
                  </a:cubicBezTo>
                  <a:cubicBezTo>
                    <a:pt x="1353" y="499"/>
                    <a:pt x="1424" y="356"/>
                    <a:pt x="1424" y="285"/>
                  </a:cubicBezTo>
                  <a:cubicBezTo>
                    <a:pt x="1424" y="72"/>
                    <a:pt x="1032" y="0"/>
                    <a:pt x="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2" name="Google Shape;2532;p101"/>
            <p:cNvSpPr/>
            <p:nvPr/>
          </p:nvSpPr>
          <p:spPr>
            <a:xfrm>
              <a:off x="4315888" y="2186050"/>
              <a:ext cx="39000" cy="58075"/>
            </a:xfrm>
            <a:custGeom>
              <a:avLst/>
              <a:gdLst/>
              <a:ahLst/>
              <a:cxnLst/>
              <a:rect l="l" t="t" r="r" b="b"/>
              <a:pathLst>
                <a:path w="1560" h="2323" extrusionOk="0">
                  <a:moveTo>
                    <a:pt x="780" y="401"/>
                  </a:moveTo>
                  <a:cubicBezTo>
                    <a:pt x="958" y="401"/>
                    <a:pt x="1065" y="508"/>
                    <a:pt x="1065" y="722"/>
                  </a:cubicBezTo>
                  <a:lnTo>
                    <a:pt x="1065" y="1576"/>
                  </a:lnTo>
                  <a:cubicBezTo>
                    <a:pt x="1065" y="1789"/>
                    <a:pt x="958" y="1896"/>
                    <a:pt x="780" y="1896"/>
                  </a:cubicBezTo>
                  <a:cubicBezTo>
                    <a:pt x="566" y="1896"/>
                    <a:pt x="460" y="1789"/>
                    <a:pt x="460" y="1576"/>
                  </a:cubicBezTo>
                  <a:lnTo>
                    <a:pt x="460" y="722"/>
                  </a:lnTo>
                  <a:cubicBezTo>
                    <a:pt x="460" y="508"/>
                    <a:pt x="566" y="401"/>
                    <a:pt x="780" y="401"/>
                  </a:cubicBezTo>
                  <a:close/>
                  <a:moveTo>
                    <a:pt x="671" y="1"/>
                  </a:moveTo>
                  <a:cubicBezTo>
                    <a:pt x="294" y="1"/>
                    <a:pt x="0" y="332"/>
                    <a:pt x="33" y="722"/>
                  </a:cubicBezTo>
                  <a:lnTo>
                    <a:pt x="33" y="1576"/>
                  </a:lnTo>
                  <a:cubicBezTo>
                    <a:pt x="33" y="2074"/>
                    <a:pt x="397" y="2323"/>
                    <a:pt x="762" y="2323"/>
                  </a:cubicBezTo>
                  <a:cubicBezTo>
                    <a:pt x="1127" y="2323"/>
                    <a:pt x="1492" y="2074"/>
                    <a:pt x="1492" y="1576"/>
                  </a:cubicBezTo>
                  <a:lnTo>
                    <a:pt x="1492" y="722"/>
                  </a:lnTo>
                  <a:cubicBezTo>
                    <a:pt x="1559" y="348"/>
                    <a:pt x="1207" y="8"/>
                    <a:pt x="834" y="8"/>
                  </a:cubicBezTo>
                  <a:cubicBezTo>
                    <a:pt x="816" y="8"/>
                    <a:pt x="798" y="8"/>
                    <a:pt x="780" y="10"/>
                  </a:cubicBezTo>
                  <a:cubicBezTo>
                    <a:pt x="743" y="4"/>
                    <a:pt x="707" y="1"/>
                    <a:pt x="6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3" name="Google Shape;2533;p101"/>
            <p:cNvSpPr/>
            <p:nvPr/>
          </p:nvSpPr>
          <p:spPr>
            <a:xfrm>
              <a:off x="4358513" y="2185400"/>
              <a:ext cx="36475" cy="57900"/>
            </a:xfrm>
            <a:custGeom>
              <a:avLst/>
              <a:gdLst/>
              <a:ahLst/>
              <a:cxnLst/>
              <a:rect l="l" t="t" r="r" b="b"/>
              <a:pathLst>
                <a:path w="1459" h="2316" extrusionOk="0">
                  <a:moveTo>
                    <a:pt x="783" y="0"/>
                  </a:moveTo>
                  <a:cubicBezTo>
                    <a:pt x="427" y="0"/>
                    <a:pt x="36" y="178"/>
                    <a:pt x="36" y="641"/>
                  </a:cubicBezTo>
                  <a:cubicBezTo>
                    <a:pt x="36" y="1103"/>
                    <a:pt x="356" y="1175"/>
                    <a:pt x="641" y="1317"/>
                  </a:cubicBezTo>
                  <a:cubicBezTo>
                    <a:pt x="890" y="1424"/>
                    <a:pt x="1032" y="1495"/>
                    <a:pt x="1032" y="1673"/>
                  </a:cubicBezTo>
                  <a:cubicBezTo>
                    <a:pt x="1032" y="1851"/>
                    <a:pt x="854" y="1922"/>
                    <a:pt x="712" y="1922"/>
                  </a:cubicBezTo>
                  <a:cubicBezTo>
                    <a:pt x="569" y="1922"/>
                    <a:pt x="427" y="1886"/>
                    <a:pt x="320" y="1780"/>
                  </a:cubicBezTo>
                  <a:cubicBezTo>
                    <a:pt x="285" y="1744"/>
                    <a:pt x="249" y="1708"/>
                    <a:pt x="178" y="1708"/>
                  </a:cubicBezTo>
                  <a:cubicBezTo>
                    <a:pt x="71" y="1708"/>
                    <a:pt x="0" y="1815"/>
                    <a:pt x="0" y="1922"/>
                  </a:cubicBezTo>
                  <a:cubicBezTo>
                    <a:pt x="0" y="2100"/>
                    <a:pt x="285" y="2313"/>
                    <a:pt x="712" y="2313"/>
                  </a:cubicBezTo>
                  <a:cubicBezTo>
                    <a:pt x="732" y="2315"/>
                    <a:pt x="752" y="2316"/>
                    <a:pt x="771" y="2316"/>
                  </a:cubicBezTo>
                  <a:cubicBezTo>
                    <a:pt x="1138" y="2316"/>
                    <a:pt x="1459" y="2009"/>
                    <a:pt x="1459" y="1637"/>
                  </a:cubicBezTo>
                  <a:cubicBezTo>
                    <a:pt x="1459" y="1175"/>
                    <a:pt x="1103" y="997"/>
                    <a:pt x="818" y="890"/>
                  </a:cubicBezTo>
                  <a:cubicBezTo>
                    <a:pt x="605" y="819"/>
                    <a:pt x="463" y="748"/>
                    <a:pt x="463" y="605"/>
                  </a:cubicBezTo>
                  <a:cubicBezTo>
                    <a:pt x="463" y="463"/>
                    <a:pt x="605" y="392"/>
                    <a:pt x="783" y="392"/>
                  </a:cubicBezTo>
                  <a:cubicBezTo>
                    <a:pt x="890" y="392"/>
                    <a:pt x="996" y="427"/>
                    <a:pt x="1103" y="463"/>
                  </a:cubicBezTo>
                  <a:cubicBezTo>
                    <a:pt x="1139" y="499"/>
                    <a:pt x="1174" y="499"/>
                    <a:pt x="1210" y="499"/>
                  </a:cubicBezTo>
                  <a:cubicBezTo>
                    <a:pt x="1352" y="499"/>
                    <a:pt x="1388" y="356"/>
                    <a:pt x="1388" y="285"/>
                  </a:cubicBezTo>
                  <a:cubicBezTo>
                    <a:pt x="1388" y="72"/>
                    <a:pt x="1032" y="0"/>
                    <a:pt x="7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4" name="Google Shape;2534;p101"/>
            <p:cNvSpPr/>
            <p:nvPr/>
          </p:nvSpPr>
          <p:spPr>
            <a:xfrm>
              <a:off x="4273113" y="2116025"/>
              <a:ext cx="56500" cy="52500"/>
            </a:xfrm>
            <a:custGeom>
              <a:avLst/>
              <a:gdLst/>
              <a:ahLst/>
              <a:cxnLst/>
              <a:rect l="l" t="t" r="r" b="b"/>
              <a:pathLst>
                <a:path w="2260" h="2100" extrusionOk="0">
                  <a:moveTo>
                    <a:pt x="356" y="0"/>
                  </a:moveTo>
                  <a:cubicBezTo>
                    <a:pt x="0" y="0"/>
                    <a:pt x="0" y="534"/>
                    <a:pt x="356" y="534"/>
                  </a:cubicBezTo>
                  <a:cubicBezTo>
                    <a:pt x="1103" y="534"/>
                    <a:pt x="1708" y="1139"/>
                    <a:pt x="1708" y="1886"/>
                  </a:cubicBezTo>
                  <a:cubicBezTo>
                    <a:pt x="1690" y="2028"/>
                    <a:pt x="1833" y="2099"/>
                    <a:pt x="1975" y="2099"/>
                  </a:cubicBezTo>
                  <a:cubicBezTo>
                    <a:pt x="2117" y="2099"/>
                    <a:pt x="2260" y="2028"/>
                    <a:pt x="2242" y="1886"/>
                  </a:cubicBezTo>
                  <a:cubicBezTo>
                    <a:pt x="2242" y="819"/>
                    <a:pt x="1424" y="0"/>
                    <a:pt x="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5" name="Google Shape;2535;p101"/>
            <p:cNvSpPr/>
            <p:nvPr/>
          </p:nvSpPr>
          <p:spPr>
            <a:xfrm>
              <a:off x="4273113" y="2050200"/>
              <a:ext cx="121875" cy="119650"/>
            </a:xfrm>
            <a:custGeom>
              <a:avLst/>
              <a:gdLst/>
              <a:ahLst/>
              <a:cxnLst/>
              <a:rect l="l" t="t" r="r" b="b"/>
              <a:pathLst>
                <a:path w="4875" h="4786" extrusionOk="0">
                  <a:moveTo>
                    <a:pt x="356" y="0"/>
                  </a:moveTo>
                  <a:cubicBezTo>
                    <a:pt x="0" y="0"/>
                    <a:pt x="0" y="569"/>
                    <a:pt x="356" y="569"/>
                  </a:cubicBezTo>
                  <a:cubicBezTo>
                    <a:pt x="2562" y="569"/>
                    <a:pt x="4306" y="2313"/>
                    <a:pt x="4306" y="4519"/>
                  </a:cubicBezTo>
                  <a:cubicBezTo>
                    <a:pt x="4306" y="4697"/>
                    <a:pt x="4448" y="4786"/>
                    <a:pt x="4590" y="4786"/>
                  </a:cubicBezTo>
                  <a:cubicBezTo>
                    <a:pt x="4733" y="4786"/>
                    <a:pt x="4875" y="4697"/>
                    <a:pt x="4875" y="4519"/>
                  </a:cubicBezTo>
                  <a:cubicBezTo>
                    <a:pt x="4875" y="2028"/>
                    <a:pt x="2847" y="0"/>
                    <a:pt x="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6" name="Google Shape;2536;p101"/>
            <p:cNvSpPr/>
            <p:nvPr/>
          </p:nvSpPr>
          <p:spPr>
            <a:xfrm>
              <a:off x="4275088" y="2082075"/>
              <a:ext cx="87875" cy="87775"/>
            </a:xfrm>
            <a:custGeom>
              <a:avLst/>
              <a:gdLst/>
              <a:ahLst/>
              <a:cxnLst/>
              <a:rect l="l" t="t" r="r" b="b"/>
              <a:pathLst>
                <a:path w="3515" h="3511" extrusionOk="0">
                  <a:moveTo>
                    <a:pt x="234" y="1"/>
                  </a:moveTo>
                  <a:cubicBezTo>
                    <a:pt x="0" y="1"/>
                    <a:pt x="7" y="541"/>
                    <a:pt x="255" y="541"/>
                  </a:cubicBezTo>
                  <a:cubicBezTo>
                    <a:pt x="262" y="541"/>
                    <a:pt x="269" y="541"/>
                    <a:pt x="277" y="540"/>
                  </a:cubicBezTo>
                  <a:cubicBezTo>
                    <a:pt x="1772" y="540"/>
                    <a:pt x="2946" y="1750"/>
                    <a:pt x="2946" y="3244"/>
                  </a:cubicBezTo>
                  <a:cubicBezTo>
                    <a:pt x="2946" y="3422"/>
                    <a:pt x="3088" y="3511"/>
                    <a:pt x="3230" y="3511"/>
                  </a:cubicBezTo>
                  <a:cubicBezTo>
                    <a:pt x="3373" y="3511"/>
                    <a:pt x="3515" y="3422"/>
                    <a:pt x="3515" y="3244"/>
                  </a:cubicBezTo>
                  <a:cubicBezTo>
                    <a:pt x="3515" y="1429"/>
                    <a:pt x="2056" y="6"/>
                    <a:pt x="277" y="6"/>
                  </a:cubicBezTo>
                  <a:cubicBezTo>
                    <a:pt x="262" y="2"/>
                    <a:pt x="248" y="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7" name="Google Shape;2537;p101"/>
            <p:cNvSpPr/>
            <p:nvPr/>
          </p:nvSpPr>
          <p:spPr>
            <a:xfrm>
              <a:off x="3981413" y="2171175"/>
              <a:ext cx="439375" cy="319350"/>
            </a:xfrm>
            <a:custGeom>
              <a:avLst/>
              <a:gdLst/>
              <a:ahLst/>
              <a:cxnLst/>
              <a:rect l="l" t="t" r="r" b="b"/>
              <a:pathLst>
                <a:path w="17575" h="12774" extrusionOk="0">
                  <a:moveTo>
                    <a:pt x="8964" y="534"/>
                  </a:moveTo>
                  <a:cubicBezTo>
                    <a:pt x="9533" y="569"/>
                    <a:pt x="10032" y="890"/>
                    <a:pt x="10316" y="1352"/>
                  </a:cubicBezTo>
                  <a:cubicBezTo>
                    <a:pt x="10494" y="1637"/>
                    <a:pt x="10565" y="1957"/>
                    <a:pt x="10565" y="2277"/>
                  </a:cubicBezTo>
                  <a:lnTo>
                    <a:pt x="10565" y="4839"/>
                  </a:lnTo>
                  <a:cubicBezTo>
                    <a:pt x="10103" y="5159"/>
                    <a:pt x="9533" y="5373"/>
                    <a:pt x="8964" y="5408"/>
                  </a:cubicBezTo>
                  <a:lnTo>
                    <a:pt x="8964" y="3452"/>
                  </a:lnTo>
                  <a:cubicBezTo>
                    <a:pt x="8964" y="3274"/>
                    <a:pt x="8831" y="3185"/>
                    <a:pt x="8697" y="3185"/>
                  </a:cubicBezTo>
                  <a:cubicBezTo>
                    <a:pt x="8564" y="3185"/>
                    <a:pt x="8430" y="3274"/>
                    <a:pt x="8430" y="3452"/>
                  </a:cubicBezTo>
                  <a:lnTo>
                    <a:pt x="8430" y="5408"/>
                  </a:lnTo>
                  <a:cubicBezTo>
                    <a:pt x="7897" y="5373"/>
                    <a:pt x="7363" y="5195"/>
                    <a:pt x="6900" y="4910"/>
                  </a:cubicBezTo>
                  <a:lnTo>
                    <a:pt x="6936" y="2277"/>
                  </a:lnTo>
                  <a:cubicBezTo>
                    <a:pt x="6936" y="1388"/>
                    <a:pt x="7577" y="641"/>
                    <a:pt x="8466" y="534"/>
                  </a:cubicBezTo>
                  <a:lnTo>
                    <a:pt x="8466" y="2420"/>
                  </a:lnTo>
                  <a:cubicBezTo>
                    <a:pt x="8466" y="2598"/>
                    <a:pt x="8591" y="2687"/>
                    <a:pt x="8715" y="2687"/>
                  </a:cubicBezTo>
                  <a:cubicBezTo>
                    <a:pt x="8840" y="2687"/>
                    <a:pt x="8964" y="2598"/>
                    <a:pt x="8964" y="2420"/>
                  </a:cubicBezTo>
                  <a:lnTo>
                    <a:pt x="8964" y="534"/>
                  </a:lnTo>
                  <a:close/>
                  <a:moveTo>
                    <a:pt x="16756" y="6405"/>
                  </a:moveTo>
                  <a:cubicBezTo>
                    <a:pt x="16899" y="6405"/>
                    <a:pt x="17005" y="6476"/>
                    <a:pt x="17005" y="6618"/>
                  </a:cubicBezTo>
                  <a:lnTo>
                    <a:pt x="17005" y="6689"/>
                  </a:lnTo>
                  <a:cubicBezTo>
                    <a:pt x="17041" y="6796"/>
                    <a:pt x="16934" y="6938"/>
                    <a:pt x="16828" y="6938"/>
                  </a:cubicBezTo>
                  <a:lnTo>
                    <a:pt x="11099" y="7686"/>
                  </a:lnTo>
                  <a:lnTo>
                    <a:pt x="11099" y="7116"/>
                  </a:lnTo>
                  <a:lnTo>
                    <a:pt x="16756" y="6405"/>
                  </a:lnTo>
                  <a:close/>
                  <a:moveTo>
                    <a:pt x="10601" y="5444"/>
                  </a:moveTo>
                  <a:lnTo>
                    <a:pt x="10601" y="8789"/>
                  </a:lnTo>
                  <a:lnTo>
                    <a:pt x="10565" y="8789"/>
                  </a:lnTo>
                  <a:cubicBezTo>
                    <a:pt x="10530" y="9073"/>
                    <a:pt x="10423" y="9322"/>
                    <a:pt x="10281" y="9571"/>
                  </a:cubicBezTo>
                  <a:cubicBezTo>
                    <a:pt x="10209" y="9643"/>
                    <a:pt x="10138" y="9678"/>
                    <a:pt x="10032" y="9678"/>
                  </a:cubicBezTo>
                  <a:cubicBezTo>
                    <a:pt x="9818" y="9678"/>
                    <a:pt x="9818" y="9429"/>
                    <a:pt x="9356" y="9216"/>
                  </a:cubicBezTo>
                  <a:cubicBezTo>
                    <a:pt x="9169" y="9134"/>
                    <a:pt x="8967" y="9094"/>
                    <a:pt x="8765" y="9094"/>
                  </a:cubicBezTo>
                  <a:cubicBezTo>
                    <a:pt x="8350" y="9094"/>
                    <a:pt x="7935" y="9261"/>
                    <a:pt x="7648" y="9571"/>
                  </a:cubicBezTo>
                  <a:cubicBezTo>
                    <a:pt x="7612" y="9643"/>
                    <a:pt x="7541" y="9678"/>
                    <a:pt x="7470" y="9678"/>
                  </a:cubicBezTo>
                  <a:cubicBezTo>
                    <a:pt x="7363" y="9678"/>
                    <a:pt x="7292" y="9643"/>
                    <a:pt x="7256" y="9571"/>
                  </a:cubicBezTo>
                  <a:cubicBezTo>
                    <a:pt x="7043" y="9287"/>
                    <a:pt x="6936" y="8931"/>
                    <a:pt x="6936" y="8575"/>
                  </a:cubicBezTo>
                  <a:lnTo>
                    <a:pt x="6936" y="5515"/>
                  </a:lnTo>
                  <a:cubicBezTo>
                    <a:pt x="7481" y="5805"/>
                    <a:pt x="8083" y="5947"/>
                    <a:pt x="8687" y="5947"/>
                  </a:cubicBezTo>
                  <a:cubicBezTo>
                    <a:pt x="9346" y="5947"/>
                    <a:pt x="10007" y="5778"/>
                    <a:pt x="10601" y="5444"/>
                  </a:cubicBezTo>
                  <a:close/>
                  <a:moveTo>
                    <a:pt x="8715" y="0"/>
                  </a:moveTo>
                  <a:cubicBezTo>
                    <a:pt x="7434" y="0"/>
                    <a:pt x="6402" y="996"/>
                    <a:pt x="6402" y="2277"/>
                  </a:cubicBezTo>
                  <a:lnTo>
                    <a:pt x="6402" y="6583"/>
                  </a:lnTo>
                  <a:lnTo>
                    <a:pt x="3983" y="6298"/>
                  </a:lnTo>
                  <a:cubicBezTo>
                    <a:pt x="3964" y="6293"/>
                    <a:pt x="3945" y="6291"/>
                    <a:pt x="3927" y="6291"/>
                  </a:cubicBezTo>
                  <a:cubicBezTo>
                    <a:pt x="3806" y="6291"/>
                    <a:pt x="3698" y="6388"/>
                    <a:pt x="3698" y="6511"/>
                  </a:cubicBezTo>
                  <a:cubicBezTo>
                    <a:pt x="3663" y="6654"/>
                    <a:pt x="3769" y="6796"/>
                    <a:pt x="3912" y="6796"/>
                  </a:cubicBezTo>
                  <a:lnTo>
                    <a:pt x="6402" y="7116"/>
                  </a:lnTo>
                  <a:lnTo>
                    <a:pt x="6402" y="7650"/>
                  </a:lnTo>
                  <a:lnTo>
                    <a:pt x="781" y="6938"/>
                  </a:lnTo>
                  <a:cubicBezTo>
                    <a:pt x="674" y="6938"/>
                    <a:pt x="567" y="6832"/>
                    <a:pt x="567" y="6725"/>
                  </a:cubicBezTo>
                  <a:cubicBezTo>
                    <a:pt x="567" y="6689"/>
                    <a:pt x="567" y="6654"/>
                    <a:pt x="567" y="6618"/>
                  </a:cubicBezTo>
                  <a:cubicBezTo>
                    <a:pt x="598" y="6495"/>
                    <a:pt x="683" y="6398"/>
                    <a:pt x="797" y="6398"/>
                  </a:cubicBezTo>
                  <a:cubicBezTo>
                    <a:pt x="815" y="6398"/>
                    <a:pt x="833" y="6400"/>
                    <a:pt x="852" y="6405"/>
                  </a:cubicBezTo>
                  <a:lnTo>
                    <a:pt x="2880" y="6654"/>
                  </a:lnTo>
                  <a:cubicBezTo>
                    <a:pt x="2902" y="6658"/>
                    <a:pt x="2923" y="6660"/>
                    <a:pt x="2943" y="6660"/>
                  </a:cubicBezTo>
                  <a:cubicBezTo>
                    <a:pt x="3243" y="6660"/>
                    <a:pt x="3285" y="6189"/>
                    <a:pt x="2951" y="6156"/>
                  </a:cubicBezTo>
                  <a:lnTo>
                    <a:pt x="887" y="5907"/>
                  </a:lnTo>
                  <a:cubicBezTo>
                    <a:pt x="851" y="5901"/>
                    <a:pt x="814" y="5898"/>
                    <a:pt x="778" y="5898"/>
                  </a:cubicBezTo>
                  <a:cubicBezTo>
                    <a:pt x="360" y="5898"/>
                    <a:pt x="1" y="6266"/>
                    <a:pt x="33" y="6725"/>
                  </a:cubicBezTo>
                  <a:cubicBezTo>
                    <a:pt x="33" y="7081"/>
                    <a:pt x="318" y="7401"/>
                    <a:pt x="709" y="7437"/>
                  </a:cubicBezTo>
                  <a:lnTo>
                    <a:pt x="6438" y="8184"/>
                  </a:lnTo>
                  <a:lnTo>
                    <a:pt x="6438" y="8575"/>
                  </a:lnTo>
                  <a:cubicBezTo>
                    <a:pt x="6402" y="9109"/>
                    <a:pt x="6616" y="9607"/>
                    <a:pt x="6972" y="9998"/>
                  </a:cubicBezTo>
                  <a:lnTo>
                    <a:pt x="6972" y="10852"/>
                  </a:lnTo>
                  <a:cubicBezTo>
                    <a:pt x="6954" y="11030"/>
                    <a:pt x="7078" y="11119"/>
                    <a:pt x="7207" y="11119"/>
                  </a:cubicBezTo>
                  <a:cubicBezTo>
                    <a:pt x="7336" y="11119"/>
                    <a:pt x="7470" y="11030"/>
                    <a:pt x="7470" y="10852"/>
                  </a:cubicBezTo>
                  <a:lnTo>
                    <a:pt x="7470" y="10176"/>
                  </a:lnTo>
                  <a:cubicBezTo>
                    <a:pt x="7683" y="10176"/>
                    <a:pt x="7897" y="10105"/>
                    <a:pt x="8039" y="9927"/>
                  </a:cubicBezTo>
                  <a:cubicBezTo>
                    <a:pt x="8235" y="9714"/>
                    <a:pt x="8502" y="9607"/>
                    <a:pt x="8768" y="9607"/>
                  </a:cubicBezTo>
                  <a:cubicBezTo>
                    <a:pt x="9035" y="9607"/>
                    <a:pt x="9302" y="9714"/>
                    <a:pt x="9498" y="9927"/>
                  </a:cubicBezTo>
                  <a:cubicBezTo>
                    <a:pt x="9640" y="10105"/>
                    <a:pt x="9854" y="10176"/>
                    <a:pt x="10067" y="10176"/>
                  </a:cubicBezTo>
                  <a:lnTo>
                    <a:pt x="10067" y="11066"/>
                  </a:lnTo>
                  <a:cubicBezTo>
                    <a:pt x="10067" y="11706"/>
                    <a:pt x="9533" y="12240"/>
                    <a:pt x="8893" y="12240"/>
                  </a:cubicBezTo>
                  <a:lnTo>
                    <a:pt x="8644" y="12240"/>
                  </a:lnTo>
                  <a:cubicBezTo>
                    <a:pt x="8253" y="12240"/>
                    <a:pt x="7897" y="12062"/>
                    <a:pt x="7683" y="11706"/>
                  </a:cubicBezTo>
                  <a:cubicBezTo>
                    <a:pt x="7621" y="11623"/>
                    <a:pt x="7540" y="11588"/>
                    <a:pt x="7461" y="11588"/>
                  </a:cubicBezTo>
                  <a:cubicBezTo>
                    <a:pt x="7272" y="11588"/>
                    <a:pt x="7095" y="11790"/>
                    <a:pt x="7221" y="11991"/>
                  </a:cubicBezTo>
                  <a:cubicBezTo>
                    <a:pt x="7541" y="12489"/>
                    <a:pt x="8075" y="12774"/>
                    <a:pt x="8644" y="12774"/>
                  </a:cubicBezTo>
                  <a:lnTo>
                    <a:pt x="8893" y="12774"/>
                  </a:lnTo>
                  <a:cubicBezTo>
                    <a:pt x="9818" y="12774"/>
                    <a:pt x="10565" y="11991"/>
                    <a:pt x="10565" y="11066"/>
                  </a:cubicBezTo>
                  <a:lnTo>
                    <a:pt x="10565" y="10034"/>
                  </a:lnTo>
                  <a:cubicBezTo>
                    <a:pt x="10921" y="9643"/>
                    <a:pt x="11099" y="9109"/>
                    <a:pt x="11099" y="8575"/>
                  </a:cubicBezTo>
                  <a:lnTo>
                    <a:pt x="11099" y="8219"/>
                  </a:lnTo>
                  <a:lnTo>
                    <a:pt x="16863" y="7472"/>
                  </a:lnTo>
                  <a:cubicBezTo>
                    <a:pt x="17290" y="7437"/>
                    <a:pt x="17575" y="7045"/>
                    <a:pt x="17539" y="6618"/>
                  </a:cubicBezTo>
                  <a:lnTo>
                    <a:pt x="17539" y="6547"/>
                  </a:lnTo>
                  <a:cubicBezTo>
                    <a:pt x="17507" y="6193"/>
                    <a:pt x="17183" y="5897"/>
                    <a:pt x="16805" y="5897"/>
                  </a:cubicBezTo>
                  <a:cubicBezTo>
                    <a:pt x="16766" y="5897"/>
                    <a:pt x="16726" y="5900"/>
                    <a:pt x="16685" y="5907"/>
                  </a:cubicBezTo>
                  <a:lnTo>
                    <a:pt x="11099" y="6618"/>
                  </a:lnTo>
                  <a:lnTo>
                    <a:pt x="11099" y="4981"/>
                  </a:lnTo>
                  <a:lnTo>
                    <a:pt x="11099" y="2277"/>
                  </a:lnTo>
                  <a:cubicBezTo>
                    <a:pt x="11099" y="996"/>
                    <a:pt x="10067" y="0"/>
                    <a:pt x="8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8" name="Google Shape;2538;p101"/>
          <p:cNvGrpSpPr/>
          <p:nvPr/>
        </p:nvGrpSpPr>
        <p:grpSpPr>
          <a:xfrm>
            <a:off x="5095025" y="1526150"/>
            <a:ext cx="443900" cy="439900"/>
            <a:chOff x="1001438" y="2728000"/>
            <a:chExt cx="443900" cy="439900"/>
          </a:xfrm>
        </p:grpSpPr>
        <p:sp>
          <p:nvSpPr>
            <p:cNvPr id="2539" name="Google Shape;2539;p101"/>
            <p:cNvSpPr/>
            <p:nvPr/>
          </p:nvSpPr>
          <p:spPr>
            <a:xfrm>
              <a:off x="1001438" y="2776050"/>
              <a:ext cx="86325" cy="300450"/>
            </a:xfrm>
            <a:custGeom>
              <a:avLst/>
              <a:gdLst/>
              <a:ahLst/>
              <a:cxnLst/>
              <a:rect l="l" t="t" r="r" b="b"/>
              <a:pathLst>
                <a:path w="3453" h="12018" extrusionOk="0">
                  <a:moveTo>
                    <a:pt x="3203" y="0"/>
                  </a:moveTo>
                  <a:cubicBezTo>
                    <a:pt x="2563" y="36"/>
                    <a:pt x="2065" y="534"/>
                    <a:pt x="2065" y="1174"/>
                  </a:cubicBezTo>
                  <a:lnTo>
                    <a:pt x="2065" y="2847"/>
                  </a:lnTo>
                  <a:lnTo>
                    <a:pt x="321" y="2847"/>
                  </a:lnTo>
                  <a:cubicBezTo>
                    <a:pt x="1" y="2847"/>
                    <a:pt x="1" y="3380"/>
                    <a:pt x="321" y="3380"/>
                  </a:cubicBezTo>
                  <a:lnTo>
                    <a:pt x="2065" y="3380"/>
                  </a:lnTo>
                  <a:lnTo>
                    <a:pt x="2065" y="4732"/>
                  </a:lnTo>
                  <a:lnTo>
                    <a:pt x="321" y="4732"/>
                  </a:lnTo>
                  <a:cubicBezTo>
                    <a:pt x="179" y="4732"/>
                    <a:pt x="72" y="4839"/>
                    <a:pt x="72" y="4981"/>
                  </a:cubicBezTo>
                  <a:cubicBezTo>
                    <a:pt x="72" y="5124"/>
                    <a:pt x="179" y="5266"/>
                    <a:pt x="321" y="5266"/>
                  </a:cubicBezTo>
                  <a:lnTo>
                    <a:pt x="2065" y="5266"/>
                  </a:lnTo>
                  <a:lnTo>
                    <a:pt x="2065" y="6618"/>
                  </a:lnTo>
                  <a:lnTo>
                    <a:pt x="321" y="6618"/>
                  </a:lnTo>
                  <a:cubicBezTo>
                    <a:pt x="1" y="6618"/>
                    <a:pt x="1" y="7116"/>
                    <a:pt x="321" y="7116"/>
                  </a:cubicBezTo>
                  <a:lnTo>
                    <a:pt x="2065" y="7116"/>
                  </a:lnTo>
                  <a:lnTo>
                    <a:pt x="2065" y="8504"/>
                  </a:lnTo>
                  <a:lnTo>
                    <a:pt x="321" y="8504"/>
                  </a:lnTo>
                  <a:cubicBezTo>
                    <a:pt x="1" y="8504"/>
                    <a:pt x="1" y="9002"/>
                    <a:pt x="321" y="9002"/>
                  </a:cubicBezTo>
                  <a:lnTo>
                    <a:pt x="2065" y="9002"/>
                  </a:lnTo>
                  <a:lnTo>
                    <a:pt x="2065" y="10354"/>
                  </a:lnTo>
                  <a:lnTo>
                    <a:pt x="321" y="10354"/>
                  </a:lnTo>
                  <a:cubicBezTo>
                    <a:pt x="1" y="10354"/>
                    <a:pt x="1" y="10888"/>
                    <a:pt x="321" y="10888"/>
                  </a:cubicBezTo>
                  <a:lnTo>
                    <a:pt x="2065" y="10888"/>
                  </a:lnTo>
                  <a:lnTo>
                    <a:pt x="2065" y="11777"/>
                  </a:lnTo>
                  <a:cubicBezTo>
                    <a:pt x="2029" y="11937"/>
                    <a:pt x="2180" y="12017"/>
                    <a:pt x="2327" y="12017"/>
                  </a:cubicBezTo>
                  <a:cubicBezTo>
                    <a:pt x="2474" y="12017"/>
                    <a:pt x="2616" y="11937"/>
                    <a:pt x="2563" y="11777"/>
                  </a:cubicBezTo>
                  <a:lnTo>
                    <a:pt x="2563" y="1174"/>
                  </a:lnTo>
                  <a:cubicBezTo>
                    <a:pt x="2563" y="818"/>
                    <a:pt x="2847" y="534"/>
                    <a:pt x="3203" y="534"/>
                  </a:cubicBezTo>
                  <a:cubicBezTo>
                    <a:pt x="3345" y="534"/>
                    <a:pt x="3452" y="391"/>
                    <a:pt x="3452" y="249"/>
                  </a:cubicBezTo>
                  <a:cubicBezTo>
                    <a:pt x="3452" y="107"/>
                    <a:pt x="3345" y="0"/>
                    <a:pt x="3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0" name="Google Shape;2540;p101"/>
            <p:cNvSpPr/>
            <p:nvPr/>
          </p:nvSpPr>
          <p:spPr>
            <a:xfrm>
              <a:off x="1053088" y="3089625"/>
              <a:ext cx="310425" cy="78275"/>
            </a:xfrm>
            <a:custGeom>
              <a:avLst/>
              <a:gdLst/>
              <a:ahLst/>
              <a:cxnLst/>
              <a:rect l="l" t="t" r="r" b="b"/>
              <a:pathLst>
                <a:path w="12417" h="3131" extrusionOk="0">
                  <a:moveTo>
                    <a:pt x="340" y="1"/>
                  </a:moveTo>
                  <a:cubicBezTo>
                    <a:pt x="172" y="1"/>
                    <a:pt x="0" y="164"/>
                    <a:pt x="70" y="373"/>
                  </a:cubicBezTo>
                  <a:cubicBezTo>
                    <a:pt x="248" y="800"/>
                    <a:pt x="675" y="1084"/>
                    <a:pt x="1173" y="1084"/>
                  </a:cubicBezTo>
                  <a:lnTo>
                    <a:pt x="2774" y="1084"/>
                  </a:lnTo>
                  <a:lnTo>
                    <a:pt x="2774" y="2863"/>
                  </a:lnTo>
                  <a:cubicBezTo>
                    <a:pt x="2774" y="3006"/>
                    <a:pt x="2881" y="3113"/>
                    <a:pt x="3023" y="3113"/>
                  </a:cubicBezTo>
                  <a:cubicBezTo>
                    <a:pt x="3042" y="3116"/>
                    <a:pt x="3060" y="3118"/>
                    <a:pt x="3077" y="3118"/>
                  </a:cubicBezTo>
                  <a:cubicBezTo>
                    <a:pt x="3222" y="3118"/>
                    <a:pt x="3308" y="2991"/>
                    <a:pt x="3308" y="2863"/>
                  </a:cubicBezTo>
                  <a:lnTo>
                    <a:pt x="3308" y="1084"/>
                  </a:lnTo>
                  <a:lnTo>
                    <a:pt x="4660" y="1084"/>
                  </a:lnTo>
                  <a:lnTo>
                    <a:pt x="4660" y="2863"/>
                  </a:lnTo>
                  <a:cubicBezTo>
                    <a:pt x="4660" y="3041"/>
                    <a:pt x="4793" y="3130"/>
                    <a:pt x="4926" y="3130"/>
                  </a:cubicBezTo>
                  <a:cubicBezTo>
                    <a:pt x="5060" y="3130"/>
                    <a:pt x="5193" y="3041"/>
                    <a:pt x="5193" y="2863"/>
                  </a:cubicBezTo>
                  <a:lnTo>
                    <a:pt x="5193" y="1084"/>
                  </a:lnTo>
                  <a:lnTo>
                    <a:pt x="6545" y="1084"/>
                  </a:lnTo>
                  <a:lnTo>
                    <a:pt x="6545" y="2863"/>
                  </a:lnTo>
                  <a:cubicBezTo>
                    <a:pt x="6545" y="3041"/>
                    <a:pt x="6670" y="3130"/>
                    <a:pt x="6794" y="3130"/>
                  </a:cubicBezTo>
                  <a:cubicBezTo>
                    <a:pt x="6919" y="3130"/>
                    <a:pt x="7044" y="3041"/>
                    <a:pt x="7044" y="2863"/>
                  </a:cubicBezTo>
                  <a:lnTo>
                    <a:pt x="7044" y="1084"/>
                  </a:lnTo>
                  <a:lnTo>
                    <a:pt x="8431" y="1084"/>
                  </a:lnTo>
                  <a:lnTo>
                    <a:pt x="8431" y="2863"/>
                  </a:lnTo>
                  <a:cubicBezTo>
                    <a:pt x="8449" y="3024"/>
                    <a:pt x="8565" y="3104"/>
                    <a:pt x="8680" y="3104"/>
                  </a:cubicBezTo>
                  <a:cubicBezTo>
                    <a:pt x="8796" y="3104"/>
                    <a:pt x="8912" y="3024"/>
                    <a:pt x="8929" y="2863"/>
                  </a:cubicBezTo>
                  <a:lnTo>
                    <a:pt x="8929" y="1084"/>
                  </a:lnTo>
                  <a:lnTo>
                    <a:pt x="10281" y="1084"/>
                  </a:lnTo>
                  <a:lnTo>
                    <a:pt x="10281" y="2863"/>
                  </a:lnTo>
                  <a:cubicBezTo>
                    <a:pt x="10281" y="3041"/>
                    <a:pt x="10415" y="3130"/>
                    <a:pt x="10544" y="3130"/>
                  </a:cubicBezTo>
                  <a:cubicBezTo>
                    <a:pt x="10673" y="3130"/>
                    <a:pt x="10797" y="3041"/>
                    <a:pt x="10780" y="2863"/>
                  </a:cubicBezTo>
                  <a:lnTo>
                    <a:pt x="10780" y="1084"/>
                  </a:lnTo>
                  <a:lnTo>
                    <a:pt x="12060" y="1084"/>
                  </a:lnTo>
                  <a:cubicBezTo>
                    <a:pt x="12416" y="1084"/>
                    <a:pt x="12416" y="586"/>
                    <a:pt x="12060" y="586"/>
                  </a:cubicBezTo>
                  <a:lnTo>
                    <a:pt x="1173" y="586"/>
                  </a:lnTo>
                  <a:cubicBezTo>
                    <a:pt x="888" y="586"/>
                    <a:pt x="675" y="408"/>
                    <a:pt x="568" y="159"/>
                  </a:cubicBezTo>
                  <a:cubicBezTo>
                    <a:pt x="518" y="48"/>
                    <a:pt x="430" y="1"/>
                    <a:pt x="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1" name="Google Shape;2541;p101"/>
            <p:cNvSpPr/>
            <p:nvPr/>
          </p:nvSpPr>
          <p:spPr>
            <a:xfrm>
              <a:off x="1114413" y="2838300"/>
              <a:ext cx="217075" cy="217075"/>
            </a:xfrm>
            <a:custGeom>
              <a:avLst/>
              <a:gdLst/>
              <a:ahLst/>
              <a:cxnLst/>
              <a:rect l="l" t="t" r="r" b="b"/>
              <a:pathLst>
                <a:path w="8683" h="8683" extrusionOk="0">
                  <a:moveTo>
                    <a:pt x="3130" y="1221"/>
                  </a:moveTo>
                  <a:cubicBezTo>
                    <a:pt x="3410" y="1221"/>
                    <a:pt x="3677" y="1444"/>
                    <a:pt x="3701" y="1780"/>
                  </a:cubicBezTo>
                  <a:cubicBezTo>
                    <a:pt x="3701" y="2064"/>
                    <a:pt x="3452" y="2313"/>
                    <a:pt x="3132" y="2313"/>
                  </a:cubicBezTo>
                  <a:cubicBezTo>
                    <a:pt x="2669" y="2313"/>
                    <a:pt x="2420" y="1744"/>
                    <a:pt x="2740" y="1388"/>
                  </a:cubicBezTo>
                  <a:cubicBezTo>
                    <a:pt x="2856" y="1273"/>
                    <a:pt x="2994" y="1221"/>
                    <a:pt x="3130" y="1221"/>
                  </a:cubicBezTo>
                  <a:close/>
                  <a:moveTo>
                    <a:pt x="6156" y="499"/>
                  </a:moveTo>
                  <a:lnTo>
                    <a:pt x="6156" y="3203"/>
                  </a:lnTo>
                  <a:cubicBezTo>
                    <a:pt x="5694" y="3310"/>
                    <a:pt x="5338" y="3666"/>
                    <a:pt x="5231" y="4164"/>
                  </a:cubicBezTo>
                  <a:lnTo>
                    <a:pt x="3310" y="4164"/>
                  </a:lnTo>
                  <a:lnTo>
                    <a:pt x="3310" y="2812"/>
                  </a:lnTo>
                  <a:cubicBezTo>
                    <a:pt x="4164" y="2634"/>
                    <a:pt x="4484" y="1637"/>
                    <a:pt x="3879" y="1033"/>
                  </a:cubicBezTo>
                  <a:cubicBezTo>
                    <a:pt x="3663" y="817"/>
                    <a:pt x="3394" y="719"/>
                    <a:pt x="3128" y="719"/>
                  </a:cubicBezTo>
                  <a:cubicBezTo>
                    <a:pt x="2647" y="719"/>
                    <a:pt x="2179" y="1039"/>
                    <a:pt x="2064" y="1566"/>
                  </a:cubicBezTo>
                  <a:lnTo>
                    <a:pt x="499" y="1566"/>
                  </a:lnTo>
                  <a:lnTo>
                    <a:pt x="534" y="819"/>
                  </a:lnTo>
                  <a:cubicBezTo>
                    <a:pt x="534" y="641"/>
                    <a:pt x="677" y="499"/>
                    <a:pt x="819" y="499"/>
                  </a:cubicBezTo>
                  <a:close/>
                  <a:moveTo>
                    <a:pt x="6441" y="3701"/>
                  </a:moveTo>
                  <a:cubicBezTo>
                    <a:pt x="7081" y="3701"/>
                    <a:pt x="7401" y="4448"/>
                    <a:pt x="6939" y="4911"/>
                  </a:cubicBezTo>
                  <a:cubicBezTo>
                    <a:pt x="6799" y="5050"/>
                    <a:pt x="6622" y="5114"/>
                    <a:pt x="6446" y="5114"/>
                  </a:cubicBezTo>
                  <a:cubicBezTo>
                    <a:pt x="6084" y="5114"/>
                    <a:pt x="5729" y="4844"/>
                    <a:pt x="5729" y="4413"/>
                  </a:cubicBezTo>
                  <a:cubicBezTo>
                    <a:pt x="5729" y="4021"/>
                    <a:pt x="6049" y="3701"/>
                    <a:pt x="6441" y="3701"/>
                  </a:cubicBezTo>
                  <a:close/>
                  <a:moveTo>
                    <a:pt x="7828" y="499"/>
                  </a:moveTo>
                  <a:cubicBezTo>
                    <a:pt x="8006" y="499"/>
                    <a:pt x="8149" y="641"/>
                    <a:pt x="8149" y="819"/>
                  </a:cubicBezTo>
                  <a:lnTo>
                    <a:pt x="8184" y="6512"/>
                  </a:lnTo>
                  <a:lnTo>
                    <a:pt x="4626" y="6512"/>
                  </a:lnTo>
                  <a:lnTo>
                    <a:pt x="4626" y="4662"/>
                  </a:lnTo>
                  <a:lnTo>
                    <a:pt x="5231" y="4662"/>
                  </a:lnTo>
                  <a:cubicBezTo>
                    <a:pt x="5368" y="5258"/>
                    <a:pt x="5904" y="5617"/>
                    <a:pt x="6449" y="5617"/>
                  </a:cubicBezTo>
                  <a:cubicBezTo>
                    <a:pt x="6750" y="5617"/>
                    <a:pt x="7054" y="5507"/>
                    <a:pt x="7295" y="5267"/>
                  </a:cubicBezTo>
                  <a:cubicBezTo>
                    <a:pt x="7971" y="4591"/>
                    <a:pt x="7615" y="3416"/>
                    <a:pt x="6690" y="3203"/>
                  </a:cubicBezTo>
                  <a:lnTo>
                    <a:pt x="6690" y="499"/>
                  </a:lnTo>
                  <a:close/>
                  <a:moveTo>
                    <a:pt x="2491" y="5838"/>
                  </a:moveTo>
                  <a:cubicBezTo>
                    <a:pt x="2632" y="5838"/>
                    <a:pt x="2740" y="5916"/>
                    <a:pt x="2740" y="6121"/>
                  </a:cubicBezTo>
                  <a:cubicBezTo>
                    <a:pt x="2767" y="6391"/>
                    <a:pt x="2526" y="6621"/>
                    <a:pt x="2269" y="6621"/>
                  </a:cubicBezTo>
                  <a:cubicBezTo>
                    <a:pt x="2188" y="6621"/>
                    <a:pt x="2105" y="6599"/>
                    <a:pt x="2029" y="6548"/>
                  </a:cubicBezTo>
                  <a:cubicBezTo>
                    <a:pt x="1598" y="6319"/>
                    <a:pt x="2143" y="5838"/>
                    <a:pt x="2491" y="5838"/>
                  </a:cubicBezTo>
                  <a:close/>
                  <a:moveTo>
                    <a:pt x="2135" y="2100"/>
                  </a:moveTo>
                  <a:cubicBezTo>
                    <a:pt x="2242" y="2420"/>
                    <a:pt x="2491" y="2669"/>
                    <a:pt x="2811" y="2812"/>
                  </a:cubicBezTo>
                  <a:lnTo>
                    <a:pt x="2811" y="4413"/>
                  </a:lnTo>
                  <a:cubicBezTo>
                    <a:pt x="2811" y="4555"/>
                    <a:pt x="2954" y="4662"/>
                    <a:pt x="3096" y="4662"/>
                  </a:cubicBezTo>
                  <a:lnTo>
                    <a:pt x="4128" y="4662"/>
                  </a:lnTo>
                  <a:lnTo>
                    <a:pt x="4128" y="8149"/>
                  </a:lnTo>
                  <a:lnTo>
                    <a:pt x="2385" y="8149"/>
                  </a:lnTo>
                  <a:lnTo>
                    <a:pt x="2385" y="7117"/>
                  </a:lnTo>
                  <a:cubicBezTo>
                    <a:pt x="3559" y="7010"/>
                    <a:pt x="3594" y="5302"/>
                    <a:pt x="2420" y="5124"/>
                  </a:cubicBezTo>
                  <a:cubicBezTo>
                    <a:pt x="2360" y="5115"/>
                    <a:pt x="2302" y="5111"/>
                    <a:pt x="2246" y="5111"/>
                  </a:cubicBezTo>
                  <a:cubicBezTo>
                    <a:pt x="1203" y="5111"/>
                    <a:pt x="838" y="6607"/>
                    <a:pt x="1851" y="7046"/>
                  </a:cubicBezTo>
                  <a:lnTo>
                    <a:pt x="1851" y="8149"/>
                  </a:lnTo>
                  <a:lnTo>
                    <a:pt x="855" y="8149"/>
                  </a:lnTo>
                  <a:cubicBezTo>
                    <a:pt x="677" y="8149"/>
                    <a:pt x="534" y="8006"/>
                    <a:pt x="534" y="7828"/>
                  </a:cubicBezTo>
                  <a:lnTo>
                    <a:pt x="534" y="2100"/>
                  </a:lnTo>
                  <a:close/>
                  <a:moveTo>
                    <a:pt x="8184" y="7010"/>
                  </a:moveTo>
                  <a:lnTo>
                    <a:pt x="8184" y="7828"/>
                  </a:lnTo>
                  <a:cubicBezTo>
                    <a:pt x="8184" y="8006"/>
                    <a:pt x="8042" y="8149"/>
                    <a:pt x="7864" y="8149"/>
                  </a:cubicBezTo>
                  <a:lnTo>
                    <a:pt x="4626" y="8149"/>
                  </a:lnTo>
                  <a:lnTo>
                    <a:pt x="4626" y="7010"/>
                  </a:lnTo>
                  <a:close/>
                  <a:moveTo>
                    <a:pt x="819" y="1"/>
                  </a:moveTo>
                  <a:cubicBezTo>
                    <a:pt x="392" y="1"/>
                    <a:pt x="1" y="357"/>
                    <a:pt x="1" y="819"/>
                  </a:cubicBezTo>
                  <a:lnTo>
                    <a:pt x="1" y="7828"/>
                  </a:lnTo>
                  <a:cubicBezTo>
                    <a:pt x="1" y="8291"/>
                    <a:pt x="392" y="8682"/>
                    <a:pt x="819" y="8682"/>
                  </a:cubicBezTo>
                  <a:lnTo>
                    <a:pt x="7864" y="8682"/>
                  </a:lnTo>
                  <a:cubicBezTo>
                    <a:pt x="8327" y="8682"/>
                    <a:pt x="8682" y="8291"/>
                    <a:pt x="8682" y="7828"/>
                  </a:cubicBezTo>
                  <a:lnTo>
                    <a:pt x="8682" y="819"/>
                  </a:lnTo>
                  <a:cubicBezTo>
                    <a:pt x="8682" y="357"/>
                    <a:pt x="8327" y="1"/>
                    <a:pt x="7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2" name="Google Shape;2542;p101"/>
            <p:cNvSpPr/>
            <p:nvPr/>
          </p:nvSpPr>
          <p:spPr>
            <a:xfrm>
              <a:off x="1099288" y="2728000"/>
              <a:ext cx="346050" cy="382525"/>
            </a:xfrm>
            <a:custGeom>
              <a:avLst/>
              <a:gdLst/>
              <a:ahLst/>
              <a:cxnLst/>
              <a:rect l="l" t="t" r="r" b="b"/>
              <a:pathLst>
                <a:path w="13842" h="15301" extrusionOk="0">
                  <a:moveTo>
                    <a:pt x="1210" y="1"/>
                  </a:moveTo>
                  <a:cubicBezTo>
                    <a:pt x="1068" y="1"/>
                    <a:pt x="926" y="107"/>
                    <a:pt x="926" y="250"/>
                  </a:cubicBezTo>
                  <a:lnTo>
                    <a:pt x="926" y="1922"/>
                  </a:lnTo>
                  <a:lnTo>
                    <a:pt x="321" y="1922"/>
                  </a:lnTo>
                  <a:cubicBezTo>
                    <a:pt x="1" y="1922"/>
                    <a:pt x="1" y="2456"/>
                    <a:pt x="321" y="2456"/>
                  </a:cubicBezTo>
                  <a:lnTo>
                    <a:pt x="10568" y="2456"/>
                  </a:lnTo>
                  <a:cubicBezTo>
                    <a:pt x="10924" y="2456"/>
                    <a:pt x="11209" y="2740"/>
                    <a:pt x="11209" y="3096"/>
                  </a:cubicBezTo>
                  <a:lnTo>
                    <a:pt x="11209" y="14375"/>
                  </a:lnTo>
                  <a:cubicBezTo>
                    <a:pt x="11209" y="14553"/>
                    <a:pt x="11138" y="14731"/>
                    <a:pt x="11031" y="14838"/>
                  </a:cubicBezTo>
                  <a:cubicBezTo>
                    <a:pt x="10924" y="14945"/>
                    <a:pt x="10924" y="15122"/>
                    <a:pt x="11031" y="15229"/>
                  </a:cubicBezTo>
                  <a:cubicBezTo>
                    <a:pt x="11066" y="15265"/>
                    <a:pt x="11138" y="15300"/>
                    <a:pt x="11209" y="15300"/>
                  </a:cubicBezTo>
                  <a:cubicBezTo>
                    <a:pt x="11280" y="15300"/>
                    <a:pt x="11351" y="15265"/>
                    <a:pt x="11387" y="15229"/>
                  </a:cubicBezTo>
                  <a:cubicBezTo>
                    <a:pt x="11636" y="15016"/>
                    <a:pt x="11742" y="14696"/>
                    <a:pt x="11742" y="14375"/>
                  </a:cubicBezTo>
                  <a:lnTo>
                    <a:pt x="11742" y="12810"/>
                  </a:lnTo>
                  <a:lnTo>
                    <a:pt x="13486" y="12810"/>
                  </a:lnTo>
                  <a:cubicBezTo>
                    <a:pt x="13771" y="12774"/>
                    <a:pt x="13771" y="12347"/>
                    <a:pt x="13486" y="12312"/>
                  </a:cubicBezTo>
                  <a:lnTo>
                    <a:pt x="11742" y="12312"/>
                  </a:lnTo>
                  <a:lnTo>
                    <a:pt x="11742" y="10924"/>
                  </a:lnTo>
                  <a:lnTo>
                    <a:pt x="13486" y="10924"/>
                  </a:lnTo>
                  <a:cubicBezTo>
                    <a:pt x="13806" y="10924"/>
                    <a:pt x="13806" y="10426"/>
                    <a:pt x="13486" y="10426"/>
                  </a:cubicBezTo>
                  <a:lnTo>
                    <a:pt x="11742" y="10426"/>
                  </a:lnTo>
                  <a:lnTo>
                    <a:pt x="11742" y="9074"/>
                  </a:lnTo>
                  <a:lnTo>
                    <a:pt x="13486" y="9074"/>
                  </a:lnTo>
                  <a:cubicBezTo>
                    <a:pt x="13806" y="9074"/>
                    <a:pt x="13806" y="8540"/>
                    <a:pt x="13486" y="8540"/>
                  </a:cubicBezTo>
                  <a:lnTo>
                    <a:pt x="11742" y="8540"/>
                  </a:lnTo>
                  <a:lnTo>
                    <a:pt x="11742" y="7188"/>
                  </a:lnTo>
                  <a:lnTo>
                    <a:pt x="13486" y="7188"/>
                  </a:lnTo>
                  <a:cubicBezTo>
                    <a:pt x="13628" y="7188"/>
                    <a:pt x="13735" y="7046"/>
                    <a:pt x="13735" y="6903"/>
                  </a:cubicBezTo>
                  <a:cubicBezTo>
                    <a:pt x="13735" y="6761"/>
                    <a:pt x="13628" y="6654"/>
                    <a:pt x="13486" y="6654"/>
                  </a:cubicBezTo>
                  <a:lnTo>
                    <a:pt x="11778" y="6654"/>
                  </a:lnTo>
                  <a:lnTo>
                    <a:pt x="11778" y="5302"/>
                  </a:lnTo>
                  <a:lnTo>
                    <a:pt x="13486" y="5302"/>
                  </a:lnTo>
                  <a:cubicBezTo>
                    <a:pt x="13842" y="5302"/>
                    <a:pt x="13842" y="4769"/>
                    <a:pt x="13486" y="4769"/>
                  </a:cubicBezTo>
                  <a:lnTo>
                    <a:pt x="11778" y="4769"/>
                  </a:lnTo>
                  <a:lnTo>
                    <a:pt x="11778" y="3096"/>
                  </a:lnTo>
                  <a:cubicBezTo>
                    <a:pt x="11742" y="2456"/>
                    <a:pt x="11244" y="1922"/>
                    <a:pt x="10604" y="1922"/>
                  </a:cubicBezTo>
                  <a:lnTo>
                    <a:pt x="8967" y="1922"/>
                  </a:lnTo>
                  <a:lnTo>
                    <a:pt x="8967" y="250"/>
                  </a:lnTo>
                  <a:cubicBezTo>
                    <a:pt x="8967" y="90"/>
                    <a:pt x="8834" y="10"/>
                    <a:pt x="8705" y="10"/>
                  </a:cubicBezTo>
                  <a:cubicBezTo>
                    <a:pt x="8576" y="10"/>
                    <a:pt x="8451" y="90"/>
                    <a:pt x="8469" y="250"/>
                  </a:cubicBezTo>
                  <a:lnTo>
                    <a:pt x="8469" y="1922"/>
                  </a:lnTo>
                  <a:lnTo>
                    <a:pt x="7081" y="1922"/>
                  </a:lnTo>
                  <a:lnTo>
                    <a:pt x="7081" y="250"/>
                  </a:lnTo>
                  <a:cubicBezTo>
                    <a:pt x="7064" y="107"/>
                    <a:pt x="6948" y="36"/>
                    <a:pt x="6832" y="36"/>
                  </a:cubicBezTo>
                  <a:cubicBezTo>
                    <a:pt x="6717" y="36"/>
                    <a:pt x="6601" y="107"/>
                    <a:pt x="6583" y="250"/>
                  </a:cubicBezTo>
                  <a:lnTo>
                    <a:pt x="6583" y="1922"/>
                  </a:lnTo>
                  <a:lnTo>
                    <a:pt x="5231" y="1922"/>
                  </a:lnTo>
                  <a:lnTo>
                    <a:pt x="5231" y="250"/>
                  </a:lnTo>
                  <a:cubicBezTo>
                    <a:pt x="5231" y="90"/>
                    <a:pt x="5098" y="10"/>
                    <a:pt x="4964" y="10"/>
                  </a:cubicBezTo>
                  <a:cubicBezTo>
                    <a:pt x="4831" y="10"/>
                    <a:pt x="4697" y="90"/>
                    <a:pt x="4697" y="250"/>
                  </a:cubicBezTo>
                  <a:lnTo>
                    <a:pt x="4697" y="1922"/>
                  </a:lnTo>
                  <a:lnTo>
                    <a:pt x="3345" y="1922"/>
                  </a:lnTo>
                  <a:lnTo>
                    <a:pt x="3345" y="250"/>
                  </a:lnTo>
                  <a:cubicBezTo>
                    <a:pt x="3345" y="90"/>
                    <a:pt x="3212" y="10"/>
                    <a:pt x="3078" y="10"/>
                  </a:cubicBezTo>
                  <a:cubicBezTo>
                    <a:pt x="2945" y="10"/>
                    <a:pt x="2812" y="90"/>
                    <a:pt x="2812" y="250"/>
                  </a:cubicBezTo>
                  <a:lnTo>
                    <a:pt x="2812" y="1922"/>
                  </a:lnTo>
                  <a:lnTo>
                    <a:pt x="1460" y="1922"/>
                  </a:lnTo>
                  <a:lnTo>
                    <a:pt x="1460" y="250"/>
                  </a:lnTo>
                  <a:cubicBezTo>
                    <a:pt x="1460" y="107"/>
                    <a:pt x="1353" y="1"/>
                    <a:pt x="1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43" name="Google Shape;2543;p101"/>
          <p:cNvGrpSpPr/>
          <p:nvPr/>
        </p:nvGrpSpPr>
        <p:grpSpPr>
          <a:xfrm>
            <a:off x="3558813" y="3325050"/>
            <a:ext cx="443900" cy="440325"/>
            <a:chOff x="2502063" y="2050200"/>
            <a:chExt cx="443900" cy="440325"/>
          </a:xfrm>
        </p:grpSpPr>
        <p:sp>
          <p:nvSpPr>
            <p:cNvPr id="2544" name="Google Shape;2544;p101"/>
            <p:cNvSpPr/>
            <p:nvPr/>
          </p:nvSpPr>
          <p:spPr>
            <a:xfrm>
              <a:off x="2768938" y="2112450"/>
              <a:ext cx="53375" cy="50525"/>
            </a:xfrm>
            <a:custGeom>
              <a:avLst/>
              <a:gdLst/>
              <a:ahLst/>
              <a:cxnLst/>
              <a:rect l="l" t="t" r="r" b="b"/>
              <a:pathLst>
                <a:path w="2135" h="2021" extrusionOk="0">
                  <a:moveTo>
                    <a:pt x="356" y="1"/>
                  </a:moveTo>
                  <a:cubicBezTo>
                    <a:pt x="0" y="1"/>
                    <a:pt x="0" y="499"/>
                    <a:pt x="356" y="535"/>
                  </a:cubicBezTo>
                  <a:cubicBezTo>
                    <a:pt x="1067" y="535"/>
                    <a:pt x="1637" y="1068"/>
                    <a:pt x="1637" y="1780"/>
                  </a:cubicBezTo>
                  <a:cubicBezTo>
                    <a:pt x="1655" y="1940"/>
                    <a:pt x="1770" y="2020"/>
                    <a:pt x="1886" y="2020"/>
                  </a:cubicBezTo>
                  <a:cubicBezTo>
                    <a:pt x="2001" y="2020"/>
                    <a:pt x="2117" y="1940"/>
                    <a:pt x="2135" y="1780"/>
                  </a:cubicBezTo>
                  <a:cubicBezTo>
                    <a:pt x="2135" y="819"/>
                    <a:pt x="1352" y="1"/>
                    <a:pt x="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5" name="Google Shape;2545;p101"/>
            <p:cNvSpPr/>
            <p:nvPr/>
          </p:nvSpPr>
          <p:spPr>
            <a:xfrm>
              <a:off x="2768938" y="2050200"/>
              <a:ext cx="115650" cy="112775"/>
            </a:xfrm>
            <a:custGeom>
              <a:avLst/>
              <a:gdLst/>
              <a:ahLst/>
              <a:cxnLst/>
              <a:rect l="l" t="t" r="r" b="b"/>
              <a:pathLst>
                <a:path w="4626" h="4511" extrusionOk="0">
                  <a:moveTo>
                    <a:pt x="356" y="0"/>
                  </a:moveTo>
                  <a:cubicBezTo>
                    <a:pt x="0" y="0"/>
                    <a:pt x="0" y="498"/>
                    <a:pt x="356" y="534"/>
                  </a:cubicBezTo>
                  <a:cubicBezTo>
                    <a:pt x="2420" y="534"/>
                    <a:pt x="4092" y="2206"/>
                    <a:pt x="4127" y="4270"/>
                  </a:cubicBezTo>
                  <a:cubicBezTo>
                    <a:pt x="4145" y="4430"/>
                    <a:pt x="4261" y="4510"/>
                    <a:pt x="4376" y="4510"/>
                  </a:cubicBezTo>
                  <a:cubicBezTo>
                    <a:pt x="4492" y="4510"/>
                    <a:pt x="4608" y="4430"/>
                    <a:pt x="4626" y="4270"/>
                  </a:cubicBezTo>
                  <a:cubicBezTo>
                    <a:pt x="4626" y="1922"/>
                    <a:pt x="2704" y="0"/>
                    <a:pt x="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6" name="Google Shape;2546;p101"/>
            <p:cNvSpPr/>
            <p:nvPr/>
          </p:nvSpPr>
          <p:spPr>
            <a:xfrm>
              <a:off x="2768938" y="2080425"/>
              <a:ext cx="85400" cy="83200"/>
            </a:xfrm>
            <a:custGeom>
              <a:avLst/>
              <a:gdLst/>
              <a:ahLst/>
              <a:cxnLst/>
              <a:rect l="l" t="t" r="r" b="b"/>
              <a:pathLst>
                <a:path w="3416" h="3328" extrusionOk="0">
                  <a:moveTo>
                    <a:pt x="356" y="1"/>
                  </a:moveTo>
                  <a:cubicBezTo>
                    <a:pt x="0" y="1"/>
                    <a:pt x="0" y="499"/>
                    <a:pt x="356" y="499"/>
                  </a:cubicBezTo>
                  <a:cubicBezTo>
                    <a:pt x="1779" y="499"/>
                    <a:pt x="2918" y="1638"/>
                    <a:pt x="2918" y="3061"/>
                  </a:cubicBezTo>
                  <a:cubicBezTo>
                    <a:pt x="2918" y="3239"/>
                    <a:pt x="3042" y="3328"/>
                    <a:pt x="3167" y="3328"/>
                  </a:cubicBezTo>
                  <a:cubicBezTo>
                    <a:pt x="3291" y="3328"/>
                    <a:pt x="3416" y="3239"/>
                    <a:pt x="3416" y="3061"/>
                  </a:cubicBezTo>
                  <a:cubicBezTo>
                    <a:pt x="3416" y="1353"/>
                    <a:pt x="2064" y="1"/>
                    <a:pt x="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7" name="Google Shape;2547;p101"/>
            <p:cNvSpPr/>
            <p:nvPr/>
          </p:nvSpPr>
          <p:spPr>
            <a:xfrm>
              <a:off x="2556338" y="2141525"/>
              <a:ext cx="250950" cy="349000"/>
            </a:xfrm>
            <a:custGeom>
              <a:avLst/>
              <a:gdLst/>
              <a:ahLst/>
              <a:cxnLst/>
              <a:rect l="l" t="t" r="r" b="b"/>
              <a:pathLst>
                <a:path w="10038" h="13960" extrusionOk="0">
                  <a:moveTo>
                    <a:pt x="8895" y="510"/>
                  </a:moveTo>
                  <a:cubicBezTo>
                    <a:pt x="9198" y="540"/>
                    <a:pt x="9037" y="1061"/>
                    <a:pt x="8829" y="1061"/>
                  </a:cubicBezTo>
                  <a:cubicBezTo>
                    <a:pt x="8792" y="1061"/>
                    <a:pt x="8754" y="1045"/>
                    <a:pt x="8718" y="1008"/>
                  </a:cubicBezTo>
                  <a:cubicBezTo>
                    <a:pt x="8540" y="830"/>
                    <a:pt x="8646" y="510"/>
                    <a:pt x="8895" y="510"/>
                  </a:cubicBezTo>
                  <a:close/>
                  <a:moveTo>
                    <a:pt x="7294" y="2467"/>
                  </a:moveTo>
                  <a:lnTo>
                    <a:pt x="6013" y="4424"/>
                  </a:lnTo>
                  <a:lnTo>
                    <a:pt x="5373" y="3784"/>
                  </a:lnTo>
                  <a:lnTo>
                    <a:pt x="7294" y="2467"/>
                  </a:lnTo>
                  <a:close/>
                  <a:moveTo>
                    <a:pt x="7081" y="3748"/>
                  </a:moveTo>
                  <a:cubicBezTo>
                    <a:pt x="7508" y="4211"/>
                    <a:pt x="8931" y="5883"/>
                    <a:pt x="8931" y="6523"/>
                  </a:cubicBezTo>
                  <a:cubicBezTo>
                    <a:pt x="8575" y="6523"/>
                    <a:pt x="7579" y="5883"/>
                    <a:pt x="6369" y="4780"/>
                  </a:cubicBezTo>
                  <a:lnTo>
                    <a:pt x="7081" y="3748"/>
                  </a:lnTo>
                  <a:close/>
                  <a:moveTo>
                    <a:pt x="4092" y="6915"/>
                  </a:moveTo>
                  <a:cubicBezTo>
                    <a:pt x="4305" y="7093"/>
                    <a:pt x="4555" y="7199"/>
                    <a:pt x="4804" y="7342"/>
                  </a:cubicBezTo>
                  <a:lnTo>
                    <a:pt x="5658" y="10544"/>
                  </a:lnTo>
                  <a:lnTo>
                    <a:pt x="3096" y="10544"/>
                  </a:lnTo>
                  <a:lnTo>
                    <a:pt x="4092" y="6915"/>
                  </a:lnTo>
                  <a:close/>
                  <a:moveTo>
                    <a:pt x="8894" y="1"/>
                  </a:moveTo>
                  <a:cubicBezTo>
                    <a:pt x="8338" y="1"/>
                    <a:pt x="7844" y="632"/>
                    <a:pt x="8219" y="1222"/>
                  </a:cubicBezTo>
                  <a:cubicBezTo>
                    <a:pt x="7970" y="1400"/>
                    <a:pt x="7437" y="1791"/>
                    <a:pt x="6476" y="2396"/>
                  </a:cubicBezTo>
                  <a:cubicBezTo>
                    <a:pt x="5890" y="1845"/>
                    <a:pt x="4136" y="292"/>
                    <a:pt x="3283" y="292"/>
                  </a:cubicBezTo>
                  <a:cubicBezTo>
                    <a:pt x="3255" y="292"/>
                    <a:pt x="3228" y="293"/>
                    <a:pt x="3202" y="297"/>
                  </a:cubicBezTo>
                  <a:cubicBezTo>
                    <a:pt x="3131" y="332"/>
                    <a:pt x="3096" y="332"/>
                    <a:pt x="3025" y="368"/>
                  </a:cubicBezTo>
                  <a:cubicBezTo>
                    <a:pt x="2491" y="866"/>
                    <a:pt x="2135" y="1542"/>
                    <a:pt x="2028" y="2289"/>
                  </a:cubicBezTo>
                  <a:cubicBezTo>
                    <a:pt x="1989" y="2485"/>
                    <a:pt x="2133" y="2594"/>
                    <a:pt x="2276" y="2594"/>
                  </a:cubicBezTo>
                  <a:cubicBezTo>
                    <a:pt x="2393" y="2594"/>
                    <a:pt x="2510" y="2521"/>
                    <a:pt x="2526" y="2360"/>
                  </a:cubicBezTo>
                  <a:cubicBezTo>
                    <a:pt x="2598" y="2005"/>
                    <a:pt x="2704" y="1649"/>
                    <a:pt x="2918" y="1329"/>
                  </a:cubicBezTo>
                  <a:cubicBezTo>
                    <a:pt x="3131" y="1791"/>
                    <a:pt x="3380" y="2254"/>
                    <a:pt x="3736" y="2681"/>
                  </a:cubicBezTo>
                  <a:cubicBezTo>
                    <a:pt x="3772" y="2716"/>
                    <a:pt x="3843" y="2752"/>
                    <a:pt x="3914" y="2752"/>
                  </a:cubicBezTo>
                  <a:cubicBezTo>
                    <a:pt x="3935" y="2762"/>
                    <a:pt x="3953" y="2766"/>
                    <a:pt x="3969" y="2766"/>
                  </a:cubicBezTo>
                  <a:cubicBezTo>
                    <a:pt x="4009" y="2766"/>
                    <a:pt x="4042" y="2741"/>
                    <a:pt x="4092" y="2716"/>
                  </a:cubicBezTo>
                  <a:cubicBezTo>
                    <a:pt x="4199" y="2645"/>
                    <a:pt x="4234" y="2467"/>
                    <a:pt x="4128" y="2360"/>
                  </a:cubicBezTo>
                  <a:cubicBezTo>
                    <a:pt x="3914" y="2040"/>
                    <a:pt x="3309" y="1186"/>
                    <a:pt x="3309" y="830"/>
                  </a:cubicBezTo>
                  <a:cubicBezTo>
                    <a:pt x="3327" y="813"/>
                    <a:pt x="3345" y="804"/>
                    <a:pt x="3363" y="804"/>
                  </a:cubicBezTo>
                  <a:cubicBezTo>
                    <a:pt x="3380" y="804"/>
                    <a:pt x="3398" y="813"/>
                    <a:pt x="3416" y="830"/>
                  </a:cubicBezTo>
                  <a:cubicBezTo>
                    <a:pt x="4128" y="973"/>
                    <a:pt x="5515" y="2182"/>
                    <a:pt x="6049" y="2681"/>
                  </a:cubicBezTo>
                  <a:lnTo>
                    <a:pt x="5017" y="3392"/>
                  </a:lnTo>
                  <a:lnTo>
                    <a:pt x="4768" y="3108"/>
                  </a:lnTo>
                  <a:cubicBezTo>
                    <a:pt x="4717" y="3048"/>
                    <a:pt x="4655" y="3023"/>
                    <a:pt x="4595" y="3023"/>
                  </a:cubicBezTo>
                  <a:cubicBezTo>
                    <a:pt x="4402" y="3023"/>
                    <a:pt x="4214" y="3274"/>
                    <a:pt x="4377" y="3463"/>
                  </a:cubicBezTo>
                  <a:cubicBezTo>
                    <a:pt x="4661" y="3784"/>
                    <a:pt x="4982" y="4139"/>
                    <a:pt x="5302" y="4460"/>
                  </a:cubicBezTo>
                  <a:cubicBezTo>
                    <a:pt x="6334" y="5491"/>
                    <a:pt x="7615" y="6559"/>
                    <a:pt x="8468" y="6879"/>
                  </a:cubicBezTo>
                  <a:cubicBezTo>
                    <a:pt x="7968" y="7176"/>
                    <a:pt x="7415" y="7312"/>
                    <a:pt x="6853" y="7312"/>
                  </a:cubicBezTo>
                  <a:cubicBezTo>
                    <a:pt x="4856" y="7312"/>
                    <a:pt x="2749" y="5598"/>
                    <a:pt x="2526" y="3321"/>
                  </a:cubicBezTo>
                  <a:cubicBezTo>
                    <a:pt x="2496" y="3197"/>
                    <a:pt x="2384" y="3101"/>
                    <a:pt x="2262" y="3101"/>
                  </a:cubicBezTo>
                  <a:cubicBezTo>
                    <a:pt x="2244" y="3101"/>
                    <a:pt x="2225" y="3103"/>
                    <a:pt x="2206" y="3108"/>
                  </a:cubicBezTo>
                  <a:cubicBezTo>
                    <a:pt x="2064" y="3108"/>
                    <a:pt x="1993" y="3250"/>
                    <a:pt x="1993" y="3392"/>
                  </a:cubicBezTo>
                  <a:cubicBezTo>
                    <a:pt x="2135" y="4602"/>
                    <a:pt x="2740" y="5741"/>
                    <a:pt x="3665" y="6559"/>
                  </a:cubicBezTo>
                  <a:lnTo>
                    <a:pt x="2562" y="10579"/>
                  </a:lnTo>
                  <a:cubicBezTo>
                    <a:pt x="2313" y="10579"/>
                    <a:pt x="2064" y="10615"/>
                    <a:pt x="1815" y="10686"/>
                  </a:cubicBezTo>
                  <a:cubicBezTo>
                    <a:pt x="1673" y="10757"/>
                    <a:pt x="1601" y="10900"/>
                    <a:pt x="1637" y="11042"/>
                  </a:cubicBezTo>
                  <a:cubicBezTo>
                    <a:pt x="1663" y="11146"/>
                    <a:pt x="1746" y="11212"/>
                    <a:pt x="1845" y="11212"/>
                  </a:cubicBezTo>
                  <a:cubicBezTo>
                    <a:pt x="1881" y="11212"/>
                    <a:pt x="1919" y="11203"/>
                    <a:pt x="1957" y="11184"/>
                  </a:cubicBezTo>
                  <a:cubicBezTo>
                    <a:pt x="2099" y="11149"/>
                    <a:pt x="2242" y="11113"/>
                    <a:pt x="2420" y="11078"/>
                  </a:cubicBezTo>
                  <a:lnTo>
                    <a:pt x="6334" y="11078"/>
                  </a:lnTo>
                  <a:cubicBezTo>
                    <a:pt x="7437" y="11184"/>
                    <a:pt x="8291" y="12109"/>
                    <a:pt x="8291" y="13212"/>
                  </a:cubicBezTo>
                  <a:cubicBezTo>
                    <a:pt x="8291" y="13319"/>
                    <a:pt x="8184" y="13426"/>
                    <a:pt x="8077" y="13426"/>
                  </a:cubicBezTo>
                  <a:lnTo>
                    <a:pt x="747" y="13426"/>
                  </a:lnTo>
                  <a:cubicBezTo>
                    <a:pt x="641" y="13426"/>
                    <a:pt x="534" y="13319"/>
                    <a:pt x="534" y="13212"/>
                  </a:cubicBezTo>
                  <a:cubicBezTo>
                    <a:pt x="534" y="12643"/>
                    <a:pt x="747" y="12074"/>
                    <a:pt x="1174" y="11682"/>
                  </a:cubicBezTo>
                  <a:cubicBezTo>
                    <a:pt x="1281" y="11576"/>
                    <a:pt x="1281" y="11398"/>
                    <a:pt x="1174" y="11327"/>
                  </a:cubicBezTo>
                  <a:cubicBezTo>
                    <a:pt x="1121" y="11273"/>
                    <a:pt x="1059" y="11247"/>
                    <a:pt x="996" y="11247"/>
                  </a:cubicBezTo>
                  <a:cubicBezTo>
                    <a:pt x="934" y="11247"/>
                    <a:pt x="872" y="11273"/>
                    <a:pt x="819" y="11327"/>
                  </a:cubicBezTo>
                  <a:cubicBezTo>
                    <a:pt x="285" y="11825"/>
                    <a:pt x="0" y="12501"/>
                    <a:pt x="0" y="13212"/>
                  </a:cubicBezTo>
                  <a:cubicBezTo>
                    <a:pt x="0" y="13639"/>
                    <a:pt x="320" y="13960"/>
                    <a:pt x="747" y="13960"/>
                  </a:cubicBezTo>
                  <a:lnTo>
                    <a:pt x="8077" y="13960"/>
                  </a:lnTo>
                  <a:cubicBezTo>
                    <a:pt x="8504" y="13960"/>
                    <a:pt x="8824" y="13639"/>
                    <a:pt x="8824" y="13212"/>
                  </a:cubicBezTo>
                  <a:cubicBezTo>
                    <a:pt x="8824" y="11754"/>
                    <a:pt x="7650" y="10579"/>
                    <a:pt x="6191" y="10579"/>
                  </a:cubicBezTo>
                  <a:lnTo>
                    <a:pt x="5373" y="7626"/>
                  </a:lnTo>
                  <a:lnTo>
                    <a:pt x="5373" y="7626"/>
                  </a:lnTo>
                  <a:cubicBezTo>
                    <a:pt x="5827" y="7806"/>
                    <a:pt x="6301" y="7892"/>
                    <a:pt x="6771" y="7892"/>
                  </a:cubicBezTo>
                  <a:cubicBezTo>
                    <a:pt x="7701" y="7892"/>
                    <a:pt x="8614" y="7553"/>
                    <a:pt x="9322" y="6915"/>
                  </a:cubicBezTo>
                  <a:cubicBezTo>
                    <a:pt x="10034" y="6274"/>
                    <a:pt x="8006" y="4033"/>
                    <a:pt x="7365" y="3321"/>
                  </a:cubicBezTo>
                  <a:cubicBezTo>
                    <a:pt x="8041" y="2325"/>
                    <a:pt x="8433" y="1791"/>
                    <a:pt x="8575" y="1542"/>
                  </a:cubicBezTo>
                  <a:cubicBezTo>
                    <a:pt x="8694" y="1599"/>
                    <a:pt x="8811" y="1624"/>
                    <a:pt x="8922" y="1624"/>
                  </a:cubicBezTo>
                  <a:cubicBezTo>
                    <a:pt x="9580" y="1624"/>
                    <a:pt x="10038" y="743"/>
                    <a:pt x="9429" y="226"/>
                  </a:cubicBezTo>
                  <a:cubicBezTo>
                    <a:pt x="9263" y="68"/>
                    <a:pt x="9075" y="1"/>
                    <a:pt x="8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8" name="Google Shape;2548;p101"/>
            <p:cNvSpPr/>
            <p:nvPr/>
          </p:nvSpPr>
          <p:spPr>
            <a:xfrm>
              <a:off x="2829638" y="2177350"/>
              <a:ext cx="116325" cy="86800"/>
            </a:xfrm>
            <a:custGeom>
              <a:avLst/>
              <a:gdLst/>
              <a:ahLst/>
              <a:cxnLst/>
              <a:rect l="l" t="t" r="r" b="b"/>
              <a:pathLst>
                <a:path w="4653" h="3472" extrusionOk="0">
                  <a:moveTo>
                    <a:pt x="4385" y="1"/>
                  </a:moveTo>
                  <a:cubicBezTo>
                    <a:pt x="4341" y="1"/>
                    <a:pt x="4299" y="13"/>
                    <a:pt x="4261" y="38"/>
                  </a:cubicBezTo>
                  <a:lnTo>
                    <a:pt x="1415" y="1852"/>
                  </a:lnTo>
                  <a:lnTo>
                    <a:pt x="1415" y="1390"/>
                  </a:lnTo>
                  <a:cubicBezTo>
                    <a:pt x="1415" y="1230"/>
                    <a:pt x="1281" y="1150"/>
                    <a:pt x="1148" y="1150"/>
                  </a:cubicBezTo>
                  <a:cubicBezTo>
                    <a:pt x="1014" y="1150"/>
                    <a:pt x="881" y="1230"/>
                    <a:pt x="881" y="1390"/>
                  </a:cubicBezTo>
                  <a:lnTo>
                    <a:pt x="881" y="1852"/>
                  </a:lnTo>
                  <a:lnTo>
                    <a:pt x="525" y="1603"/>
                  </a:lnTo>
                  <a:cubicBezTo>
                    <a:pt x="478" y="1580"/>
                    <a:pt x="430" y="1568"/>
                    <a:pt x="386" y="1568"/>
                  </a:cubicBezTo>
                  <a:cubicBezTo>
                    <a:pt x="296" y="1568"/>
                    <a:pt x="217" y="1615"/>
                    <a:pt x="169" y="1710"/>
                  </a:cubicBezTo>
                  <a:cubicBezTo>
                    <a:pt x="98" y="1817"/>
                    <a:pt x="134" y="1959"/>
                    <a:pt x="241" y="2066"/>
                  </a:cubicBezTo>
                  <a:lnTo>
                    <a:pt x="668" y="2315"/>
                  </a:lnTo>
                  <a:lnTo>
                    <a:pt x="241" y="2564"/>
                  </a:lnTo>
                  <a:cubicBezTo>
                    <a:pt x="1" y="2714"/>
                    <a:pt x="165" y="3067"/>
                    <a:pt x="394" y="3067"/>
                  </a:cubicBezTo>
                  <a:cubicBezTo>
                    <a:pt x="436" y="3067"/>
                    <a:pt x="481" y="3054"/>
                    <a:pt x="525" y="3027"/>
                  </a:cubicBezTo>
                  <a:lnTo>
                    <a:pt x="881" y="2778"/>
                  </a:lnTo>
                  <a:lnTo>
                    <a:pt x="881" y="3205"/>
                  </a:lnTo>
                  <a:cubicBezTo>
                    <a:pt x="881" y="3382"/>
                    <a:pt x="1014" y="3471"/>
                    <a:pt x="1148" y="3471"/>
                  </a:cubicBezTo>
                  <a:cubicBezTo>
                    <a:pt x="1281" y="3471"/>
                    <a:pt x="1415" y="3382"/>
                    <a:pt x="1415" y="3205"/>
                  </a:cubicBezTo>
                  <a:lnTo>
                    <a:pt x="1415" y="2778"/>
                  </a:lnTo>
                  <a:lnTo>
                    <a:pt x="1806" y="2991"/>
                  </a:lnTo>
                  <a:cubicBezTo>
                    <a:pt x="1858" y="3030"/>
                    <a:pt x="1908" y="3046"/>
                    <a:pt x="1954" y="3046"/>
                  </a:cubicBezTo>
                  <a:cubicBezTo>
                    <a:pt x="2164" y="3046"/>
                    <a:pt x="2288" y="2710"/>
                    <a:pt x="2055" y="2564"/>
                  </a:cubicBezTo>
                  <a:lnTo>
                    <a:pt x="1628" y="2279"/>
                  </a:lnTo>
                  <a:lnTo>
                    <a:pt x="4510" y="465"/>
                  </a:lnTo>
                  <a:cubicBezTo>
                    <a:pt x="4617" y="394"/>
                    <a:pt x="4653" y="216"/>
                    <a:pt x="4581" y="109"/>
                  </a:cubicBezTo>
                  <a:lnTo>
                    <a:pt x="4617" y="109"/>
                  </a:lnTo>
                  <a:cubicBezTo>
                    <a:pt x="4548" y="40"/>
                    <a:pt x="4464" y="1"/>
                    <a:pt x="4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9" name="Google Shape;2549;p101"/>
            <p:cNvSpPr/>
            <p:nvPr/>
          </p:nvSpPr>
          <p:spPr>
            <a:xfrm>
              <a:off x="2542988" y="2290350"/>
              <a:ext cx="43600" cy="37500"/>
            </a:xfrm>
            <a:custGeom>
              <a:avLst/>
              <a:gdLst/>
              <a:ahLst/>
              <a:cxnLst/>
              <a:rect l="l" t="t" r="r" b="b"/>
              <a:pathLst>
                <a:path w="1744" h="1500" extrusionOk="0">
                  <a:moveTo>
                    <a:pt x="1164" y="631"/>
                  </a:moveTo>
                  <a:cubicBezTo>
                    <a:pt x="1212" y="631"/>
                    <a:pt x="1246" y="663"/>
                    <a:pt x="1246" y="748"/>
                  </a:cubicBezTo>
                  <a:cubicBezTo>
                    <a:pt x="1246" y="891"/>
                    <a:pt x="1139" y="962"/>
                    <a:pt x="997" y="962"/>
                  </a:cubicBezTo>
                  <a:cubicBezTo>
                    <a:pt x="726" y="962"/>
                    <a:pt x="1012" y="631"/>
                    <a:pt x="1164" y="631"/>
                  </a:cubicBezTo>
                  <a:close/>
                  <a:moveTo>
                    <a:pt x="997" y="1"/>
                  </a:moveTo>
                  <a:cubicBezTo>
                    <a:pt x="356" y="1"/>
                    <a:pt x="0" y="819"/>
                    <a:pt x="499" y="1282"/>
                  </a:cubicBezTo>
                  <a:cubicBezTo>
                    <a:pt x="649" y="1432"/>
                    <a:pt x="832" y="1500"/>
                    <a:pt x="1012" y="1500"/>
                  </a:cubicBezTo>
                  <a:cubicBezTo>
                    <a:pt x="1386" y="1500"/>
                    <a:pt x="1744" y="1205"/>
                    <a:pt x="1744" y="748"/>
                  </a:cubicBezTo>
                  <a:cubicBezTo>
                    <a:pt x="1744" y="357"/>
                    <a:pt x="1424" y="1"/>
                    <a:pt x="9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0" name="Google Shape;2550;p101"/>
            <p:cNvSpPr/>
            <p:nvPr/>
          </p:nvSpPr>
          <p:spPr>
            <a:xfrm>
              <a:off x="2502063" y="2084875"/>
              <a:ext cx="43625" cy="37500"/>
            </a:xfrm>
            <a:custGeom>
              <a:avLst/>
              <a:gdLst/>
              <a:ahLst/>
              <a:cxnLst/>
              <a:rect l="l" t="t" r="r" b="b"/>
              <a:pathLst>
                <a:path w="1745" h="1500" extrusionOk="0">
                  <a:moveTo>
                    <a:pt x="997" y="535"/>
                  </a:moveTo>
                  <a:cubicBezTo>
                    <a:pt x="1139" y="535"/>
                    <a:pt x="1211" y="606"/>
                    <a:pt x="1211" y="748"/>
                  </a:cubicBezTo>
                  <a:cubicBezTo>
                    <a:pt x="1211" y="855"/>
                    <a:pt x="1139" y="962"/>
                    <a:pt x="997" y="962"/>
                  </a:cubicBezTo>
                  <a:cubicBezTo>
                    <a:pt x="855" y="962"/>
                    <a:pt x="784" y="855"/>
                    <a:pt x="784" y="748"/>
                  </a:cubicBezTo>
                  <a:cubicBezTo>
                    <a:pt x="784" y="606"/>
                    <a:pt x="855" y="535"/>
                    <a:pt x="997" y="535"/>
                  </a:cubicBezTo>
                  <a:close/>
                  <a:moveTo>
                    <a:pt x="997" y="1"/>
                  </a:moveTo>
                  <a:cubicBezTo>
                    <a:pt x="321" y="1"/>
                    <a:pt x="1" y="819"/>
                    <a:pt x="463" y="1282"/>
                  </a:cubicBezTo>
                  <a:cubicBezTo>
                    <a:pt x="613" y="1432"/>
                    <a:pt x="801" y="1499"/>
                    <a:pt x="985" y="1499"/>
                  </a:cubicBezTo>
                  <a:cubicBezTo>
                    <a:pt x="1370" y="1499"/>
                    <a:pt x="1744" y="1205"/>
                    <a:pt x="1744" y="748"/>
                  </a:cubicBezTo>
                  <a:cubicBezTo>
                    <a:pt x="1744" y="321"/>
                    <a:pt x="1424" y="1"/>
                    <a:pt x="9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551" name="Google Shape;2551;p101"/>
          <p:cNvCxnSpPr>
            <a:stCxn id="2505" idx="6"/>
            <a:endCxn id="2506" idx="2"/>
          </p:cNvCxnSpPr>
          <p:nvPr/>
        </p:nvCxnSpPr>
        <p:spPr>
          <a:xfrm>
            <a:off x="4180837" y="1757324"/>
            <a:ext cx="703500" cy="600"/>
          </a:xfrm>
          <a:prstGeom prst="curvedConnector3">
            <a:avLst>
              <a:gd name="adj1" fmla="val 49989"/>
            </a:avLst>
          </a:prstGeom>
          <a:noFill/>
          <a:ln w="19050" cap="flat" cmpd="sng">
            <a:solidFill>
              <a:schemeClr val="lt2"/>
            </a:solidFill>
            <a:prstDash val="solid"/>
            <a:round/>
            <a:headEnd type="none" w="med" len="med"/>
            <a:tailEnd type="none" w="med" len="med"/>
          </a:ln>
        </p:spPr>
      </p:cxnSp>
      <p:cxnSp>
        <p:nvCxnSpPr>
          <p:cNvPr id="2552" name="Google Shape;2552;p101"/>
          <p:cNvCxnSpPr>
            <a:stCxn id="2506" idx="4"/>
            <a:endCxn id="2508" idx="0"/>
          </p:cNvCxnSpPr>
          <p:nvPr/>
        </p:nvCxnSpPr>
        <p:spPr>
          <a:xfrm rot="5400000">
            <a:off x="4038488" y="1899524"/>
            <a:ext cx="987900" cy="1503600"/>
          </a:xfrm>
          <a:prstGeom prst="curvedConnector3">
            <a:avLst>
              <a:gd name="adj1" fmla="val 49995"/>
            </a:avLst>
          </a:prstGeom>
          <a:noFill/>
          <a:ln w="19050" cap="flat" cmpd="sng">
            <a:solidFill>
              <a:schemeClr val="lt2"/>
            </a:solidFill>
            <a:prstDash val="solid"/>
            <a:round/>
            <a:headEnd type="none" w="med" len="med"/>
            <a:tailEnd type="none" w="med" len="med"/>
          </a:ln>
        </p:spPr>
      </p:cxnSp>
      <p:cxnSp>
        <p:nvCxnSpPr>
          <p:cNvPr id="2553" name="Google Shape;2553;p101"/>
          <p:cNvCxnSpPr>
            <a:stCxn id="2508" idx="6"/>
            <a:endCxn id="2507" idx="2"/>
          </p:cNvCxnSpPr>
          <p:nvPr/>
        </p:nvCxnSpPr>
        <p:spPr>
          <a:xfrm>
            <a:off x="4180837" y="3545224"/>
            <a:ext cx="703500" cy="600"/>
          </a:xfrm>
          <a:prstGeom prst="curvedConnector3">
            <a:avLst>
              <a:gd name="adj1" fmla="val 49989"/>
            </a:avLst>
          </a:prstGeom>
          <a:noFill/>
          <a:ln w="19050" cap="flat" cmpd="sng">
            <a:solidFill>
              <a:schemeClr val="lt2"/>
            </a:solidFill>
            <a:prstDash val="solid"/>
            <a:round/>
            <a:headEnd type="none" w="med" len="med"/>
            <a:tailEnd type="none" w="med" len="med"/>
          </a:ln>
        </p:spPr>
      </p:cxnSp>
      <p:sp>
        <p:nvSpPr>
          <p:cNvPr id="7" name="TextBox 6">
            <a:extLst>
              <a:ext uri="{FF2B5EF4-FFF2-40B4-BE49-F238E27FC236}">
                <a16:creationId xmlns:a16="http://schemas.microsoft.com/office/drawing/2014/main" id="{E680FE30-2FE5-7C3C-B601-9B493F3FBD73}"/>
              </a:ext>
            </a:extLst>
          </p:cNvPr>
          <p:cNvSpPr txBox="1"/>
          <p:nvPr/>
        </p:nvSpPr>
        <p:spPr>
          <a:xfrm>
            <a:off x="5844656" y="2571750"/>
            <a:ext cx="2624634" cy="523220"/>
          </a:xfrm>
          <a:prstGeom prst="rect">
            <a:avLst/>
          </a:prstGeom>
          <a:noFill/>
        </p:spPr>
        <p:txBody>
          <a:bodyPr wrap="square" rtlCol="0">
            <a:spAutoFit/>
          </a:bodyPr>
          <a:lstStyle/>
          <a:p>
            <a:pPr algn="r"/>
            <a:r>
              <a:rPr lang="en-US" dirty="0">
                <a:solidFill>
                  <a:schemeClr val="tx2"/>
                </a:solidFill>
                <a:latin typeface="Days One" panose="020B0604020202020204" charset="0"/>
              </a:rPr>
              <a:t>Soldering and Solder Iron</a:t>
            </a:r>
            <a:endParaRPr lang="en-IN" dirty="0">
              <a:solidFill>
                <a:schemeClr val="tx2"/>
              </a:solidFill>
              <a:latin typeface="Days One" panose="020B0604020202020204" charset="0"/>
            </a:endParaRPr>
          </a:p>
        </p:txBody>
      </p:sp>
      <p:cxnSp>
        <p:nvCxnSpPr>
          <p:cNvPr id="11" name="Google Shape;2483;p101">
            <a:extLst>
              <a:ext uri="{FF2B5EF4-FFF2-40B4-BE49-F238E27FC236}">
                <a16:creationId xmlns:a16="http://schemas.microsoft.com/office/drawing/2014/main" id="{549F6E0B-9FA8-8A2F-D745-3662894E0978}"/>
              </a:ext>
            </a:extLst>
          </p:cNvPr>
          <p:cNvCxnSpPr>
            <a:cxnSpLocks/>
          </p:cNvCxnSpPr>
          <p:nvPr/>
        </p:nvCxnSpPr>
        <p:spPr>
          <a:xfrm flipH="1" flipV="1">
            <a:off x="6337779" y="3086274"/>
            <a:ext cx="2131511" cy="8696"/>
          </a:xfrm>
          <a:prstGeom prst="straightConnector1">
            <a:avLst/>
          </a:prstGeom>
          <a:noFill/>
          <a:ln w="19050" cap="flat" cmpd="sng">
            <a:solidFill>
              <a:schemeClr val="lt2"/>
            </a:solidFill>
            <a:prstDash val="solid"/>
            <a:round/>
            <a:headEnd type="none" w="med" len="med"/>
            <a:tailEnd type="none" w="med" len="med"/>
          </a:ln>
        </p:spPr>
      </p:cxnSp>
      <p:sp>
        <p:nvSpPr>
          <p:cNvPr id="14" name="TextBox 13">
            <a:extLst>
              <a:ext uri="{FF2B5EF4-FFF2-40B4-BE49-F238E27FC236}">
                <a16:creationId xmlns:a16="http://schemas.microsoft.com/office/drawing/2014/main" id="{0AE45E42-A3D4-583D-5D12-4690FD7DBFBA}"/>
              </a:ext>
            </a:extLst>
          </p:cNvPr>
          <p:cNvSpPr txBox="1"/>
          <p:nvPr/>
        </p:nvSpPr>
        <p:spPr>
          <a:xfrm>
            <a:off x="6291432" y="3191581"/>
            <a:ext cx="2372846" cy="707886"/>
          </a:xfrm>
          <a:prstGeom prst="rect">
            <a:avLst/>
          </a:prstGeom>
          <a:noFill/>
        </p:spPr>
        <p:txBody>
          <a:bodyPr wrap="square" rtlCol="0">
            <a:spAutoFit/>
          </a:bodyPr>
          <a:lstStyle/>
          <a:p>
            <a:r>
              <a:rPr lang="en-US" sz="1000" b="0" i="0" dirty="0">
                <a:solidFill>
                  <a:schemeClr val="tx2"/>
                </a:solidFill>
                <a:effectLst/>
                <a:latin typeface="Days One" panose="020B0604020202020204" charset="0"/>
              </a:rPr>
              <a:t>These tools are used for soldering electronic components, ensuring secure electrical connections</a:t>
            </a:r>
            <a:endParaRPr lang="en-IN" sz="1000" dirty="0">
              <a:solidFill>
                <a:schemeClr val="tx2"/>
              </a:solidFill>
              <a:latin typeface="Days One"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5954">
              <a:srgbClr val="A868BD"/>
            </a:gs>
            <a:gs pos="33000">
              <a:schemeClr val="accent1"/>
            </a:gs>
            <a:gs pos="80000">
              <a:schemeClr val="lt1"/>
            </a:gs>
            <a:gs pos="100000">
              <a:schemeClr val="accent6"/>
            </a:gs>
          </a:gsLst>
          <a:lin ang="2700006" scaled="0"/>
        </a:gradFill>
        <a:effectLst/>
      </p:bgPr>
    </p:bg>
    <p:spTree>
      <p:nvGrpSpPr>
        <p:cNvPr id="1" name="Shape 2845"/>
        <p:cNvGrpSpPr/>
        <p:nvPr/>
      </p:nvGrpSpPr>
      <p:grpSpPr>
        <a:xfrm>
          <a:off x="0" y="0"/>
          <a:ext cx="0" cy="0"/>
          <a:chOff x="0" y="0"/>
          <a:chExt cx="0" cy="0"/>
        </a:xfrm>
      </p:grpSpPr>
      <p:sp>
        <p:nvSpPr>
          <p:cNvPr id="2848" name="Google Shape;2848;p108"/>
          <p:cNvSpPr txBox="1">
            <a:spLocks noGrp="1"/>
          </p:cNvSpPr>
          <p:nvPr>
            <p:ph type="title" idx="4"/>
          </p:nvPr>
        </p:nvSpPr>
        <p:spPr>
          <a:xfrm>
            <a:off x="582305" y="337772"/>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TEAM </a:t>
            </a:r>
            <a:endParaRPr dirty="0"/>
          </a:p>
        </p:txBody>
      </p:sp>
      <p:sp>
        <p:nvSpPr>
          <p:cNvPr id="2849" name="Google Shape;2849;p108"/>
          <p:cNvSpPr txBox="1">
            <a:spLocks noGrp="1"/>
          </p:cNvSpPr>
          <p:nvPr>
            <p:ph type="title"/>
          </p:nvPr>
        </p:nvSpPr>
        <p:spPr>
          <a:xfrm>
            <a:off x="417946" y="2171132"/>
            <a:ext cx="2350348" cy="475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err="1">
                <a:latin typeface="David" panose="020F0502020204030204" pitchFamily="34" charset="-79"/>
                <a:cs typeface="David" panose="020F0502020204030204" pitchFamily="34" charset="-79"/>
              </a:rPr>
              <a:t>Shrasti</a:t>
            </a:r>
            <a:r>
              <a:rPr lang="en-IN" sz="1200" b="1" dirty="0">
                <a:latin typeface="David" panose="020F0502020204030204" pitchFamily="34" charset="-79"/>
                <a:cs typeface="David" panose="020F0502020204030204" pitchFamily="34" charset="-79"/>
              </a:rPr>
              <a:t>  Jaiswal</a:t>
            </a:r>
            <a:br>
              <a:rPr lang="en-IN" sz="1400" dirty="0">
                <a:latin typeface="David" panose="020F0502020204030204" pitchFamily="34" charset="-79"/>
                <a:cs typeface="David" panose="020F0502020204030204" pitchFamily="34" charset="-79"/>
              </a:rPr>
            </a:br>
            <a:r>
              <a:rPr lang="en-IN" sz="1400" dirty="0">
                <a:latin typeface="DaunPenh" panose="020F0502020204030204" pitchFamily="2" charset="0"/>
                <a:cs typeface="DaunPenh" panose="020F0502020204030204" pitchFamily="2" charset="0"/>
              </a:rPr>
              <a:t>(TEAM LEADER)</a:t>
            </a:r>
            <a:br>
              <a:rPr lang="en-IN" sz="1400" dirty="0">
                <a:latin typeface="DaunPenh" panose="020F0502020204030204" pitchFamily="2" charset="0"/>
                <a:cs typeface="DaunPenh" panose="020F0502020204030204" pitchFamily="2" charset="0"/>
              </a:rPr>
            </a:br>
            <a:r>
              <a:rPr lang="en-US" sz="1000" dirty="0">
                <a:solidFill>
                  <a:schemeClr val="tx2"/>
                </a:solidFill>
                <a:latin typeface="Times New Roman" panose="02020603050405020304" pitchFamily="18" charset="0"/>
                <a:cs typeface="Times New Roman" panose="02020603050405020304" pitchFamily="18" charset="0"/>
              </a:rPr>
              <a:t>A </a:t>
            </a:r>
            <a:r>
              <a:rPr lang="en-US" sz="1000" b="0" i="0" dirty="0">
                <a:solidFill>
                  <a:schemeClr val="tx2"/>
                </a:solidFill>
                <a:effectLst/>
                <a:latin typeface="Times New Roman" panose="02020603050405020304" pitchFamily="18" charset="0"/>
                <a:cs typeface="Times New Roman" panose="02020603050405020304" pitchFamily="18" charset="0"/>
              </a:rPr>
              <a:t>meticulous Software Tester with a sharp eye for detail and a dedication to ensuring the quality and reliability of software applications</a:t>
            </a:r>
            <a:r>
              <a:rPr lang="en-US" sz="1100" b="0" i="0" dirty="0">
                <a:solidFill>
                  <a:srgbClr val="374151"/>
                </a:solidFill>
                <a:effectLst/>
                <a:latin typeface="Söhne"/>
              </a:rPr>
              <a:t>.</a:t>
            </a:r>
            <a:endParaRPr sz="1400" dirty="0">
              <a:latin typeface="DaunPenh" panose="020F0502020204030204" pitchFamily="2" charset="0"/>
              <a:cs typeface="DaunPenh" panose="020F0502020204030204" pitchFamily="2" charset="0"/>
            </a:endParaRPr>
          </a:p>
        </p:txBody>
      </p:sp>
      <p:sp>
        <p:nvSpPr>
          <p:cNvPr id="2850" name="Google Shape;2850;p108"/>
          <p:cNvSpPr txBox="1">
            <a:spLocks noGrp="1"/>
          </p:cNvSpPr>
          <p:nvPr>
            <p:ph type="subTitle" idx="1"/>
          </p:nvPr>
        </p:nvSpPr>
        <p:spPr>
          <a:xfrm>
            <a:off x="1670603" y="4094094"/>
            <a:ext cx="2557260" cy="4572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latin typeface="David" panose="020E0502060401010101" pitchFamily="34" charset="-79"/>
                <a:cs typeface="David" panose="020E0502060401010101" pitchFamily="34" charset="-79"/>
              </a:rPr>
              <a:t>Sangram Singh</a:t>
            </a:r>
          </a:p>
          <a:p>
            <a:pPr marL="0" lvl="0" indent="0" algn="ctr" rtl="0">
              <a:spcBef>
                <a:spcPts val="0"/>
              </a:spcBef>
              <a:spcAft>
                <a:spcPts val="0"/>
              </a:spcAft>
              <a:buNone/>
            </a:pPr>
            <a:r>
              <a:rPr lang="en-IN" sz="1400" dirty="0">
                <a:solidFill>
                  <a:schemeClr val="tx2"/>
                </a:solidFill>
                <a:latin typeface="DaunPenh" panose="020F0502020204030204" pitchFamily="2" charset="0"/>
                <a:cs typeface="DaunPenh" panose="020F0502020204030204" pitchFamily="2" charset="0"/>
              </a:rPr>
              <a:t>(TEAM MEMBER)</a:t>
            </a:r>
          </a:p>
          <a:p>
            <a:pPr marL="0" lvl="0" indent="0" algn="ctr" rtl="0">
              <a:spcBef>
                <a:spcPts val="0"/>
              </a:spcBef>
              <a:spcAft>
                <a:spcPts val="0"/>
              </a:spcAft>
              <a:buNone/>
            </a:pPr>
            <a:r>
              <a:rPr lang="en-US" sz="1000" dirty="0">
                <a:solidFill>
                  <a:schemeClr val="tx2"/>
                </a:solidFill>
                <a:latin typeface="Times New Roman" panose="02020603050405020304" pitchFamily="18" charset="0"/>
                <a:cs typeface="Times New Roman" panose="02020603050405020304" pitchFamily="18" charset="0"/>
              </a:rPr>
              <a:t>A</a:t>
            </a:r>
            <a:r>
              <a:rPr lang="en-US" sz="1000" b="0" i="0" dirty="0">
                <a:solidFill>
                  <a:schemeClr val="tx2"/>
                </a:solidFill>
                <a:effectLst/>
                <a:latin typeface="Times New Roman" panose="02020603050405020304" pitchFamily="18" charset="0"/>
                <a:cs typeface="Times New Roman" panose="02020603050405020304" pitchFamily="18" charset="0"/>
              </a:rPr>
              <a:t> skilled Hardware Assembler with a passion for bringing electronic components to life and creating functional systems</a:t>
            </a:r>
            <a:endParaRPr sz="1400" b="1" dirty="0">
              <a:latin typeface="David" panose="020E0502060401010101" pitchFamily="34" charset="-79"/>
              <a:cs typeface="David" panose="020E0502060401010101" pitchFamily="34" charset="-79"/>
            </a:endParaRPr>
          </a:p>
        </p:txBody>
      </p:sp>
      <p:sp>
        <p:nvSpPr>
          <p:cNvPr id="2851" name="Google Shape;2851;p108"/>
          <p:cNvSpPr txBox="1">
            <a:spLocks noGrp="1"/>
          </p:cNvSpPr>
          <p:nvPr>
            <p:ph type="title" idx="2"/>
          </p:nvPr>
        </p:nvSpPr>
        <p:spPr>
          <a:xfrm>
            <a:off x="5743233" y="2110306"/>
            <a:ext cx="2396404" cy="568650"/>
          </a:xfrm>
          <a:prstGeom prst="rect">
            <a:avLst/>
          </a:prstGeom>
        </p:spPr>
        <p:txBody>
          <a:bodyPr spcFirstLastPara="1" wrap="square" lIns="91425" tIns="91425" rIns="91425" bIns="91425" anchor="ctr" anchorCtr="0">
            <a:noAutofit/>
          </a:bodyPr>
          <a:lstStyle/>
          <a:p>
            <a:r>
              <a:rPr lang="en-IN" sz="1200" b="1" dirty="0" err="1">
                <a:latin typeface="David" panose="020E0502060401010101" pitchFamily="34" charset="-79"/>
                <a:cs typeface="David" panose="020E0502060401010101" pitchFamily="34" charset="-79"/>
              </a:rPr>
              <a:t>Shrasti</a:t>
            </a:r>
            <a:r>
              <a:rPr lang="en-IN" sz="1200" b="1" dirty="0">
                <a:latin typeface="David" panose="020E0502060401010101" pitchFamily="34" charset="-79"/>
                <a:cs typeface="David" panose="020E0502060401010101" pitchFamily="34" charset="-79"/>
              </a:rPr>
              <a:t> Rajpoot</a:t>
            </a:r>
            <a:br>
              <a:rPr lang="en-IN" sz="1200" dirty="0">
                <a:latin typeface="David" panose="020E0502060401010101" pitchFamily="34" charset="-79"/>
                <a:cs typeface="David" panose="020E0502060401010101" pitchFamily="34" charset="-79"/>
              </a:rPr>
            </a:br>
            <a:r>
              <a:rPr lang="en-IN" sz="1400" dirty="0">
                <a:solidFill>
                  <a:schemeClr val="tx2"/>
                </a:solidFill>
                <a:latin typeface="DaunPenh" panose="020F0502020204030204" pitchFamily="2" charset="0"/>
                <a:cs typeface="DaunPenh" panose="020F0502020204030204" pitchFamily="2" charset="0"/>
              </a:rPr>
              <a:t>(TEAM MEMBER)</a:t>
            </a:r>
            <a:br>
              <a:rPr lang="en-IN" sz="1400" dirty="0">
                <a:solidFill>
                  <a:schemeClr val="tx2"/>
                </a:solidFill>
                <a:latin typeface="DaunPenh" panose="020F0502020204030204" pitchFamily="2" charset="0"/>
                <a:cs typeface="DaunPenh" panose="020F0502020204030204" pitchFamily="2" charset="0"/>
              </a:rPr>
            </a:br>
            <a:r>
              <a:rPr lang="en-US" sz="1000" dirty="0">
                <a:solidFill>
                  <a:schemeClr val="tx2"/>
                </a:solidFill>
                <a:latin typeface="Times New Roman" panose="02020603050405020304" pitchFamily="18" charset="0"/>
                <a:cs typeface="Times New Roman" panose="02020603050405020304" pitchFamily="18" charset="0"/>
              </a:rPr>
              <a:t>A</a:t>
            </a:r>
            <a:r>
              <a:rPr lang="en-US" sz="1000" b="0" i="0" dirty="0">
                <a:solidFill>
                  <a:schemeClr val="tx2"/>
                </a:solidFill>
                <a:effectLst/>
                <a:latin typeface="Times New Roman" panose="02020603050405020304" pitchFamily="18" charset="0"/>
                <a:cs typeface="Times New Roman" panose="02020603050405020304" pitchFamily="18" charset="0"/>
              </a:rPr>
              <a:t> seasoned Data Analyst with a</a:t>
            </a:r>
            <a:br>
              <a:rPr lang="en-US" sz="1000" b="0" i="0" dirty="0">
                <a:solidFill>
                  <a:schemeClr val="tx2"/>
                </a:solidFill>
                <a:effectLst/>
                <a:latin typeface="Times New Roman" panose="02020603050405020304" pitchFamily="18" charset="0"/>
                <a:cs typeface="Times New Roman" panose="02020603050405020304" pitchFamily="18" charset="0"/>
              </a:rPr>
            </a:br>
            <a:r>
              <a:rPr lang="en-US" sz="1000" b="0" i="0" dirty="0">
                <a:solidFill>
                  <a:schemeClr val="tx2"/>
                </a:solidFill>
                <a:effectLst/>
                <a:latin typeface="Times New Roman" panose="02020603050405020304" pitchFamily="18" charset="0"/>
                <a:cs typeface="Times New Roman" panose="02020603050405020304" pitchFamily="18" charset="0"/>
              </a:rPr>
              <a:t> passion for transforming raw data into actionable insights</a:t>
            </a:r>
            <a:endParaRPr sz="1000" dirty="0">
              <a:latin typeface="David" panose="020E0502060401010101" pitchFamily="34" charset="-79"/>
              <a:cs typeface="David" panose="020E0502060401010101" pitchFamily="34" charset="-79"/>
            </a:endParaRPr>
          </a:p>
        </p:txBody>
      </p:sp>
      <p:sp>
        <p:nvSpPr>
          <p:cNvPr id="2852" name="Google Shape;2852;p108"/>
          <p:cNvSpPr txBox="1">
            <a:spLocks noGrp="1"/>
          </p:cNvSpPr>
          <p:nvPr>
            <p:ph type="subTitle" idx="3"/>
          </p:nvPr>
        </p:nvSpPr>
        <p:spPr>
          <a:xfrm>
            <a:off x="4545032" y="4168784"/>
            <a:ext cx="2396403" cy="7171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latin typeface="David" panose="020E0502060401010101" pitchFamily="34" charset="-79"/>
                <a:cs typeface="David" panose="020E0502060401010101" pitchFamily="34" charset="-79"/>
              </a:rPr>
              <a:t>Yash Kumar</a:t>
            </a:r>
          </a:p>
          <a:p>
            <a:pPr marL="0" indent="0"/>
            <a:r>
              <a:rPr lang="en-IN" sz="1400" dirty="0">
                <a:solidFill>
                  <a:schemeClr val="tx2"/>
                </a:solidFill>
                <a:latin typeface="DaunPenh" panose="01010101010101010101" pitchFamily="2" charset="0"/>
                <a:cs typeface="DaunPenh" panose="01010101010101010101" pitchFamily="2" charset="0"/>
              </a:rPr>
              <a:t>(TEAM MEMBER)</a:t>
            </a:r>
          </a:p>
          <a:p>
            <a:pPr marL="0" indent="0"/>
            <a:r>
              <a:rPr lang="en-US" sz="1000" b="0" i="0" dirty="0">
                <a:solidFill>
                  <a:schemeClr val="tx2"/>
                </a:solidFill>
                <a:effectLst/>
                <a:latin typeface="Times New Roman" panose="02020603050405020304" pitchFamily="18" charset="0"/>
                <a:cs typeface="Times New Roman" panose="02020603050405020304" pitchFamily="18" charset="0"/>
              </a:rPr>
              <a:t>With a strong blend of leadership, organization, and communication skills, He is the driving force behind ensuring projects meet their goals and objectives.</a:t>
            </a:r>
            <a:endParaRPr lang="en-IN" sz="1000" b="1" dirty="0">
              <a:solidFill>
                <a:schemeClr val="tx2"/>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200" b="1" dirty="0">
              <a:latin typeface="David" panose="020E0502060401010101" pitchFamily="34" charset="-79"/>
              <a:cs typeface="David" panose="020E0502060401010101" pitchFamily="34" charset="-79"/>
            </a:endParaRPr>
          </a:p>
        </p:txBody>
      </p:sp>
      <p:cxnSp>
        <p:nvCxnSpPr>
          <p:cNvPr id="2854" name="Google Shape;2854;p108"/>
          <p:cNvCxnSpPr>
            <a:cxnSpLocks/>
          </p:cNvCxnSpPr>
          <p:nvPr/>
        </p:nvCxnSpPr>
        <p:spPr>
          <a:xfrm>
            <a:off x="1186616" y="2247440"/>
            <a:ext cx="813146" cy="0"/>
          </a:xfrm>
          <a:prstGeom prst="straightConnector1">
            <a:avLst/>
          </a:prstGeom>
          <a:noFill/>
          <a:ln w="19050" cap="flat" cmpd="sng">
            <a:solidFill>
              <a:schemeClr val="lt2"/>
            </a:solidFill>
            <a:prstDash val="solid"/>
            <a:round/>
            <a:headEnd type="none" w="med" len="med"/>
            <a:tailEnd type="none" w="med" len="med"/>
          </a:ln>
        </p:spPr>
      </p:cxnSp>
      <p:grpSp>
        <p:nvGrpSpPr>
          <p:cNvPr id="2855" name="Google Shape;2855;p108"/>
          <p:cNvGrpSpPr/>
          <p:nvPr/>
        </p:nvGrpSpPr>
        <p:grpSpPr>
          <a:xfrm rot="10800000" flipH="1">
            <a:off x="8257369" y="3873986"/>
            <a:ext cx="171535" cy="722609"/>
            <a:chOff x="8668080" y="2328029"/>
            <a:chExt cx="127488" cy="537136"/>
          </a:xfrm>
        </p:grpSpPr>
        <p:sp>
          <p:nvSpPr>
            <p:cNvPr id="2856" name="Google Shape;2856;p10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0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0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0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0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0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0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0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0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10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10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10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8" name="Google Shape;2868;p108"/>
          <p:cNvGrpSpPr/>
          <p:nvPr/>
        </p:nvGrpSpPr>
        <p:grpSpPr>
          <a:xfrm rot="10800000" flipH="1">
            <a:off x="629333" y="205703"/>
            <a:ext cx="171535" cy="722609"/>
            <a:chOff x="8668080" y="2328029"/>
            <a:chExt cx="127488" cy="537136"/>
          </a:xfrm>
        </p:grpSpPr>
        <p:sp>
          <p:nvSpPr>
            <p:cNvPr id="2869" name="Google Shape;2869;p108"/>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108"/>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108"/>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108"/>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108"/>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08"/>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108"/>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08"/>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108"/>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08"/>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08"/>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08"/>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1" name="Google Shape;2881;p108"/>
          <p:cNvGrpSpPr/>
          <p:nvPr/>
        </p:nvGrpSpPr>
        <p:grpSpPr>
          <a:xfrm>
            <a:off x="964787" y="4308721"/>
            <a:ext cx="274389" cy="287882"/>
            <a:chOff x="2772212" y="2822146"/>
            <a:chExt cx="274389" cy="287882"/>
          </a:xfrm>
        </p:grpSpPr>
        <p:sp>
          <p:nvSpPr>
            <p:cNvPr id="2882" name="Google Shape;2882;p10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0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4" name="Google Shape;2884;p108"/>
          <p:cNvGrpSpPr/>
          <p:nvPr/>
        </p:nvGrpSpPr>
        <p:grpSpPr>
          <a:xfrm>
            <a:off x="720006" y="4014012"/>
            <a:ext cx="310599" cy="294704"/>
            <a:chOff x="2327131" y="3148937"/>
            <a:chExt cx="310599" cy="294704"/>
          </a:xfrm>
        </p:grpSpPr>
        <p:sp>
          <p:nvSpPr>
            <p:cNvPr id="2885" name="Google Shape;2885;p10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0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7" name="Google Shape;2887;p108"/>
          <p:cNvGrpSpPr/>
          <p:nvPr/>
        </p:nvGrpSpPr>
        <p:grpSpPr>
          <a:xfrm rot="-10304950">
            <a:off x="7954991" y="293847"/>
            <a:ext cx="470489" cy="545588"/>
            <a:chOff x="5320111" y="1881293"/>
            <a:chExt cx="470512" cy="545615"/>
          </a:xfrm>
        </p:grpSpPr>
        <p:sp>
          <p:nvSpPr>
            <p:cNvPr id="2888" name="Google Shape;2888;p10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0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0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1" name="Google Shape;2891;p108"/>
          <p:cNvGrpSpPr/>
          <p:nvPr/>
        </p:nvGrpSpPr>
        <p:grpSpPr>
          <a:xfrm rot="-9145519">
            <a:off x="7576811" y="319051"/>
            <a:ext cx="315326" cy="376977"/>
            <a:chOff x="4040313" y="1769058"/>
            <a:chExt cx="315329" cy="376981"/>
          </a:xfrm>
        </p:grpSpPr>
        <p:sp>
          <p:nvSpPr>
            <p:cNvPr id="2892" name="Google Shape;2892;p108"/>
            <p:cNvSpPr/>
            <p:nvPr/>
          </p:nvSpPr>
          <p:spPr>
            <a:xfrm>
              <a:off x="4040313" y="1769058"/>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108"/>
            <p:cNvSpPr/>
            <p:nvPr/>
          </p:nvSpPr>
          <p:spPr>
            <a:xfrm>
              <a:off x="4060087" y="1890753"/>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108"/>
            <p:cNvSpPr/>
            <p:nvPr/>
          </p:nvSpPr>
          <p:spPr>
            <a:xfrm>
              <a:off x="4040319" y="1769063"/>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95" name="Google Shape;2895;p108"/>
          <p:cNvPicPr preferRelativeResize="0"/>
          <p:nvPr/>
        </p:nvPicPr>
        <p:blipFill>
          <a:blip r:embed="rId3"/>
          <a:stretch/>
        </p:blipFill>
        <p:spPr>
          <a:xfrm>
            <a:off x="1199400" y="892860"/>
            <a:ext cx="800362" cy="973226"/>
          </a:xfrm>
          <a:prstGeom prst="rect">
            <a:avLst/>
          </a:prstGeom>
          <a:noFill/>
          <a:ln>
            <a:noFill/>
          </a:ln>
        </p:spPr>
      </p:pic>
      <p:pic>
        <p:nvPicPr>
          <p:cNvPr id="7" name="Picture 6">
            <a:extLst>
              <a:ext uri="{FF2B5EF4-FFF2-40B4-BE49-F238E27FC236}">
                <a16:creationId xmlns:a16="http://schemas.microsoft.com/office/drawing/2014/main" id="{77DB8AD4-393F-AB73-1F13-3AF69F4F8813}"/>
              </a:ext>
            </a:extLst>
          </p:cNvPr>
          <p:cNvPicPr>
            <a:picLocks noChangeAspect="1"/>
          </p:cNvPicPr>
          <p:nvPr/>
        </p:nvPicPr>
        <p:blipFill>
          <a:blip r:embed="rId4"/>
          <a:srcRect/>
          <a:stretch/>
        </p:blipFill>
        <p:spPr>
          <a:xfrm>
            <a:off x="4034704" y="893019"/>
            <a:ext cx="799200" cy="993409"/>
          </a:xfrm>
          <a:prstGeom prst="rect">
            <a:avLst/>
          </a:prstGeom>
        </p:spPr>
      </p:pic>
      <p:sp>
        <p:nvSpPr>
          <p:cNvPr id="9" name="TextBox 8">
            <a:extLst>
              <a:ext uri="{FF2B5EF4-FFF2-40B4-BE49-F238E27FC236}">
                <a16:creationId xmlns:a16="http://schemas.microsoft.com/office/drawing/2014/main" id="{64244FC2-D22E-B6A5-3856-E4798E6048EC}"/>
              </a:ext>
            </a:extLst>
          </p:cNvPr>
          <p:cNvSpPr txBox="1"/>
          <p:nvPr/>
        </p:nvSpPr>
        <p:spPr>
          <a:xfrm>
            <a:off x="3536964" y="1877643"/>
            <a:ext cx="1897531" cy="1138773"/>
          </a:xfrm>
          <a:prstGeom prst="rect">
            <a:avLst/>
          </a:prstGeom>
          <a:noFill/>
        </p:spPr>
        <p:txBody>
          <a:bodyPr wrap="square" rtlCol="0">
            <a:spAutoFit/>
          </a:bodyPr>
          <a:lstStyle/>
          <a:p>
            <a:pPr algn="ctr"/>
            <a:r>
              <a:rPr lang="en-IN" sz="1200" b="1" dirty="0">
                <a:solidFill>
                  <a:schemeClr val="tx2"/>
                </a:solidFill>
                <a:latin typeface="David" panose="020F0502020204030204" pitchFamily="34" charset="-79"/>
                <a:cs typeface="David" panose="020F0502020204030204" pitchFamily="34" charset="-79"/>
              </a:rPr>
              <a:t>Aryan Singh</a:t>
            </a:r>
            <a:br>
              <a:rPr lang="en-IN" sz="1600" dirty="0">
                <a:latin typeface="David" panose="020F0502020204030204" pitchFamily="34" charset="-79"/>
                <a:cs typeface="David" panose="020F0502020204030204" pitchFamily="34" charset="-79"/>
              </a:rPr>
            </a:br>
            <a:r>
              <a:rPr lang="en-IN" dirty="0">
                <a:solidFill>
                  <a:schemeClr val="tx2"/>
                </a:solidFill>
                <a:latin typeface="DaunPenh" panose="020F0502020204030204" pitchFamily="2" charset="0"/>
                <a:cs typeface="DaunPenh" panose="020F0502020204030204" pitchFamily="2" charset="0"/>
              </a:rPr>
              <a:t>(TEAM MEMBER</a:t>
            </a:r>
            <a:r>
              <a:rPr lang="en-IN" sz="1600" dirty="0">
                <a:solidFill>
                  <a:schemeClr val="tx2"/>
                </a:solidFill>
                <a:latin typeface="DaunPenh" panose="020F0502020204030204" pitchFamily="2" charset="0"/>
                <a:cs typeface="DaunPenh" panose="020F0502020204030204" pitchFamily="2" charset="0"/>
              </a:rPr>
              <a:t>)</a:t>
            </a:r>
          </a:p>
          <a:p>
            <a:pPr algn="ctr"/>
            <a:r>
              <a:rPr lang="en-US" sz="1000" dirty="0">
                <a:solidFill>
                  <a:schemeClr val="tx2"/>
                </a:solidFill>
                <a:latin typeface="Times New Roman" panose="02020603050405020304" pitchFamily="18" charset="0"/>
                <a:cs typeface="Times New Roman" panose="02020603050405020304" pitchFamily="18" charset="0"/>
              </a:rPr>
              <a:t>A</a:t>
            </a:r>
            <a:r>
              <a:rPr lang="en-US" sz="1000" b="0" i="0" dirty="0">
                <a:solidFill>
                  <a:schemeClr val="tx2"/>
                </a:solidFill>
                <a:effectLst/>
                <a:latin typeface="Times New Roman" panose="02020603050405020304" pitchFamily="18" charset="0"/>
                <a:cs typeface="Times New Roman" panose="02020603050405020304" pitchFamily="18" charset="0"/>
              </a:rPr>
              <a:t> skilled Software Developer known for their expertise in crafting innovative software solutions.</a:t>
            </a:r>
            <a:endParaRPr lang="en-IN" sz="1000" dirty="0">
              <a:solidFill>
                <a:schemeClr val="tx2"/>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32FC6DA-D34F-006F-B966-2114E3230FCA}"/>
              </a:ext>
            </a:extLst>
          </p:cNvPr>
          <p:cNvPicPr>
            <a:picLocks noChangeAspect="1"/>
          </p:cNvPicPr>
          <p:nvPr/>
        </p:nvPicPr>
        <p:blipFill>
          <a:blip r:embed="rId5"/>
          <a:srcRect/>
          <a:stretch/>
        </p:blipFill>
        <p:spPr>
          <a:xfrm>
            <a:off x="6495990" y="870370"/>
            <a:ext cx="861858" cy="1068705"/>
          </a:xfrm>
          <a:prstGeom prst="rect">
            <a:avLst/>
          </a:prstGeom>
        </p:spPr>
      </p:pic>
      <p:pic>
        <p:nvPicPr>
          <p:cNvPr id="13" name="Picture 12">
            <a:extLst>
              <a:ext uri="{FF2B5EF4-FFF2-40B4-BE49-F238E27FC236}">
                <a16:creationId xmlns:a16="http://schemas.microsoft.com/office/drawing/2014/main" id="{3645A90A-C476-9F28-F216-4FDD0F4F2D2A}"/>
              </a:ext>
            </a:extLst>
          </p:cNvPr>
          <p:cNvPicPr>
            <a:picLocks noChangeAspect="1"/>
          </p:cNvPicPr>
          <p:nvPr/>
        </p:nvPicPr>
        <p:blipFill>
          <a:blip r:embed="rId6"/>
          <a:srcRect/>
          <a:stretch/>
        </p:blipFill>
        <p:spPr>
          <a:xfrm>
            <a:off x="2508042" y="2867093"/>
            <a:ext cx="809462" cy="1006892"/>
          </a:xfrm>
          <a:prstGeom prst="rect">
            <a:avLst/>
          </a:prstGeom>
        </p:spPr>
      </p:pic>
      <p:pic>
        <p:nvPicPr>
          <p:cNvPr id="15" name="Picture 14">
            <a:extLst>
              <a:ext uri="{FF2B5EF4-FFF2-40B4-BE49-F238E27FC236}">
                <a16:creationId xmlns:a16="http://schemas.microsoft.com/office/drawing/2014/main" id="{F269FB84-A1A1-9210-AB98-EBBC0A72270E}"/>
              </a:ext>
            </a:extLst>
          </p:cNvPr>
          <p:cNvPicPr>
            <a:picLocks noChangeAspect="1"/>
          </p:cNvPicPr>
          <p:nvPr/>
        </p:nvPicPr>
        <p:blipFill>
          <a:blip r:embed="rId7"/>
          <a:srcRect/>
          <a:stretch/>
        </p:blipFill>
        <p:spPr>
          <a:xfrm>
            <a:off x="5331001" y="2867141"/>
            <a:ext cx="824466" cy="10223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57" name="Google Shape;1257;p74"/>
          <p:cNvSpPr txBox="1">
            <a:spLocks noGrp="1"/>
          </p:cNvSpPr>
          <p:nvPr>
            <p:ph type="title" idx="15"/>
          </p:nvPr>
        </p:nvSpPr>
        <p:spPr>
          <a:xfrm>
            <a:off x="149446" y="2252309"/>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Thanks!</a:t>
            </a:r>
            <a:endParaRPr sz="6000" dirty="0"/>
          </a:p>
        </p:txBody>
      </p:sp>
      <p:grpSp>
        <p:nvGrpSpPr>
          <p:cNvPr id="1268" name="Google Shape;1268;p74"/>
          <p:cNvGrpSpPr/>
          <p:nvPr/>
        </p:nvGrpSpPr>
        <p:grpSpPr>
          <a:xfrm>
            <a:off x="8101439" y="486586"/>
            <a:ext cx="315323" cy="376981"/>
            <a:chOff x="4040314" y="1769061"/>
            <a:chExt cx="315323" cy="376981"/>
          </a:xfrm>
        </p:grpSpPr>
        <p:sp>
          <p:nvSpPr>
            <p:cNvPr id="1269" name="Google Shape;1269;p74"/>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4"/>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4"/>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74"/>
          <p:cNvGrpSpPr/>
          <p:nvPr/>
        </p:nvGrpSpPr>
        <p:grpSpPr>
          <a:xfrm>
            <a:off x="7750025" y="744177"/>
            <a:ext cx="234397" cy="273558"/>
            <a:chOff x="4045397" y="1419018"/>
            <a:chExt cx="93370" cy="108987"/>
          </a:xfrm>
        </p:grpSpPr>
        <p:sp>
          <p:nvSpPr>
            <p:cNvPr id="1273" name="Google Shape;1273;p74"/>
            <p:cNvSpPr/>
            <p:nvPr/>
          </p:nvSpPr>
          <p:spPr>
            <a:xfrm>
              <a:off x="4098618" y="1419018"/>
              <a:ext cx="40147" cy="108987"/>
            </a:xfrm>
            <a:custGeom>
              <a:avLst/>
              <a:gdLst/>
              <a:ahLst/>
              <a:cxnLst/>
              <a:rect l="l" t="t" r="r" b="b"/>
              <a:pathLst>
                <a:path w="1090" h="2959" extrusionOk="0">
                  <a:moveTo>
                    <a:pt x="1089" y="2959"/>
                  </a:moveTo>
                  <a:lnTo>
                    <a:pt x="1" y="2052"/>
                  </a:lnTo>
                  <a:lnTo>
                    <a:pt x="791" y="1"/>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4"/>
            <p:cNvSpPr/>
            <p:nvPr/>
          </p:nvSpPr>
          <p:spPr>
            <a:xfrm>
              <a:off x="4045397" y="1419018"/>
              <a:ext cx="82394" cy="75617"/>
            </a:xfrm>
            <a:custGeom>
              <a:avLst/>
              <a:gdLst/>
              <a:ahLst/>
              <a:cxnLst/>
              <a:rect l="l" t="t" r="r" b="b"/>
              <a:pathLst>
                <a:path w="2237" h="2053" extrusionOk="0">
                  <a:moveTo>
                    <a:pt x="2236" y="1"/>
                  </a:moveTo>
                  <a:lnTo>
                    <a:pt x="1446" y="2052"/>
                  </a:lnTo>
                  <a:lnTo>
                    <a:pt x="1" y="1981"/>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4"/>
            <p:cNvSpPr/>
            <p:nvPr/>
          </p:nvSpPr>
          <p:spPr>
            <a:xfrm>
              <a:off x="4045397" y="1491944"/>
              <a:ext cx="93370" cy="36059"/>
            </a:xfrm>
            <a:custGeom>
              <a:avLst/>
              <a:gdLst/>
              <a:ahLst/>
              <a:cxnLst/>
              <a:rect l="l" t="t" r="r" b="b"/>
              <a:pathLst>
                <a:path w="2535" h="979" extrusionOk="0">
                  <a:moveTo>
                    <a:pt x="1" y="1"/>
                  </a:moveTo>
                  <a:lnTo>
                    <a:pt x="1446" y="72"/>
                  </a:lnTo>
                  <a:lnTo>
                    <a:pt x="2534" y="979"/>
                  </a:lnTo>
                  <a:lnTo>
                    <a:pt x="1113" y="95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74"/>
          <p:cNvSpPr/>
          <p:nvPr/>
        </p:nvSpPr>
        <p:spPr>
          <a:xfrm>
            <a:off x="568121" y="44206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7" name="Google Shape;1277;p74"/>
          <p:cNvGrpSpPr/>
          <p:nvPr/>
        </p:nvGrpSpPr>
        <p:grpSpPr>
          <a:xfrm>
            <a:off x="404506" y="4045262"/>
            <a:ext cx="310599" cy="294704"/>
            <a:chOff x="2327131" y="3148937"/>
            <a:chExt cx="310599" cy="294704"/>
          </a:xfrm>
        </p:grpSpPr>
        <p:sp>
          <p:nvSpPr>
            <p:cNvPr id="1278" name="Google Shape;1278;p7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7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818;p67">
            <a:extLst>
              <a:ext uri="{FF2B5EF4-FFF2-40B4-BE49-F238E27FC236}">
                <a16:creationId xmlns:a16="http://schemas.microsoft.com/office/drawing/2014/main" id="{2CA348D5-A05D-18B2-6651-D65250491E67}"/>
              </a:ext>
            </a:extLst>
          </p:cNvPr>
          <p:cNvGrpSpPr/>
          <p:nvPr/>
        </p:nvGrpSpPr>
        <p:grpSpPr>
          <a:xfrm>
            <a:off x="404506" y="496735"/>
            <a:ext cx="1323889" cy="789800"/>
            <a:chOff x="996540" y="923919"/>
            <a:chExt cx="1062000" cy="633564"/>
          </a:xfrm>
        </p:grpSpPr>
        <p:sp>
          <p:nvSpPr>
            <p:cNvPr id="27" name="Google Shape;819;p67">
              <a:extLst>
                <a:ext uri="{FF2B5EF4-FFF2-40B4-BE49-F238E27FC236}">
                  <a16:creationId xmlns:a16="http://schemas.microsoft.com/office/drawing/2014/main" id="{8E98EB27-1ED2-34F5-81C3-94A9E19ED5F4}"/>
                </a:ext>
              </a:extLst>
            </p:cNvPr>
            <p:cNvSpPr/>
            <p:nvPr/>
          </p:nvSpPr>
          <p:spPr>
            <a:xfrm rot="900436">
              <a:off x="1016614" y="1109088"/>
              <a:ext cx="1021852" cy="289484"/>
            </a:xfrm>
            <a:prstGeom prst="donut">
              <a:avLst>
                <a:gd name="adj" fmla="val 3768"/>
              </a:avLst>
            </a:prstGeom>
            <a:gradFill>
              <a:gsLst>
                <a:gs pos="0">
                  <a:srgbClr val="FFECCD"/>
                </a:gs>
                <a:gs pos="100000">
                  <a:srgbClr val="FAB9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820;p67">
              <a:extLst>
                <a:ext uri="{FF2B5EF4-FFF2-40B4-BE49-F238E27FC236}">
                  <a16:creationId xmlns:a16="http://schemas.microsoft.com/office/drawing/2014/main" id="{F4D92E73-8B31-0CE2-87CA-49016C8D7DE5}"/>
                </a:ext>
              </a:extLst>
            </p:cNvPr>
            <p:cNvGrpSpPr/>
            <p:nvPr/>
          </p:nvGrpSpPr>
          <p:grpSpPr>
            <a:xfrm rot="10623523">
              <a:off x="1215800" y="939529"/>
              <a:ext cx="623884" cy="602344"/>
              <a:chOff x="5611437" y="1091819"/>
              <a:chExt cx="822958" cy="794546"/>
            </a:xfrm>
          </p:grpSpPr>
          <p:sp>
            <p:nvSpPr>
              <p:cNvPr id="31" name="Google Shape;821;p67">
                <a:extLst>
                  <a:ext uri="{FF2B5EF4-FFF2-40B4-BE49-F238E27FC236}">
                    <a16:creationId xmlns:a16="http://schemas.microsoft.com/office/drawing/2014/main" id="{CC004760-6842-D504-4F6B-16E1FB45E31F}"/>
                  </a:ext>
                </a:extLst>
              </p:cNvPr>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22;p67">
                <a:extLst>
                  <a:ext uri="{FF2B5EF4-FFF2-40B4-BE49-F238E27FC236}">
                    <a16:creationId xmlns:a16="http://schemas.microsoft.com/office/drawing/2014/main" id="{056C20AC-C477-F7CE-B5DF-FB0805A77E30}"/>
                  </a:ext>
                </a:extLst>
              </p:cNvPr>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23;p67">
                <a:extLst>
                  <a:ext uri="{FF2B5EF4-FFF2-40B4-BE49-F238E27FC236}">
                    <a16:creationId xmlns:a16="http://schemas.microsoft.com/office/drawing/2014/main" id="{E475D26F-41F5-D16D-7CE0-2FDF798EA44C}"/>
                  </a:ext>
                </a:extLst>
              </p:cNvPr>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824;p67">
              <a:extLst>
                <a:ext uri="{FF2B5EF4-FFF2-40B4-BE49-F238E27FC236}">
                  <a16:creationId xmlns:a16="http://schemas.microsoft.com/office/drawing/2014/main" id="{5D3B9CAA-BA4F-9C8B-6E40-F76E8BDED963}"/>
                </a:ext>
              </a:extLst>
            </p:cNvPr>
            <p:cNvSpPr/>
            <p:nvPr/>
          </p:nvSpPr>
          <p:spPr>
            <a:xfrm>
              <a:off x="1854658" y="11881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25;p67">
              <a:extLst>
                <a:ext uri="{FF2B5EF4-FFF2-40B4-BE49-F238E27FC236}">
                  <a16:creationId xmlns:a16="http://schemas.microsoft.com/office/drawing/2014/main" id="{63D26C5C-01F6-AFD7-C77B-51BECFE0AE0A}"/>
                </a:ext>
              </a:extLst>
            </p:cNvPr>
            <p:cNvSpPr/>
            <p:nvPr/>
          </p:nvSpPr>
          <p:spPr>
            <a:xfrm>
              <a:off x="1044120" y="11750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2431;p100">
            <a:extLst>
              <a:ext uri="{FF2B5EF4-FFF2-40B4-BE49-F238E27FC236}">
                <a16:creationId xmlns:a16="http://schemas.microsoft.com/office/drawing/2014/main" id="{FED81761-108D-7ED2-1B84-6C9D18C0F195}"/>
              </a:ext>
            </a:extLst>
          </p:cNvPr>
          <p:cNvGrpSpPr/>
          <p:nvPr/>
        </p:nvGrpSpPr>
        <p:grpSpPr>
          <a:xfrm>
            <a:off x="6235719" y="2878788"/>
            <a:ext cx="1848863" cy="1750742"/>
            <a:chOff x="6720880" y="219654"/>
            <a:chExt cx="1848863" cy="1750742"/>
          </a:xfrm>
        </p:grpSpPr>
        <p:grpSp>
          <p:nvGrpSpPr>
            <p:cNvPr id="35" name="Google Shape;2432;p100">
              <a:extLst>
                <a:ext uri="{FF2B5EF4-FFF2-40B4-BE49-F238E27FC236}">
                  <a16:creationId xmlns:a16="http://schemas.microsoft.com/office/drawing/2014/main" id="{F682B0D7-9813-61D5-D627-B850C4906404}"/>
                </a:ext>
              </a:extLst>
            </p:cNvPr>
            <p:cNvGrpSpPr/>
            <p:nvPr/>
          </p:nvGrpSpPr>
          <p:grpSpPr>
            <a:xfrm rot="10800000" flipH="1">
              <a:off x="8345706" y="502825"/>
              <a:ext cx="166385" cy="701016"/>
              <a:chOff x="8668080" y="2328029"/>
              <a:chExt cx="127488" cy="537136"/>
            </a:xfrm>
          </p:grpSpPr>
          <p:sp>
            <p:nvSpPr>
              <p:cNvPr id="52" name="Google Shape;2433;p100">
                <a:extLst>
                  <a:ext uri="{FF2B5EF4-FFF2-40B4-BE49-F238E27FC236}">
                    <a16:creationId xmlns:a16="http://schemas.microsoft.com/office/drawing/2014/main" id="{6AD92E98-8C6C-8698-8E29-8FB18C39AB64}"/>
                  </a:ext>
                </a:extLst>
              </p:cNvPr>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34;p100">
                <a:extLst>
                  <a:ext uri="{FF2B5EF4-FFF2-40B4-BE49-F238E27FC236}">
                    <a16:creationId xmlns:a16="http://schemas.microsoft.com/office/drawing/2014/main" id="{67EAA900-0808-E695-F691-50BE125F2C70}"/>
                  </a:ext>
                </a:extLst>
              </p:cNvPr>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35;p100">
                <a:extLst>
                  <a:ext uri="{FF2B5EF4-FFF2-40B4-BE49-F238E27FC236}">
                    <a16:creationId xmlns:a16="http://schemas.microsoft.com/office/drawing/2014/main" id="{D5698CEB-FE61-B277-3819-B00BED2A9472}"/>
                  </a:ext>
                </a:extLst>
              </p:cNvPr>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36;p100">
                <a:extLst>
                  <a:ext uri="{FF2B5EF4-FFF2-40B4-BE49-F238E27FC236}">
                    <a16:creationId xmlns:a16="http://schemas.microsoft.com/office/drawing/2014/main" id="{64D3FE35-E792-E484-C51E-3B5DD6E95B72}"/>
                  </a:ext>
                </a:extLst>
              </p:cNvPr>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37;p100">
                <a:extLst>
                  <a:ext uri="{FF2B5EF4-FFF2-40B4-BE49-F238E27FC236}">
                    <a16:creationId xmlns:a16="http://schemas.microsoft.com/office/drawing/2014/main" id="{0E9BC143-CFDB-BC5A-4FEA-074F2BDD7158}"/>
                  </a:ext>
                </a:extLst>
              </p:cNvPr>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38;p100">
                <a:extLst>
                  <a:ext uri="{FF2B5EF4-FFF2-40B4-BE49-F238E27FC236}">
                    <a16:creationId xmlns:a16="http://schemas.microsoft.com/office/drawing/2014/main" id="{8BAF66E5-BF5B-4D97-1181-CCD4E8158D16}"/>
                  </a:ext>
                </a:extLst>
              </p:cNvPr>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39;p100">
                <a:extLst>
                  <a:ext uri="{FF2B5EF4-FFF2-40B4-BE49-F238E27FC236}">
                    <a16:creationId xmlns:a16="http://schemas.microsoft.com/office/drawing/2014/main" id="{D6521809-517A-0CFF-EDC0-4A90F75A56CA}"/>
                  </a:ext>
                </a:extLst>
              </p:cNvPr>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40;p100">
                <a:extLst>
                  <a:ext uri="{FF2B5EF4-FFF2-40B4-BE49-F238E27FC236}">
                    <a16:creationId xmlns:a16="http://schemas.microsoft.com/office/drawing/2014/main" id="{93AD7FC8-B835-9DD5-24D2-67BD27BFFB32}"/>
                  </a:ext>
                </a:extLst>
              </p:cNvPr>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41;p100">
                <a:extLst>
                  <a:ext uri="{FF2B5EF4-FFF2-40B4-BE49-F238E27FC236}">
                    <a16:creationId xmlns:a16="http://schemas.microsoft.com/office/drawing/2014/main" id="{F51230B1-6E86-7A44-40BA-2066CC90856F}"/>
                  </a:ext>
                </a:extLst>
              </p:cNvPr>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42;p100">
                <a:extLst>
                  <a:ext uri="{FF2B5EF4-FFF2-40B4-BE49-F238E27FC236}">
                    <a16:creationId xmlns:a16="http://schemas.microsoft.com/office/drawing/2014/main" id="{163054BA-4E05-F3E8-81AB-4F150DB4B15A}"/>
                  </a:ext>
                </a:extLst>
              </p:cNvPr>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43;p100">
                <a:extLst>
                  <a:ext uri="{FF2B5EF4-FFF2-40B4-BE49-F238E27FC236}">
                    <a16:creationId xmlns:a16="http://schemas.microsoft.com/office/drawing/2014/main" id="{96CE3922-AAA7-1ED8-FB59-BF0524480DED}"/>
                  </a:ext>
                </a:extLst>
              </p:cNvPr>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44;p100">
                <a:extLst>
                  <a:ext uri="{FF2B5EF4-FFF2-40B4-BE49-F238E27FC236}">
                    <a16:creationId xmlns:a16="http://schemas.microsoft.com/office/drawing/2014/main" id="{02DB6D2D-55E2-9868-DF91-8ED68BA953FB}"/>
                  </a:ext>
                </a:extLst>
              </p:cNvPr>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2445;p100">
              <a:extLst>
                <a:ext uri="{FF2B5EF4-FFF2-40B4-BE49-F238E27FC236}">
                  <a16:creationId xmlns:a16="http://schemas.microsoft.com/office/drawing/2014/main" id="{FAA03A03-0C52-236C-620D-22CA381DD94F}"/>
                </a:ext>
              </a:extLst>
            </p:cNvPr>
            <p:cNvSpPr/>
            <p:nvPr/>
          </p:nvSpPr>
          <p:spPr>
            <a:xfrm>
              <a:off x="6730679" y="938796"/>
              <a:ext cx="1713168" cy="930792"/>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46;p100">
              <a:extLst>
                <a:ext uri="{FF2B5EF4-FFF2-40B4-BE49-F238E27FC236}">
                  <a16:creationId xmlns:a16="http://schemas.microsoft.com/office/drawing/2014/main" id="{9547B43D-ED33-AF5C-5119-15D8C25D8826}"/>
                </a:ext>
              </a:extLst>
            </p:cNvPr>
            <p:cNvSpPr/>
            <p:nvPr/>
          </p:nvSpPr>
          <p:spPr>
            <a:xfrm>
              <a:off x="6754624" y="586752"/>
              <a:ext cx="1815118" cy="832151"/>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7;p100">
              <a:extLst>
                <a:ext uri="{FF2B5EF4-FFF2-40B4-BE49-F238E27FC236}">
                  <a16:creationId xmlns:a16="http://schemas.microsoft.com/office/drawing/2014/main" id="{58B587ED-EB23-EA60-259A-DF123CCB58DE}"/>
                </a:ext>
              </a:extLst>
            </p:cNvPr>
            <p:cNvSpPr/>
            <p:nvPr/>
          </p:nvSpPr>
          <p:spPr>
            <a:xfrm>
              <a:off x="7577859" y="219654"/>
              <a:ext cx="651613" cy="1750742"/>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48;p100">
              <a:extLst>
                <a:ext uri="{FF2B5EF4-FFF2-40B4-BE49-F238E27FC236}">
                  <a16:creationId xmlns:a16="http://schemas.microsoft.com/office/drawing/2014/main" id="{9A8D412B-CD91-143D-4FEF-91FCA773A53C}"/>
                </a:ext>
              </a:extLst>
            </p:cNvPr>
            <p:cNvSpPr/>
            <p:nvPr/>
          </p:nvSpPr>
          <p:spPr>
            <a:xfrm>
              <a:off x="6720880" y="219654"/>
              <a:ext cx="1309325" cy="1221327"/>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9;p100">
              <a:extLst>
                <a:ext uri="{FF2B5EF4-FFF2-40B4-BE49-F238E27FC236}">
                  <a16:creationId xmlns:a16="http://schemas.microsoft.com/office/drawing/2014/main" id="{2E32BA39-3784-DBB0-22BA-6DEF1F2B955C}"/>
                </a:ext>
              </a:extLst>
            </p:cNvPr>
            <p:cNvSpPr/>
            <p:nvPr/>
          </p:nvSpPr>
          <p:spPr>
            <a:xfrm>
              <a:off x="6720880" y="1409982"/>
              <a:ext cx="1508618" cy="560370"/>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50;p100">
              <a:extLst>
                <a:ext uri="{FF2B5EF4-FFF2-40B4-BE49-F238E27FC236}">
                  <a16:creationId xmlns:a16="http://schemas.microsoft.com/office/drawing/2014/main" id="{72AB96EF-CA4B-B249-A902-411D0069A534}"/>
                </a:ext>
              </a:extLst>
            </p:cNvPr>
            <p:cNvSpPr/>
            <p:nvPr/>
          </p:nvSpPr>
          <p:spPr>
            <a:xfrm>
              <a:off x="7387528" y="1440936"/>
              <a:ext cx="841950" cy="529415"/>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51;p100">
              <a:extLst>
                <a:ext uri="{FF2B5EF4-FFF2-40B4-BE49-F238E27FC236}">
                  <a16:creationId xmlns:a16="http://schemas.microsoft.com/office/drawing/2014/main" id="{21B9918D-4C6D-0817-38FE-A2674FFBD418}"/>
                </a:ext>
              </a:extLst>
            </p:cNvPr>
            <p:cNvSpPr/>
            <p:nvPr/>
          </p:nvSpPr>
          <p:spPr>
            <a:xfrm>
              <a:off x="7387528" y="219654"/>
              <a:ext cx="841950" cy="1750742"/>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52;p100">
              <a:extLst>
                <a:ext uri="{FF2B5EF4-FFF2-40B4-BE49-F238E27FC236}">
                  <a16:creationId xmlns:a16="http://schemas.microsoft.com/office/drawing/2014/main" id="{2B7E62C9-30BC-4D85-90D4-7AAB1888A0B8}"/>
                </a:ext>
              </a:extLst>
            </p:cNvPr>
            <p:cNvSpPr/>
            <p:nvPr/>
          </p:nvSpPr>
          <p:spPr>
            <a:xfrm>
              <a:off x="6919518" y="484611"/>
              <a:ext cx="672119" cy="436355"/>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53;p100">
              <a:extLst>
                <a:ext uri="{FF2B5EF4-FFF2-40B4-BE49-F238E27FC236}">
                  <a16:creationId xmlns:a16="http://schemas.microsoft.com/office/drawing/2014/main" id="{61F15FCB-FD71-9E7F-9D54-C7B5046C01C2}"/>
                </a:ext>
              </a:extLst>
            </p:cNvPr>
            <p:cNvSpPr/>
            <p:nvPr/>
          </p:nvSpPr>
          <p:spPr>
            <a:xfrm>
              <a:off x="7324581" y="484611"/>
              <a:ext cx="312081" cy="65622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54;p100">
              <a:extLst>
                <a:ext uri="{FF2B5EF4-FFF2-40B4-BE49-F238E27FC236}">
                  <a16:creationId xmlns:a16="http://schemas.microsoft.com/office/drawing/2014/main" id="{E74208F0-3430-E211-AA71-AA3440E19697}"/>
                </a:ext>
              </a:extLst>
            </p:cNvPr>
            <p:cNvSpPr/>
            <p:nvPr/>
          </p:nvSpPr>
          <p:spPr>
            <a:xfrm>
              <a:off x="7086618" y="584806"/>
              <a:ext cx="238036" cy="233103"/>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55;p100">
              <a:extLst>
                <a:ext uri="{FF2B5EF4-FFF2-40B4-BE49-F238E27FC236}">
                  <a16:creationId xmlns:a16="http://schemas.microsoft.com/office/drawing/2014/main" id="{2D05936D-0F0A-DFD3-C9D8-B3AB5527EF07}"/>
                </a:ext>
              </a:extLst>
            </p:cNvPr>
            <p:cNvSpPr/>
            <p:nvPr/>
          </p:nvSpPr>
          <p:spPr>
            <a:xfrm>
              <a:off x="6919518" y="584806"/>
              <a:ext cx="405141" cy="336157"/>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56;p100">
              <a:extLst>
                <a:ext uri="{FF2B5EF4-FFF2-40B4-BE49-F238E27FC236}">
                  <a16:creationId xmlns:a16="http://schemas.microsoft.com/office/drawing/2014/main" id="{B134FABC-5F21-F8E7-DFAA-3AE2795CA40D}"/>
                </a:ext>
              </a:extLst>
            </p:cNvPr>
            <p:cNvSpPr/>
            <p:nvPr/>
          </p:nvSpPr>
          <p:spPr>
            <a:xfrm>
              <a:off x="6919518" y="584806"/>
              <a:ext cx="405141" cy="336157"/>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57;p100">
              <a:extLst>
                <a:ext uri="{FF2B5EF4-FFF2-40B4-BE49-F238E27FC236}">
                  <a16:creationId xmlns:a16="http://schemas.microsoft.com/office/drawing/2014/main" id="{DD398EB9-E1F2-8AC0-96A7-40A09CCF3735}"/>
                </a:ext>
              </a:extLst>
            </p:cNvPr>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58;p100">
              <a:extLst>
                <a:ext uri="{FF2B5EF4-FFF2-40B4-BE49-F238E27FC236}">
                  <a16:creationId xmlns:a16="http://schemas.microsoft.com/office/drawing/2014/main" id="{6771CCF7-01BC-9E97-C789-558CE67ADEE6}"/>
                </a:ext>
              </a:extLst>
            </p:cNvPr>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59;p100">
              <a:extLst>
                <a:ext uri="{FF2B5EF4-FFF2-40B4-BE49-F238E27FC236}">
                  <a16:creationId xmlns:a16="http://schemas.microsoft.com/office/drawing/2014/main" id="{D4102A3F-2131-5488-7C26-47E9148EC6D0}"/>
                </a:ext>
              </a:extLst>
            </p:cNvPr>
            <p:cNvSpPr/>
            <p:nvPr/>
          </p:nvSpPr>
          <p:spPr>
            <a:xfrm>
              <a:off x="6758842" y="780198"/>
              <a:ext cx="1760217" cy="638698"/>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60;p100">
              <a:extLst>
                <a:ext uri="{FF2B5EF4-FFF2-40B4-BE49-F238E27FC236}">
                  <a16:creationId xmlns:a16="http://schemas.microsoft.com/office/drawing/2014/main" id="{BACB3D76-787A-0B6F-18CA-DF02EA5FEA9B}"/>
                </a:ext>
              </a:extLst>
            </p:cNvPr>
            <p:cNvSpPr/>
            <p:nvPr/>
          </p:nvSpPr>
          <p:spPr>
            <a:xfrm>
              <a:off x="6742554" y="1129840"/>
              <a:ext cx="1699345" cy="739740"/>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8100019" scaled="0"/>
        </a:gradFill>
        <a:effectLst/>
      </p:bgPr>
    </p:bg>
    <p:spTree>
      <p:nvGrpSpPr>
        <p:cNvPr id="1" name="Shape 552"/>
        <p:cNvGrpSpPr/>
        <p:nvPr/>
      </p:nvGrpSpPr>
      <p:grpSpPr>
        <a:xfrm>
          <a:off x="0" y="0"/>
          <a:ext cx="0" cy="0"/>
          <a:chOff x="0" y="0"/>
          <a:chExt cx="0" cy="0"/>
        </a:xfrm>
      </p:grpSpPr>
      <p:sp>
        <p:nvSpPr>
          <p:cNvPr id="565" name="Google Shape;565;p62"/>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dirty="0"/>
          </a:p>
        </p:txBody>
      </p:sp>
      <p:grpSp>
        <p:nvGrpSpPr>
          <p:cNvPr id="570" name="Google Shape;570;p62"/>
          <p:cNvGrpSpPr/>
          <p:nvPr/>
        </p:nvGrpSpPr>
        <p:grpSpPr>
          <a:xfrm>
            <a:off x="8345706" y="3882964"/>
            <a:ext cx="166385" cy="701016"/>
            <a:chOff x="8668080" y="2328029"/>
            <a:chExt cx="127488" cy="537136"/>
          </a:xfrm>
        </p:grpSpPr>
        <p:sp>
          <p:nvSpPr>
            <p:cNvPr id="571" name="Google Shape;571;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3" name="Google Shape;583;p62"/>
          <p:cNvGrpSpPr/>
          <p:nvPr/>
        </p:nvGrpSpPr>
        <p:grpSpPr>
          <a:xfrm>
            <a:off x="631906" y="532914"/>
            <a:ext cx="166385" cy="701016"/>
            <a:chOff x="8668080" y="2328029"/>
            <a:chExt cx="127488" cy="537136"/>
          </a:xfrm>
        </p:grpSpPr>
        <p:sp>
          <p:nvSpPr>
            <p:cNvPr id="584" name="Google Shape;584;p6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6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6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6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6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6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6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6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6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6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6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6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6" name="Google Shape;596;p62"/>
          <p:cNvGrpSpPr/>
          <p:nvPr/>
        </p:nvGrpSpPr>
        <p:grpSpPr>
          <a:xfrm flipH="1">
            <a:off x="327786" y="4335693"/>
            <a:ext cx="470512" cy="545615"/>
            <a:chOff x="6030486" y="487493"/>
            <a:chExt cx="470512" cy="545615"/>
          </a:xfrm>
        </p:grpSpPr>
        <p:sp>
          <p:nvSpPr>
            <p:cNvPr id="597" name="Google Shape;597;p62"/>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62"/>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62"/>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0" name="Google Shape;600;p62"/>
          <p:cNvSpPr/>
          <p:nvPr/>
        </p:nvSpPr>
        <p:spPr>
          <a:xfrm>
            <a:off x="8345703" y="534996"/>
            <a:ext cx="376044" cy="37604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62"/>
          <p:cNvSpPr/>
          <p:nvPr/>
        </p:nvSpPr>
        <p:spPr>
          <a:xfrm>
            <a:off x="441272" y="4109427"/>
            <a:ext cx="123080" cy="1230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62"/>
          <p:cNvSpPr/>
          <p:nvPr/>
        </p:nvSpPr>
        <p:spPr>
          <a:xfrm>
            <a:off x="8512112" y="10177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62"/>
          <p:cNvSpPr/>
          <p:nvPr/>
        </p:nvSpPr>
        <p:spPr>
          <a:xfrm>
            <a:off x="8564634" y="10647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mc:AlternateContent xmlns:mc="http://schemas.openxmlformats.org/markup-compatibility/2006">
        <mc:Choice xmlns:psuz="http://schemas.microsoft.com/office/powerpoint/2016/summaryzoom" Requires="psuz">
          <p:graphicFrame>
            <p:nvGraphicFramePr>
              <p:cNvPr id="2" name="Summary Zoom 1">
                <a:extLst>
                  <a:ext uri="{FF2B5EF4-FFF2-40B4-BE49-F238E27FC236}">
                    <a16:creationId xmlns:a16="http://schemas.microsoft.com/office/drawing/2014/main" id="{6A47539B-C39F-407B-236F-E37F47FDA586}"/>
                  </a:ext>
                </a:extLst>
              </p:cNvPr>
              <p:cNvGraphicFramePr>
                <a:graphicFrameLocks noChangeAspect="1"/>
              </p:cNvGraphicFramePr>
              <p:nvPr>
                <p:extLst>
                  <p:ext uri="{D42A27DB-BD31-4B8C-83A1-F6EECF244321}">
                    <p14:modId xmlns:p14="http://schemas.microsoft.com/office/powerpoint/2010/main" val="2574987958"/>
                  </p:ext>
                </p:extLst>
              </p:nvPr>
            </p:nvGraphicFramePr>
            <p:xfrm>
              <a:off x="-119380" y="554990"/>
              <a:ext cx="9144000" cy="4603750"/>
            </p:xfrm>
            <a:graphic>
              <a:graphicData uri="http://schemas.microsoft.com/office/powerpoint/2016/summaryzoom">
                <psuz:summaryZm>
                  <psuz:summaryZmObj sectionId="{B5AD2F7C-3BD4-4337-AE75-E48BEEEA8991}" offsetFactorX="-6849" offsetFactorY="157122" scaleFactorX="45229" scaleFactorY="45229">
                    <psuz:zmPr id="{E2A7339F-BFB7-4134-95EC-9F03EB281F06}" transitionDur="1000">
                      <p166:blipFill xmlns:p166="http://schemas.microsoft.com/office/powerpoint/2016/6/main">
                        <a:blip r:embed="rId3"/>
                        <a:stretch>
                          <a:fillRect/>
                        </a:stretch>
                      </p166:blipFill>
                      <p166:spPr xmlns:p166="http://schemas.microsoft.com/office/powerpoint/2016/6/main">
                        <a:xfrm>
                          <a:off x="917688" y="3554433"/>
                          <a:ext cx="1240721" cy="697906"/>
                        </a:xfrm>
                        <a:prstGeom prst="rect">
                          <a:avLst/>
                        </a:prstGeom>
                        <a:ln w="3175">
                          <a:solidFill>
                            <a:prstClr val="ltGray"/>
                          </a:solidFill>
                        </a:ln>
                      </p166:spPr>
                    </psuz:zmPr>
                  </psuz:summaryZmObj>
                  <psuz:summaryZmObj sectionId="{DADC3341-B863-4523-B3FD-B46C1657BF8B}" offsetFactorX="-61748" offsetFactorY="157170" scaleFactorX="45229" scaleFactorY="45229">
                    <psuz:zmPr id="{410BCE1E-9179-472B-9311-4E478FDF3873}" transitionDur="1000">
                      <p166:blipFill xmlns:p166="http://schemas.microsoft.com/office/powerpoint/2016/6/main">
                        <a:blip r:embed="rId4"/>
                        <a:stretch>
                          <a:fillRect/>
                        </a:stretch>
                      </p166:blipFill>
                      <p166:spPr xmlns:p166="http://schemas.microsoft.com/office/powerpoint/2016/6/main">
                        <a:xfrm>
                          <a:off x="2257769" y="3555174"/>
                          <a:ext cx="1240721" cy="697906"/>
                        </a:xfrm>
                        <a:prstGeom prst="rect">
                          <a:avLst/>
                        </a:prstGeom>
                        <a:ln w="3175">
                          <a:solidFill>
                            <a:prstClr val="ltGray"/>
                          </a:solidFill>
                        </a:ln>
                      </p166:spPr>
                    </psuz:zmPr>
                  </psuz:summaryZmObj>
                  <psuz:summaryZmObj sectionId="{8ACCE856-374F-4BDB-8ECD-6C730A9204A6}" offsetFactorX="-117642" offsetFactorY="156829" scaleFactorX="45229" scaleFactorY="45229">
                    <psuz:zmPr id="{D8438945-C989-4392-96B0-A0E4EB61C6B4}" transitionDur="1000">
                      <p166:blipFill xmlns:p166="http://schemas.microsoft.com/office/powerpoint/2016/6/main">
                        <a:blip r:embed="rId5"/>
                        <a:stretch>
                          <a:fillRect/>
                        </a:stretch>
                      </p166:blipFill>
                      <p166:spPr xmlns:p166="http://schemas.microsoft.com/office/powerpoint/2016/6/main">
                        <a:xfrm>
                          <a:off x="3570555" y="3549912"/>
                          <a:ext cx="1240721" cy="697906"/>
                        </a:xfrm>
                        <a:prstGeom prst="rect">
                          <a:avLst/>
                        </a:prstGeom>
                        <a:ln w="3175">
                          <a:solidFill>
                            <a:prstClr val="ltGray"/>
                          </a:solidFill>
                        </a:ln>
                      </p166:spPr>
                    </psuz:zmPr>
                  </psuz:summaryZmObj>
                  <psuz:summaryZmObj sectionId="{4D7449EB-8BB5-42DA-843B-1C0093C9E490}" offsetFactorX="137096" offsetFactorY="50214" scaleFactorX="45229" scaleFactorY="45229">
                    <psuz:zmPr id="{1ACA2B89-CDD0-4ED2-B845-C91EBC0A30A1}" transitionDur="1000">
                      <p166:blipFill xmlns:p166="http://schemas.microsoft.com/office/powerpoint/2016/6/main">
                        <a:blip r:embed="rId6"/>
                        <a:stretch>
                          <a:fillRect/>
                        </a:stretch>
                      </p166:blipFill>
                      <p166:spPr xmlns:p166="http://schemas.microsoft.com/office/powerpoint/2016/6/main">
                        <a:xfrm>
                          <a:off x="4866387" y="3550709"/>
                          <a:ext cx="1240721" cy="697906"/>
                        </a:xfrm>
                        <a:prstGeom prst="rect">
                          <a:avLst/>
                        </a:prstGeom>
                        <a:ln w="3175">
                          <a:solidFill>
                            <a:prstClr val="ltGray"/>
                          </a:solidFill>
                        </a:ln>
                      </p166:spPr>
                    </psuz:zmPr>
                  </psuz:summaryZmObj>
                  <psuz:summaryZmObj sectionId="{6DFA6CED-8506-4D9E-A865-1FCBD236C1FB}" offsetFactorX="80827" offsetFactorY="50415" scaleFactorX="45229" scaleFactorY="45229">
                    <psuz:zmPr id="{B9DC50BA-56B7-4F08-9719-2E7552B7F255}" transitionDur="1000">
                      <p166:blipFill xmlns:p166="http://schemas.microsoft.com/office/powerpoint/2016/6/main">
                        <a:blip r:embed="rId7"/>
                        <a:stretch>
                          <a:fillRect/>
                        </a:stretch>
                      </p166:blipFill>
                      <p166:spPr xmlns:p166="http://schemas.microsoft.com/office/powerpoint/2016/6/main">
                        <a:xfrm>
                          <a:off x="6168886" y="3553811"/>
                          <a:ext cx="1240721" cy="697906"/>
                        </a:xfrm>
                        <a:prstGeom prst="rect">
                          <a:avLst/>
                        </a:prstGeom>
                        <a:ln w="3175">
                          <a:solidFill>
                            <a:prstClr val="ltGray"/>
                          </a:solidFill>
                        </a:ln>
                      </p166:spPr>
                    </psuz:zmPr>
                  </psuz:summaryZmObj>
                  <psuz:summaryZmObj sectionId="{67236895-CD96-4A6D-888F-0C62BB0C2171}" offsetFactorX="24621" offsetFactorY="50671" scaleFactorX="45481" scaleFactorY="45481">
                    <psuz:zmPr id="{10E08177-5EF7-4DF8-BA7F-4EE89566F168}" transitionDur="1000">
                      <p166:blipFill xmlns:p166="http://schemas.microsoft.com/office/powerpoint/2016/6/main">
                        <a:blip r:embed="rId8"/>
                        <a:stretch>
                          <a:fillRect/>
                        </a:stretch>
                      </p166:blipFill>
                      <p166:spPr xmlns:p166="http://schemas.microsoft.com/office/powerpoint/2016/6/main">
                        <a:xfrm>
                          <a:off x="7469656" y="3555817"/>
                          <a:ext cx="1247634" cy="701794"/>
                        </a:xfrm>
                        <a:prstGeom prst="rect">
                          <a:avLst/>
                        </a:prstGeom>
                        <a:ln w="3175">
                          <a:solidFill>
                            <a:prstClr val="ltGray"/>
                          </a:solidFill>
                        </a:ln>
                      </p166:spPr>
                    </psuz:zmPr>
                  </psuz:summaryZmObj>
                  <psuz:gridLayout/>
                </psuz:summaryZm>
              </a:graphicData>
            </a:graphic>
          </p:graphicFrame>
        </mc:Choice>
        <mc:Fallback>
          <p:grpSp>
            <p:nvGrpSpPr>
              <p:cNvPr id="2" name="Summary Zoom 1">
                <a:extLst>
                  <a:ext uri="{FF2B5EF4-FFF2-40B4-BE49-F238E27FC236}">
                    <a16:creationId xmlns:a16="http://schemas.microsoft.com/office/drawing/2014/main" id="{6A47539B-C39F-407B-236F-E37F47FDA586}"/>
                  </a:ext>
                </a:extLst>
              </p:cNvPr>
              <p:cNvGrpSpPr>
                <a:grpSpLocks noGrp="1" noUngrp="1" noRot="1" noChangeAspect="1" noMove="1" noResize="1"/>
              </p:cNvGrpSpPr>
              <p:nvPr/>
            </p:nvGrpSpPr>
            <p:grpSpPr>
              <a:xfrm>
                <a:off x="-119380" y="554990"/>
                <a:ext cx="9144000" cy="4603750"/>
                <a:chOff x="-119380" y="554990"/>
                <a:chExt cx="9144000" cy="4603750"/>
              </a:xfrm>
            </p:grpSpPr>
            <p:pic>
              <p:nvPicPr>
                <p:cNvPr id="3" name="Picture 3">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798308" y="4109423"/>
                  <a:ext cx="1240721" cy="697906"/>
                </a:xfrm>
                <a:prstGeom prst="rect">
                  <a:avLst/>
                </a:prstGeom>
                <a:ln w="3175">
                  <a:solidFill>
                    <a:prstClr val="ltGray"/>
                  </a:solidFill>
                </a:ln>
              </p:spPr>
            </p:pic>
            <p:pic>
              <p:nvPicPr>
                <p:cNvPr id="4" name="Picture 4">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138389" y="4110164"/>
                  <a:ext cx="1240721" cy="697906"/>
                </a:xfrm>
                <a:prstGeom prst="rect">
                  <a:avLst/>
                </a:prstGeom>
                <a:ln w="3175">
                  <a:solidFill>
                    <a:prstClr val="ltGray"/>
                  </a:solidFill>
                </a:ln>
              </p:spPr>
            </p:pic>
            <p:pic>
              <p:nvPicPr>
                <p:cNvPr id="5" name="Picture 5">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3451175" y="4104902"/>
                  <a:ext cx="1240721" cy="697906"/>
                </a:xfrm>
                <a:prstGeom prst="rect">
                  <a:avLst/>
                </a:prstGeom>
                <a:ln w="3175">
                  <a:solidFill>
                    <a:prstClr val="ltGray"/>
                  </a:solidFill>
                </a:ln>
              </p:spPr>
            </p:pic>
            <p:pic>
              <p:nvPicPr>
                <p:cNvPr id="6" name="Picture 6">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747007" y="4105699"/>
                  <a:ext cx="1240721" cy="697906"/>
                </a:xfrm>
                <a:prstGeom prst="rect">
                  <a:avLst/>
                </a:prstGeom>
                <a:ln w="3175">
                  <a:solidFill>
                    <a:prstClr val="ltGray"/>
                  </a:solidFill>
                </a:ln>
              </p:spPr>
            </p:pic>
            <p:pic>
              <p:nvPicPr>
                <p:cNvPr id="7" name="Picture 7">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6049506" y="4108801"/>
                  <a:ext cx="1240721" cy="697906"/>
                </a:xfrm>
                <a:prstGeom prst="rect">
                  <a:avLst/>
                </a:prstGeom>
                <a:ln w="3175">
                  <a:solidFill>
                    <a:prstClr val="ltGray"/>
                  </a:solidFill>
                </a:ln>
              </p:spPr>
            </p:pic>
            <p:pic>
              <p:nvPicPr>
                <p:cNvPr id="8" name="Picture 8">
                  <a:hlinkClick r:id="rId14"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7350276" y="4110807"/>
                  <a:ext cx="1247634" cy="701794"/>
                </a:xfrm>
                <a:prstGeom prst="rect">
                  <a:avLst/>
                </a:prstGeom>
                <a:ln w="3175">
                  <a:solidFill>
                    <a:prstClr val="ltGray"/>
                  </a:solidFill>
                </a:ln>
              </p:spPr>
            </p:pic>
          </p:grpSp>
        </mc:Fallback>
      </mc:AlternateContent>
    </p:spTree>
    <p:extLst>
      <p:ext uri="{BB962C8B-B14F-4D97-AF65-F5344CB8AC3E}">
        <p14:creationId xmlns:p14="http://schemas.microsoft.com/office/powerpoint/2010/main" val="113531370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grpSp>
        <p:nvGrpSpPr>
          <p:cNvPr id="642" name="Google Shape;642;p64"/>
          <p:cNvGrpSpPr/>
          <p:nvPr/>
        </p:nvGrpSpPr>
        <p:grpSpPr>
          <a:xfrm>
            <a:off x="6990438" y="274225"/>
            <a:ext cx="1521661" cy="1635628"/>
            <a:chOff x="6990438" y="274225"/>
            <a:chExt cx="1521661" cy="1635628"/>
          </a:xfrm>
        </p:grpSpPr>
        <p:sp>
          <p:nvSpPr>
            <p:cNvPr id="643" name="Google Shape;643;p64"/>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64"/>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64"/>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64"/>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64"/>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64"/>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49" name="Google Shape;649;p64"/>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Problem Statement</a:t>
            </a:r>
            <a:endParaRPr dirty="0"/>
          </a:p>
        </p:txBody>
      </p:sp>
      <p:sp>
        <p:nvSpPr>
          <p:cNvPr id="650" name="Google Shape;650;p64"/>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dirty="0"/>
          </a:p>
        </p:txBody>
      </p:sp>
      <p:sp>
        <p:nvSpPr>
          <p:cNvPr id="651" name="Google Shape;651;p64"/>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b="0" i="0" dirty="0">
                <a:solidFill>
                  <a:schemeClr val="tx2"/>
                </a:solidFill>
                <a:effectLst/>
                <a:latin typeface="Lato" panose="020F0502020204030203" pitchFamily="34" charset="0"/>
                <a:ea typeface="Lato" panose="020F0502020204030203" pitchFamily="34" charset="0"/>
                <a:cs typeface="Lato" panose="020F0502020204030203" pitchFamily="34" charset="0"/>
              </a:rPr>
              <a:t>Inefficient plant watering practices</a:t>
            </a:r>
            <a:endParaRPr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cxnSp>
        <p:nvCxnSpPr>
          <p:cNvPr id="652" name="Google Shape;652;p64"/>
          <p:cNvCxnSpPr/>
          <p:nvPr/>
        </p:nvCxnSpPr>
        <p:spPr>
          <a:xfrm>
            <a:off x="724850" y="3412125"/>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653" name="Google Shape;653;p64"/>
          <p:cNvGrpSpPr/>
          <p:nvPr/>
        </p:nvGrpSpPr>
        <p:grpSpPr>
          <a:xfrm>
            <a:off x="5683433" y="535005"/>
            <a:ext cx="2745461" cy="2737923"/>
            <a:chOff x="4840150" y="1975425"/>
            <a:chExt cx="2862837" cy="2854977"/>
          </a:xfrm>
        </p:grpSpPr>
        <p:sp>
          <p:nvSpPr>
            <p:cNvPr id="654" name="Google Shape;654;p64"/>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64"/>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64"/>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64"/>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64"/>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64"/>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64"/>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64"/>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64"/>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64"/>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64"/>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64"/>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64"/>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64"/>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64"/>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64"/>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64"/>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64"/>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64"/>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64"/>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74" name="Google Shape;674;p64"/>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64"/>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6" name="Google Shape;676;p64"/>
          <p:cNvGrpSpPr/>
          <p:nvPr/>
        </p:nvGrpSpPr>
        <p:grpSpPr>
          <a:xfrm>
            <a:off x="8345706" y="3882964"/>
            <a:ext cx="166385" cy="701016"/>
            <a:chOff x="8668080" y="2328029"/>
            <a:chExt cx="127488" cy="537136"/>
          </a:xfrm>
        </p:grpSpPr>
        <p:sp>
          <p:nvSpPr>
            <p:cNvPr id="677" name="Google Shape;677;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9" name="Google Shape;689;p64"/>
          <p:cNvGrpSpPr/>
          <p:nvPr/>
        </p:nvGrpSpPr>
        <p:grpSpPr>
          <a:xfrm rot="5400000">
            <a:off x="992156" y="184489"/>
            <a:ext cx="166385" cy="701016"/>
            <a:chOff x="8668080" y="2328029"/>
            <a:chExt cx="127488" cy="537136"/>
          </a:xfrm>
        </p:grpSpPr>
        <p:sp>
          <p:nvSpPr>
            <p:cNvPr id="690" name="Google Shape;690;p64"/>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64"/>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64"/>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64"/>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64"/>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64"/>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64"/>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64"/>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64"/>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64"/>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64"/>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64"/>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64"/>
          <p:cNvGrpSpPr/>
          <p:nvPr/>
        </p:nvGrpSpPr>
        <p:grpSpPr>
          <a:xfrm>
            <a:off x="6009387" y="4170971"/>
            <a:ext cx="274389" cy="287882"/>
            <a:chOff x="6009387" y="4170971"/>
            <a:chExt cx="274389" cy="287882"/>
          </a:xfrm>
        </p:grpSpPr>
        <p:sp>
          <p:nvSpPr>
            <p:cNvPr id="703" name="Google Shape;703;p64"/>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64"/>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5"/>
          <p:cNvSpPr txBox="1">
            <a:spLocks noGrp="1"/>
          </p:cNvSpPr>
          <p:nvPr>
            <p:ph type="title"/>
          </p:nvPr>
        </p:nvSpPr>
        <p:spPr>
          <a:xfrm>
            <a:off x="1054733" y="45125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OUR PROBLEM STATEMENT </a:t>
            </a:r>
            <a:endParaRPr dirty="0"/>
          </a:p>
        </p:txBody>
      </p:sp>
      <p:sp>
        <p:nvSpPr>
          <p:cNvPr id="710" name="Google Shape;710;p65"/>
          <p:cNvSpPr txBox="1">
            <a:spLocks noGrp="1"/>
          </p:cNvSpPr>
          <p:nvPr>
            <p:ph type="body" idx="1"/>
          </p:nvPr>
        </p:nvSpPr>
        <p:spPr>
          <a:xfrm>
            <a:off x="750508" y="859517"/>
            <a:ext cx="6809719" cy="3887741"/>
          </a:xfrm>
          <a:prstGeom prst="rect">
            <a:avLst/>
          </a:prstGeom>
        </p:spPr>
        <p:txBody>
          <a:bodyPr spcFirstLastPara="1" wrap="square" lIns="91425" tIns="91425" rIns="91425" bIns="91425" anchor="t" anchorCtr="0">
            <a:noAutofit/>
          </a:bodyPr>
          <a:lstStyle/>
          <a:p>
            <a:pPr marL="298450" lvl="0" indent="-285750" algn="l" rtl="0">
              <a:spcBef>
                <a:spcPts val="1600"/>
              </a:spcBef>
              <a:spcAft>
                <a:spcPts val="0"/>
              </a:spcAft>
              <a:buClr>
                <a:schemeClr val="accent4"/>
              </a:buClr>
              <a:buSzPts val="1600"/>
              <a:buFont typeface="Wingdings" panose="05000000000000000000" pitchFamily="2" charset="2"/>
              <a:buChar char="Ø"/>
            </a:pPr>
            <a:r>
              <a:rPr lang="en-US" b="1" i="0" dirty="0">
                <a:effectLst/>
                <a:latin typeface="Söhne"/>
              </a:rPr>
              <a:t>Inefficient and imprecise plant watering practices often lead to overwatering or underwatering, resulting in plant stress, reduced growth, and unnecessary water wastage.</a:t>
            </a:r>
          </a:p>
          <a:p>
            <a:pPr marL="298450" lvl="0" indent="-285750" algn="l" rtl="0">
              <a:spcBef>
                <a:spcPts val="1600"/>
              </a:spcBef>
              <a:spcAft>
                <a:spcPts val="0"/>
              </a:spcAft>
              <a:buClr>
                <a:schemeClr val="accent4"/>
              </a:buClr>
              <a:buSzPts val="1600"/>
              <a:buFont typeface="Wingdings" panose="05000000000000000000" pitchFamily="2" charset="2"/>
              <a:buChar char="Ø"/>
            </a:pPr>
            <a:r>
              <a:rPr lang="en-US" b="1" i="0" dirty="0">
                <a:solidFill>
                  <a:schemeClr val="tx2"/>
                </a:solidFill>
                <a:effectLst/>
                <a:latin typeface="Söhne"/>
              </a:rPr>
              <a:t>Traditional methods of manual watering can lead to overwatering or underwatering, causing unnecessary stress to plants and negatively impacting their growth. Inconsistent care routines further compound the issue, making it challenging for individuals to maintain healthy, thriving gardens. </a:t>
            </a:r>
          </a:p>
          <a:p>
            <a:pPr marL="12700" lvl="0" indent="0" algn="l" rtl="0">
              <a:spcBef>
                <a:spcPts val="1600"/>
              </a:spcBef>
              <a:spcAft>
                <a:spcPts val="0"/>
              </a:spcAft>
              <a:buClr>
                <a:schemeClr val="accent4"/>
              </a:buClr>
              <a:buSzPts val="1600"/>
              <a:buNone/>
            </a:pPr>
            <a:r>
              <a:rPr lang="en-US" b="1" i="0" dirty="0">
                <a:solidFill>
                  <a:schemeClr val="tx2"/>
                </a:solidFill>
                <a:effectLst/>
                <a:latin typeface="Söhne"/>
              </a:rPr>
              <a:t>“The project's objective is to tackle these issues by developing an automated Smart Plant Watering System that not only conserves water but also optimizes plant care based on individual needs, ultimately promoting healthier and more sustainable gardening practices.”</a:t>
            </a:r>
            <a:endParaRPr b="1" dirty="0">
              <a:solidFill>
                <a:schemeClr val="tx2"/>
              </a:solidFill>
              <a:latin typeface="Lato"/>
              <a:ea typeface="Lato"/>
              <a:cs typeface="Lato"/>
              <a:sym typeface="Lato"/>
            </a:endParaRPr>
          </a:p>
        </p:txBody>
      </p:sp>
      <p:grpSp>
        <p:nvGrpSpPr>
          <p:cNvPr id="711" name="Google Shape;711;p65"/>
          <p:cNvGrpSpPr/>
          <p:nvPr/>
        </p:nvGrpSpPr>
        <p:grpSpPr>
          <a:xfrm>
            <a:off x="7353000" y="2571074"/>
            <a:ext cx="1726737" cy="1638476"/>
            <a:chOff x="2956625" y="695323"/>
            <a:chExt cx="1049357" cy="993667"/>
          </a:xfrm>
        </p:grpSpPr>
        <p:sp>
          <p:nvSpPr>
            <p:cNvPr id="712" name="Google Shape;712;p65"/>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65"/>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65"/>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65"/>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65"/>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65"/>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65"/>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65"/>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65"/>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65"/>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65"/>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65"/>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65"/>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65"/>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65"/>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8" name="Google Shape;728;p65"/>
          <p:cNvGrpSpPr/>
          <p:nvPr/>
        </p:nvGrpSpPr>
        <p:grpSpPr>
          <a:xfrm rot="5400000">
            <a:off x="7990306" y="4257989"/>
            <a:ext cx="166385" cy="701016"/>
            <a:chOff x="8668080" y="2328029"/>
            <a:chExt cx="127488" cy="537136"/>
          </a:xfrm>
        </p:grpSpPr>
        <p:sp>
          <p:nvSpPr>
            <p:cNvPr id="729" name="Google Shape;72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41" name="Google Shape;741;p65"/>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742" name="Google Shape;742;p65"/>
          <p:cNvGrpSpPr/>
          <p:nvPr/>
        </p:nvGrpSpPr>
        <p:grpSpPr>
          <a:xfrm>
            <a:off x="7234974" y="1844047"/>
            <a:ext cx="198233" cy="168803"/>
            <a:chOff x="3080599" y="534997"/>
            <a:chExt cx="198233" cy="168803"/>
          </a:xfrm>
        </p:grpSpPr>
        <p:sp>
          <p:nvSpPr>
            <p:cNvPr id="743" name="Google Shape;743;p6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6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6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65"/>
          <p:cNvGrpSpPr/>
          <p:nvPr/>
        </p:nvGrpSpPr>
        <p:grpSpPr>
          <a:xfrm>
            <a:off x="8054217" y="2319399"/>
            <a:ext cx="200951" cy="162552"/>
            <a:chOff x="5095817" y="961574"/>
            <a:chExt cx="200951" cy="162552"/>
          </a:xfrm>
        </p:grpSpPr>
        <p:sp>
          <p:nvSpPr>
            <p:cNvPr id="747" name="Google Shape;747;p6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6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6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0" name="Google Shape;750;p65"/>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51" name="Google Shape;751;p65"/>
          <p:cNvGrpSpPr/>
          <p:nvPr/>
        </p:nvGrpSpPr>
        <p:grpSpPr>
          <a:xfrm>
            <a:off x="88081" y="3292812"/>
            <a:ext cx="310599" cy="294704"/>
            <a:chOff x="2327131" y="3148937"/>
            <a:chExt cx="310599" cy="294704"/>
          </a:xfrm>
        </p:grpSpPr>
        <p:sp>
          <p:nvSpPr>
            <p:cNvPr id="752" name="Google Shape;752;p6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6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5"/>
        <p:cNvGrpSpPr/>
        <p:nvPr/>
      </p:nvGrpSpPr>
      <p:grpSpPr>
        <a:xfrm>
          <a:off x="0" y="0"/>
          <a:ext cx="0" cy="0"/>
          <a:chOff x="0" y="0"/>
          <a:chExt cx="0" cy="0"/>
        </a:xfrm>
      </p:grpSpPr>
      <p:sp>
        <p:nvSpPr>
          <p:cNvPr id="2246" name="Google Shape;2246;p97"/>
          <p:cNvSpPr txBox="1">
            <a:spLocks noGrp="1"/>
          </p:cNvSpPr>
          <p:nvPr>
            <p:ph type="title"/>
          </p:nvPr>
        </p:nvSpPr>
        <p:spPr>
          <a:xfrm flipH="1">
            <a:off x="4072800" y="2063871"/>
            <a:ext cx="4205100" cy="122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Proposed Solution</a:t>
            </a:r>
            <a:endParaRPr dirty="0"/>
          </a:p>
        </p:txBody>
      </p:sp>
      <p:sp>
        <p:nvSpPr>
          <p:cNvPr id="2248" name="Google Shape;2248;p97"/>
          <p:cNvSpPr txBox="1">
            <a:spLocks noGrp="1"/>
          </p:cNvSpPr>
          <p:nvPr>
            <p:ph type="title" idx="2"/>
          </p:nvPr>
        </p:nvSpPr>
        <p:spPr>
          <a:xfrm>
            <a:off x="39966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dirty="0"/>
          </a:p>
        </p:txBody>
      </p:sp>
      <p:cxnSp>
        <p:nvCxnSpPr>
          <p:cNvPr id="2249" name="Google Shape;2249;p97"/>
          <p:cNvCxnSpPr/>
          <p:nvPr/>
        </p:nvCxnSpPr>
        <p:spPr>
          <a:xfrm>
            <a:off x="4072800" y="3367175"/>
            <a:ext cx="4343700" cy="0"/>
          </a:xfrm>
          <a:prstGeom prst="straightConnector1">
            <a:avLst/>
          </a:prstGeom>
          <a:noFill/>
          <a:ln w="19050" cap="flat" cmpd="sng">
            <a:solidFill>
              <a:schemeClr val="lt2"/>
            </a:solidFill>
            <a:prstDash val="solid"/>
            <a:round/>
            <a:headEnd type="none" w="med" len="med"/>
            <a:tailEnd type="none" w="med" len="med"/>
          </a:ln>
        </p:spPr>
      </p:cxnSp>
      <p:grpSp>
        <p:nvGrpSpPr>
          <p:cNvPr id="2250" name="Google Shape;2250;p97"/>
          <p:cNvGrpSpPr/>
          <p:nvPr/>
        </p:nvGrpSpPr>
        <p:grpSpPr>
          <a:xfrm flipH="1">
            <a:off x="724840" y="274225"/>
            <a:ext cx="1521661" cy="1635628"/>
            <a:chOff x="6990438" y="274225"/>
            <a:chExt cx="1521661" cy="1635628"/>
          </a:xfrm>
        </p:grpSpPr>
        <p:sp>
          <p:nvSpPr>
            <p:cNvPr id="2251" name="Google Shape;2251;p97"/>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2" name="Google Shape;2252;p97"/>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3" name="Google Shape;2253;p97"/>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4" name="Google Shape;2254;p97"/>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5" name="Google Shape;2255;p97"/>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6" name="Google Shape;2256;p97"/>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57" name="Google Shape;2257;p97"/>
          <p:cNvSpPr/>
          <p:nvPr/>
        </p:nvSpPr>
        <p:spPr>
          <a:xfrm flipH="1">
            <a:off x="5422467"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8" name="Google Shape;2258;p97"/>
          <p:cNvSpPr/>
          <p:nvPr/>
        </p:nvSpPr>
        <p:spPr>
          <a:xfrm flipH="1">
            <a:off x="5789225"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59" name="Google Shape;2259;p97"/>
          <p:cNvGrpSpPr/>
          <p:nvPr/>
        </p:nvGrpSpPr>
        <p:grpSpPr>
          <a:xfrm flipH="1">
            <a:off x="724849" y="3882964"/>
            <a:ext cx="166385" cy="701016"/>
            <a:chOff x="8668080" y="2328029"/>
            <a:chExt cx="127488" cy="537136"/>
          </a:xfrm>
        </p:grpSpPr>
        <p:sp>
          <p:nvSpPr>
            <p:cNvPr id="2260" name="Google Shape;2260;p9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1" name="Google Shape;2261;p9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2" name="Google Shape;2262;p9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3" name="Google Shape;2263;p9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4" name="Google Shape;2264;p9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5" name="Google Shape;2265;p9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6" name="Google Shape;2266;p9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7" name="Google Shape;2267;p9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8" name="Google Shape;2268;p9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9" name="Google Shape;2269;p9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0" name="Google Shape;2270;p9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1" name="Google Shape;2271;p9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72" name="Google Shape;2272;p97"/>
          <p:cNvGrpSpPr/>
          <p:nvPr/>
        </p:nvGrpSpPr>
        <p:grpSpPr>
          <a:xfrm rot="-5400000" flipH="1">
            <a:off x="8078400" y="184490"/>
            <a:ext cx="166385" cy="701016"/>
            <a:chOff x="8668080" y="2328029"/>
            <a:chExt cx="127488" cy="537136"/>
          </a:xfrm>
        </p:grpSpPr>
        <p:sp>
          <p:nvSpPr>
            <p:cNvPr id="2273" name="Google Shape;2273;p9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4" name="Google Shape;2274;p9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5" name="Google Shape;2275;p9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6" name="Google Shape;2276;p9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7" name="Google Shape;2277;p9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8" name="Google Shape;2278;p9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9" name="Google Shape;2279;p9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0" name="Google Shape;2280;p9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1" name="Google Shape;2281;p9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2" name="Google Shape;2282;p9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3" name="Google Shape;2283;p9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4" name="Google Shape;2284;p9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5" name="Google Shape;2285;p97"/>
          <p:cNvGrpSpPr/>
          <p:nvPr/>
        </p:nvGrpSpPr>
        <p:grpSpPr>
          <a:xfrm flipH="1">
            <a:off x="3586826" y="4053157"/>
            <a:ext cx="274389" cy="287882"/>
            <a:chOff x="6009387" y="4170971"/>
            <a:chExt cx="274389" cy="287882"/>
          </a:xfrm>
        </p:grpSpPr>
        <p:sp>
          <p:nvSpPr>
            <p:cNvPr id="2286" name="Google Shape;2286;p97"/>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7" name="Google Shape;2287;p97"/>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8" name="Google Shape;2288;p97"/>
          <p:cNvGrpSpPr/>
          <p:nvPr/>
        </p:nvGrpSpPr>
        <p:grpSpPr>
          <a:xfrm>
            <a:off x="891220" y="618200"/>
            <a:ext cx="2107202" cy="2256195"/>
            <a:chOff x="279450" y="571167"/>
            <a:chExt cx="1533626" cy="1642063"/>
          </a:xfrm>
        </p:grpSpPr>
        <p:sp>
          <p:nvSpPr>
            <p:cNvPr id="2289" name="Google Shape;2289;p97"/>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0" name="Google Shape;2290;p97"/>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1" name="Google Shape;2291;p97"/>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2" name="Google Shape;2292;p97"/>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3" name="Google Shape;2293;p97"/>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4" name="Google Shape;2294;p97"/>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5" name="Google Shape;2295;p97"/>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6" name="Google Shape;2296;p97"/>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pSp>
      <p:grpSp>
        <p:nvGrpSpPr>
          <p:cNvPr id="4" name="Google Shape;2272;p97">
            <a:extLst>
              <a:ext uri="{FF2B5EF4-FFF2-40B4-BE49-F238E27FC236}">
                <a16:creationId xmlns:a16="http://schemas.microsoft.com/office/drawing/2014/main" id="{9607FB8E-158C-77D2-59E6-4F60DBDC24A4}"/>
              </a:ext>
            </a:extLst>
          </p:cNvPr>
          <p:cNvGrpSpPr/>
          <p:nvPr/>
        </p:nvGrpSpPr>
        <p:grpSpPr>
          <a:xfrm rot="16200000" flipH="1">
            <a:off x="7399243" y="3870087"/>
            <a:ext cx="166385" cy="701016"/>
            <a:chOff x="8668080" y="2328029"/>
            <a:chExt cx="127488" cy="537136"/>
          </a:xfrm>
        </p:grpSpPr>
        <p:sp>
          <p:nvSpPr>
            <p:cNvPr id="5" name="Google Shape;2273;p97">
              <a:extLst>
                <a:ext uri="{FF2B5EF4-FFF2-40B4-BE49-F238E27FC236}">
                  <a16:creationId xmlns:a16="http://schemas.microsoft.com/office/drawing/2014/main" id="{FE3F9A7A-1C6A-9192-CEED-82B742739792}"/>
                </a:ext>
              </a:extLst>
            </p:cNvPr>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2274;p97">
              <a:extLst>
                <a:ext uri="{FF2B5EF4-FFF2-40B4-BE49-F238E27FC236}">
                  <a16:creationId xmlns:a16="http://schemas.microsoft.com/office/drawing/2014/main" id="{A1B3D967-8F50-4493-458A-75CF1C5E7DF2}"/>
                </a:ext>
              </a:extLst>
            </p:cNvPr>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2275;p97">
              <a:extLst>
                <a:ext uri="{FF2B5EF4-FFF2-40B4-BE49-F238E27FC236}">
                  <a16:creationId xmlns:a16="http://schemas.microsoft.com/office/drawing/2014/main" id="{8B6CEEF3-80D3-5974-D85D-03BF1CCB708B}"/>
                </a:ext>
              </a:extLst>
            </p:cNvPr>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276;p97">
              <a:extLst>
                <a:ext uri="{FF2B5EF4-FFF2-40B4-BE49-F238E27FC236}">
                  <a16:creationId xmlns:a16="http://schemas.microsoft.com/office/drawing/2014/main" id="{00DC24EA-1001-D666-4E36-0A96F76D2C27}"/>
                </a:ext>
              </a:extLst>
            </p:cNvPr>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277;p97">
              <a:extLst>
                <a:ext uri="{FF2B5EF4-FFF2-40B4-BE49-F238E27FC236}">
                  <a16:creationId xmlns:a16="http://schemas.microsoft.com/office/drawing/2014/main" id="{D7B407C3-4C3C-11E7-91E2-4D6F411EC54C}"/>
                </a:ext>
              </a:extLst>
            </p:cNvPr>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278;p97">
              <a:extLst>
                <a:ext uri="{FF2B5EF4-FFF2-40B4-BE49-F238E27FC236}">
                  <a16:creationId xmlns:a16="http://schemas.microsoft.com/office/drawing/2014/main" id="{98BB095B-A7B0-F510-435E-4319AAC26D55}"/>
                </a:ext>
              </a:extLst>
            </p:cNvPr>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279;p97">
              <a:extLst>
                <a:ext uri="{FF2B5EF4-FFF2-40B4-BE49-F238E27FC236}">
                  <a16:creationId xmlns:a16="http://schemas.microsoft.com/office/drawing/2014/main" id="{66FF9B0A-1D60-28ED-E1DE-432B0DEAD694}"/>
                </a:ext>
              </a:extLst>
            </p:cNvPr>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280;p97">
              <a:extLst>
                <a:ext uri="{FF2B5EF4-FFF2-40B4-BE49-F238E27FC236}">
                  <a16:creationId xmlns:a16="http://schemas.microsoft.com/office/drawing/2014/main" id="{B9725756-B275-7197-E366-C82B50F23AC0}"/>
                </a:ext>
              </a:extLst>
            </p:cNvPr>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281;p97">
              <a:extLst>
                <a:ext uri="{FF2B5EF4-FFF2-40B4-BE49-F238E27FC236}">
                  <a16:creationId xmlns:a16="http://schemas.microsoft.com/office/drawing/2014/main" id="{BD4EF973-6E08-D75D-D9B1-03B5B359D406}"/>
                </a:ext>
              </a:extLst>
            </p:cNvPr>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282;p97">
              <a:extLst>
                <a:ext uri="{FF2B5EF4-FFF2-40B4-BE49-F238E27FC236}">
                  <a16:creationId xmlns:a16="http://schemas.microsoft.com/office/drawing/2014/main" id="{CDC37823-53F2-8738-3358-F9539199D0C3}"/>
                </a:ext>
              </a:extLst>
            </p:cNvPr>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283;p97">
              <a:extLst>
                <a:ext uri="{FF2B5EF4-FFF2-40B4-BE49-F238E27FC236}">
                  <a16:creationId xmlns:a16="http://schemas.microsoft.com/office/drawing/2014/main" id="{377677BE-E951-E6F4-6430-CB69B083228A}"/>
                </a:ext>
              </a:extLst>
            </p:cNvPr>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284;p97">
              <a:extLst>
                <a:ext uri="{FF2B5EF4-FFF2-40B4-BE49-F238E27FC236}">
                  <a16:creationId xmlns:a16="http://schemas.microsoft.com/office/drawing/2014/main" id="{324E5EF9-A307-42A5-5214-15601DA52385}"/>
                </a:ext>
              </a:extLst>
            </p:cNvPr>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 name="TextBox 18">
            <a:extLst>
              <a:ext uri="{FF2B5EF4-FFF2-40B4-BE49-F238E27FC236}">
                <a16:creationId xmlns:a16="http://schemas.microsoft.com/office/drawing/2014/main" id="{64053E4C-3539-3664-CA13-E19244674859}"/>
              </a:ext>
            </a:extLst>
          </p:cNvPr>
          <p:cNvSpPr txBox="1"/>
          <p:nvPr/>
        </p:nvSpPr>
        <p:spPr>
          <a:xfrm>
            <a:off x="4054980" y="3520806"/>
            <a:ext cx="4240740" cy="338554"/>
          </a:xfrm>
          <a:prstGeom prst="rect">
            <a:avLst/>
          </a:prstGeom>
          <a:noFill/>
        </p:spPr>
        <p:txBody>
          <a:bodyPr wrap="square" rtlCol="0">
            <a:spAutoFit/>
          </a:bodyPr>
          <a:lstStyle/>
          <a:p>
            <a:r>
              <a:rPr lang="en-IN" sz="1600" dirty="0">
                <a:solidFill>
                  <a:schemeClr val="tx2"/>
                </a:solidFill>
                <a:latin typeface="Lato" panose="020F0502020204030203" pitchFamily="34" charset="0"/>
                <a:ea typeface="Lato" panose="020F0502020204030203" pitchFamily="34" charset="0"/>
                <a:cs typeface="Lato" panose="020F0502020204030203" pitchFamily="34" charset="0"/>
              </a:rPr>
              <a:t>Smart Plant Watering System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72"/>
          <p:cNvSpPr txBox="1">
            <a:spLocks noGrp="1"/>
          </p:cNvSpPr>
          <p:nvPr>
            <p:ph type="title" idx="8"/>
          </p:nvPr>
        </p:nvSpPr>
        <p:spPr>
          <a:xfrm>
            <a:off x="713030" y="666845"/>
            <a:ext cx="7574973" cy="4441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OUR PROPOSED SOLUTION </a:t>
            </a:r>
            <a:endParaRPr dirty="0"/>
          </a:p>
        </p:txBody>
      </p:sp>
      <p:sp>
        <p:nvSpPr>
          <p:cNvPr id="1070" name="Google Shape;1070;p72"/>
          <p:cNvSpPr txBox="1">
            <a:spLocks noGrp="1"/>
          </p:cNvSpPr>
          <p:nvPr>
            <p:ph type="title" idx="4"/>
          </p:nvPr>
        </p:nvSpPr>
        <p:spPr>
          <a:xfrm>
            <a:off x="1429451" y="3171903"/>
            <a:ext cx="2744850" cy="54791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b="1" i="0" dirty="0">
                <a:effectLst/>
                <a:latin typeface="Days One" panose="020B0604020202020204" charset="0"/>
              </a:rPr>
              <a:t>Energy-Efficient Operation</a:t>
            </a:r>
            <a:endParaRPr sz="1800" dirty="0">
              <a:latin typeface="Days One" panose="020B0604020202020204" charset="0"/>
            </a:endParaRPr>
          </a:p>
        </p:txBody>
      </p:sp>
      <p:sp>
        <p:nvSpPr>
          <p:cNvPr id="1071" name="Google Shape;1071;p72"/>
          <p:cNvSpPr txBox="1">
            <a:spLocks noGrp="1"/>
          </p:cNvSpPr>
          <p:nvPr>
            <p:ph type="subTitle" idx="5"/>
          </p:nvPr>
        </p:nvSpPr>
        <p:spPr>
          <a:xfrm>
            <a:off x="976280" y="4111574"/>
            <a:ext cx="3490262" cy="852173"/>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US" b="1" i="0" dirty="0">
                <a:solidFill>
                  <a:schemeClr val="tx2"/>
                </a:solidFill>
                <a:effectLst/>
                <a:latin typeface="Söhne"/>
              </a:rPr>
              <a:t>Integrate solar panels to power the system, reducing energy consumption and environmental impact.</a:t>
            </a:r>
          </a:p>
          <a:p>
            <a:br>
              <a:rPr lang="en-US" dirty="0"/>
            </a:br>
            <a:endParaRPr dirty="0"/>
          </a:p>
        </p:txBody>
      </p:sp>
      <p:sp>
        <p:nvSpPr>
          <p:cNvPr id="1072" name="Google Shape;1072;p72"/>
          <p:cNvSpPr txBox="1">
            <a:spLocks noGrp="1"/>
          </p:cNvSpPr>
          <p:nvPr>
            <p:ph type="title"/>
          </p:nvPr>
        </p:nvSpPr>
        <p:spPr>
          <a:xfrm>
            <a:off x="1414784" y="1463799"/>
            <a:ext cx="3342886" cy="4697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i="0" dirty="0">
                <a:effectLst/>
                <a:latin typeface="Days One" panose="020B0604020202020204" charset="0"/>
              </a:rPr>
              <a:t>Automated Watering System</a:t>
            </a:r>
            <a:endParaRPr sz="1800" dirty="0">
              <a:latin typeface="Days One" panose="020B0604020202020204" charset="0"/>
            </a:endParaRPr>
          </a:p>
        </p:txBody>
      </p:sp>
      <p:sp>
        <p:nvSpPr>
          <p:cNvPr id="1073" name="Google Shape;1073;p72"/>
          <p:cNvSpPr txBox="1">
            <a:spLocks noGrp="1"/>
          </p:cNvSpPr>
          <p:nvPr>
            <p:ph type="subTitle" idx="1"/>
          </p:nvPr>
        </p:nvSpPr>
        <p:spPr>
          <a:xfrm>
            <a:off x="1431142" y="2321864"/>
            <a:ext cx="2789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i="0" dirty="0">
                <a:solidFill>
                  <a:schemeClr val="tx2"/>
                </a:solidFill>
                <a:effectLst/>
                <a:latin typeface="Söhne"/>
              </a:rPr>
              <a:t>Develop a user-friendly Smart Plant Watering System that serves as an automated companion for plant care.</a:t>
            </a:r>
            <a:endParaRPr b="1" dirty="0">
              <a:solidFill>
                <a:schemeClr val="tx2"/>
              </a:solidFill>
            </a:endParaRPr>
          </a:p>
        </p:txBody>
      </p:sp>
      <p:sp>
        <p:nvSpPr>
          <p:cNvPr id="1074" name="Google Shape;1074;p72"/>
          <p:cNvSpPr txBox="1">
            <a:spLocks noGrp="1"/>
          </p:cNvSpPr>
          <p:nvPr>
            <p:ph type="title" idx="2"/>
          </p:nvPr>
        </p:nvSpPr>
        <p:spPr>
          <a:xfrm>
            <a:off x="5568320" y="1441456"/>
            <a:ext cx="2789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b="1" i="0" dirty="0">
                <a:effectLst/>
                <a:latin typeface="Days One" panose="020B0604020202020204" charset="0"/>
              </a:rPr>
              <a:t>Precise Moisture Monitoring</a:t>
            </a:r>
            <a:endParaRPr sz="1800" dirty="0">
              <a:latin typeface="Days One" panose="020B0604020202020204" charset="0"/>
            </a:endParaRPr>
          </a:p>
        </p:txBody>
      </p:sp>
      <p:sp>
        <p:nvSpPr>
          <p:cNvPr id="1075" name="Google Shape;1075;p72"/>
          <p:cNvSpPr txBox="1">
            <a:spLocks noGrp="1"/>
          </p:cNvSpPr>
          <p:nvPr>
            <p:ph type="subTitle" idx="3"/>
          </p:nvPr>
        </p:nvSpPr>
        <p:spPr>
          <a:xfrm>
            <a:off x="5568320" y="2201470"/>
            <a:ext cx="3720954" cy="76788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i="0" dirty="0">
                <a:solidFill>
                  <a:schemeClr val="tx2"/>
                </a:solidFill>
                <a:effectLst/>
                <a:latin typeface="Söhne"/>
              </a:rPr>
              <a:t>Incorporate advanced soil moisture sensors to accurately measure moisture levels in real-time, ensuring plants receive the right amount of water.</a:t>
            </a:r>
            <a:endParaRPr b="1" dirty="0">
              <a:solidFill>
                <a:schemeClr val="tx2"/>
              </a:solidFill>
            </a:endParaRPr>
          </a:p>
        </p:txBody>
      </p:sp>
      <p:sp>
        <p:nvSpPr>
          <p:cNvPr id="1076" name="Google Shape;1076;p72"/>
          <p:cNvSpPr txBox="1">
            <a:spLocks noGrp="1"/>
          </p:cNvSpPr>
          <p:nvPr>
            <p:ph type="title" idx="6"/>
          </p:nvPr>
        </p:nvSpPr>
        <p:spPr>
          <a:xfrm>
            <a:off x="5576251" y="3220266"/>
            <a:ext cx="2784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b="1" i="0" dirty="0">
                <a:effectLst/>
                <a:latin typeface="Days One" panose="020B0604020202020204" charset="0"/>
              </a:rPr>
              <a:t>Environmental Impact</a:t>
            </a:r>
            <a:endParaRPr sz="1800" dirty="0">
              <a:latin typeface="Days One" panose="020B0604020202020204" charset="0"/>
            </a:endParaRPr>
          </a:p>
        </p:txBody>
      </p:sp>
      <p:sp>
        <p:nvSpPr>
          <p:cNvPr id="1077" name="Google Shape;1077;p72"/>
          <p:cNvSpPr txBox="1">
            <a:spLocks noGrp="1"/>
          </p:cNvSpPr>
          <p:nvPr>
            <p:ph type="subTitle" idx="7"/>
          </p:nvPr>
        </p:nvSpPr>
        <p:spPr>
          <a:xfrm>
            <a:off x="5576251" y="4015283"/>
            <a:ext cx="3133918" cy="6493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i="0" dirty="0">
                <a:solidFill>
                  <a:schemeClr val="tx2"/>
                </a:solidFill>
                <a:effectLst/>
                <a:latin typeface="Söhne"/>
              </a:rPr>
              <a:t>Contribute to water conservation efforts by reducing water wastage and promoting responsible plant care.</a:t>
            </a:r>
            <a:endParaRPr b="1" dirty="0">
              <a:solidFill>
                <a:schemeClr val="tx2"/>
              </a:solidFill>
            </a:endParaRPr>
          </a:p>
        </p:txBody>
      </p:sp>
      <p:grpSp>
        <p:nvGrpSpPr>
          <p:cNvPr id="1078" name="Google Shape;1078;p72"/>
          <p:cNvGrpSpPr/>
          <p:nvPr/>
        </p:nvGrpSpPr>
        <p:grpSpPr>
          <a:xfrm>
            <a:off x="4836570" y="3312325"/>
            <a:ext cx="439450" cy="440350"/>
            <a:chOff x="5111288" y="3312325"/>
            <a:chExt cx="439450" cy="440350"/>
          </a:xfrm>
        </p:grpSpPr>
        <p:sp>
          <p:nvSpPr>
            <p:cNvPr id="1079" name="Google Shape;1079;p72"/>
            <p:cNvSpPr/>
            <p:nvPr/>
          </p:nvSpPr>
          <p:spPr>
            <a:xfrm>
              <a:off x="5468863" y="3355025"/>
              <a:ext cx="40050" cy="37825"/>
            </a:xfrm>
            <a:custGeom>
              <a:avLst/>
              <a:gdLst/>
              <a:ahLst/>
              <a:cxnLst/>
              <a:rect l="l" t="t" r="r" b="b"/>
              <a:pathLst>
                <a:path w="1602" h="1513" extrusionOk="0">
                  <a:moveTo>
                    <a:pt x="357" y="1"/>
                  </a:moveTo>
                  <a:cubicBezTo>
                    <a:pt x="1" y="1"/>
                    <a:pt x="1" y="499"/>
                    <a:pt x="357" y="534"/>
                  </a:cubicBezTo>
                  <a:cubicBezTo>
                    <a:pt x="748" y="534"/>
                    <a:pt x="1068" y="855"/>
                    <a:pt x="1068" y="1246"/>
                  </a:cubicBezTo>
                  <a:cubicBezTo>
                    <a:pt x="1068" y="1424"/>
                    <a:pt x="1202" y="1513"/>
                    <a:pt x="1335" y="1513"/>
                  </a:cubicBezTo>
                  <a:cubicBezTo>
                    <a:pt x="1468" y="1513"/>
                    <a:pt x="1602" y="1424"/>
                    <a:pt x="1602" y="1246"/>
                  </a:cubicBezTo>
                  <a:cubicBezTo>
                    <a:pt x="1602" y="570"/>
                    <a:pt x="1033" y="1"/>
                    <a:pt x="3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72"/>
            <p:cNvSpPr/>
            <p:nvPr/>
          </p:nvSpPr>
          <p:spPr>
            <a:xfrm>
              <a:off x="5468863" y="3312325"/>
              <a:ext cx="81875" cy="79650"/>
            </a:xfrm>
            <a:custGeom>
              <a:avLst/>
              <a:gdLst/>
              <a:ahLst/>
              <a:cxnLst/>
              <a:rect l="l" t="t" r="r" b="b"/>
              <a:pathLst>
                <a:path w="3275" h="3186" extrusionOk="0">
                  <a:moveTo>
                    <a:pt x="357" y="1"/>
                  </a:moveTo>
                  <a:cubicBezTo>
                    <a:pt x="1" y="1"/>
                    <a:pt x="1" y="535"/>
                    <a:pt x="357" y="535"/>
                  </a:cubicBezTo>
                  <a:cubicBezTo>
                    <a:pt x="1673" y="570"/>
                    <a:pt x="2705" y="1602"/>
                    <a:pt x="2741" y="2918"/>
                  </a:cubicBezTo>
                  <a:cubicBezTo>
                    <a:pt x="2741" y="3096"/>
                    <a:pt x="2874" y="3185"/>
                    <a:pt x="3007" y="3185"/>
                  </a:cubicBezTo>
                  <a:cubicBezTo>
                    <a:pt x="3141" y="3185"/>
                    <a:pt x="3274" y="3096"/>
                    <a:pt x="3274" y="2918"/>
                  </a:cubicBezTo>
                  <a:cubicBezTo>
                    <a:pt x="3239" y="2171"/>
                    <a:pt x="2918" y="1424"/>
                    <a:pt x="2385" y="890"/>
                  </a:cubicBezTo>
                  <a:cubicBezTo>
                    <a:pt x="1851" y="357"/>
                    <a:pt x="1104" y="36"/>
                    <a:pt x="3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72"/>
            <p:cNvSpPr/>
            <p:nvPr/>
          </p:nvSpPr>
          <p:spPr>
            <a:xfrm>
              <a:off x="5469763" y="3334575"/>
              <a:ext cx="59625" cy="58275"/>
            </a:xfrm>
            <a:custGeom>
              <a:avLst/>
              <a:gdLst/>
              <a:ahLst/>
              <a:cxnLst/>
              <a:rect l="l" t="t" r="r" b="b"/>
              <a:pathLst>
                <a:path w="2385" h="2331" extrusionOk="0">
                  <a:moveTo>
                    <a:pt x="321" y="0"/>
                  </a:moveTo>
                  <a:cubicBezTo>
                    <a:pt x="0" y="36"/>
                    <a:pt x="0" y="463"/>
                    <a:pt x="321" y="498"/>
                  </a:cubicBezTo>
                  <a:cubicBezTo>
                    <a:pt x="1175" y="498"/>
                    <a:pt x="1851" y="1210"/>
                    <a:pt x="1851" y="2064"/>
                  </a:cubicBezTo>
                  <a:cubicBezTo>
                    <a:pt x="1851" y="2242"/>
                    <a:pt x="1984" y="2331"/>
                    <a:pt x="2117" y="2331"/>
                  </a:cubicBezTo>
                  <a:cubicBezTo>
                    <a:pt x="2251" y="2331"/>
                    <a:pt x="2384" y="2242"/>
                    <a:pt x="2384" y="2064"/>
                  </a:cubicBezTo>
                  <a:cubicBezTo>
                    <a:pt x="2384" y="925"/>
                    <a:pt x="1459"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72"/>
            <p:cNvSpPr/>
            <p:nvPr/>
          </p:nvSpPr>
          <p:spPr>
            <a:xfrm>
              <a:off x="5137963" y="3402175"/>
              <a:ext cx="119850" cy="109875"/>
            </a:xfrm>
            <a:custGeom>
              <a:avLst/>
              <a:gdLst/>
              <a:ahLst/>
              <a:cxnLst/>
              <a:rect l="l" t="t" r="r" b="b"/>
              <a:pathLst>
                <a:path w="4794" h="4395" extrusionOk="0">
                  <a:moveTo>
                    <a:pt x="641" y="1"/>
                  </a:moveTo>
                  <a:cubicBezTo>
                    <a:pt x="285" y="1"/>
                    <a:pt x="1" y="285"/>
                    <a:pt x="1" y="641"/>
                  </a:cubicBezTo>
                  <a:lnTo>
                    <a:pt x="1" y="4128"/>
                  </a:lnTo>
                  <a:cubicBezTo>
                    <a:pt x="1" y="4306"/>
                    <a:pt x="125" y="4395"/>
                    <a:pt x="250" y="4395"/>
                  </a:cubicBezTo>
                  <a:cubicBezTo>
                    <a:pt x="374" y="4395"/>
                    <a:pt x="499" y="4306"/>
                    <a:pt x="499" y="4128"/>
                  </a:cubicBezTo>
                  <a:lnTo>
                    <a:pt x="499" y="641"/>
                  </a:lnTo>
                  <a:cubicBezTo>
                    <a:pt x="499" y="570"/>
                    <a:pt x="570" y="499"/>
                    <a:pt x="641" y="499"/>
                  </a:cubicBezTo>
                  <a:lnTo>
                    <a:pt x="4448" y="499"/>
                  </a:lnTo>
                  <a:cubicBezTo>
                    <a:pt x="4461" y="501"/>
                    <a:pt x="4473" y="502"/>
                    <a:pt x="4485" y="502"/>
                  </a:cubicBezTo>
                  <a:cubicBezTo>
                    <a:pt x="4677" y="502"/>
                    <a:pt x="4794" y="239"/>
                    <a:pt x="4626" y="72"/>
                  </a:cubicBezTo>
                  <a:cubicBezTo>
                    <a:pt x="4591" y="36"/>
                    <a:pt x="4519" y="1"/>
                    <a:pt x="4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72"/>
            <p:cNvSpPr/>
            <p:nvPr/>
          </p:nvSpPr>
          <p:spPr>
            <a:xfrm>
              <a:off x="5111288" y="3374600"/>
              <a:ext cx="439450" cy="378075"/>
            </a:xfrm>
            <a:custGeom>
              <a:avLst/>
              <a:gdLst/>
              <a:ahLst/>
              <a:cxnLst/>
              <a:rect l="l" t="t" r="r" b="b"/>
              <a:pathLst>
                <a:path w="17578" h="15123" extrusionOk="0">
                  <a:moveTo>
                    <a:pt x="13628" y="499"/>
                  </a:moveTo>
                  <a:cubicBezTo>
                    <a:pt x="14161" y="499"/>
                    <a:pt x="14588" y="926"/>
                    <a:pt x="14588" y="1459"/>
                  </a:cubicBezTo>
                  <a:lnTo>
                    <a:pt x="14588" y="4128"/>
                  </a:lnTo>
                  <a:lnTo>
                    <a:pt x="14019" y="4128"/>
                  </a:lnTo>
                  <a:lnTo>
                    <a:pt x="14019" y="1744"/>
                  </a:lnTo>
                  <a:cubicBezTo>
                    <a:pt x="14019" y="1388"/>
                    <a:pt x="13734" y="1104"/>
                    <a:pt x="13379" y="1104"/>
                  </a:cubicBezTo>
                  <a:lnTo>
                    <a:pt x="6725" y="1104"/>
                  </a:lnTo>
                  <a:cubicBezTo>
                    <a:pt x="6476" y="1104"/>
                    <a:pt x="6334" y="1388"/>
                    <a:pt x="6512" y="1530"/>
                  </a:cubicBezTo>
                  <a:cubicBezTo>
                    <a:pt x="6583" y="1602"/>
                    <a:pt x="6654" y="1602"/>
                    <a:pt x="6689" y="1637"/>
                  </a:cubicBezTo>
                  <a:lnTo>
                    <a:pt x="13379" y="1637"/>
                  </a:lnTo>
                  <a:cubicBezTo>
                    <a:pt x="13450" y="1637"/>
                    <a:pt x="13485" y="1673"/>
                    <a:pt x="13485" y="1744"/>
                  </a:cubicBezTo>
                  <a:lnTo>
                    <a:pt x="13485" y="4128"/>
                  </a:lnTo>
                  <a:lnTo>
                    <a:pt x="13308" y="4128"/>
                  </a:lnTo>
                  <a:cubicBezTo>
                    <a:pt x="12738" y="4128"/>
                    <a:pt x="12276" y="4590"/>
                    <a:pt x="12276" y="5160"/>
                  </a:cubicBezTo>
                  <a:lnTo>
                    <a:pt x="12276" y="8575"/>
                  </a:lnTo>
                  <a:lnTo>
                    <a:pt x="1708" y="8575"/>
                  </a:lnTo>
                  <a:cubicBezTo>
                    <a:pt x="1637" y="8575"/>
                    <a:pt x="1566" y="8504"/>
                    <a:pt x="1566" y="8433"/>
                  </a:cubicBezTo>
                  <a:lnTo>
                    <a:pt x="1566" y="6441"/>
                  </a:lnTo>
                  <a:cubicBezTo>
                    <a:pt x="1566" y="6280"/>
                    <a:pt x="1441" y="6200"/>
                    <a:pt x="1317" y="6200"/>
                  </a:cubicBezTo>
                  <a:cubicBezTo>
                    <a:pt x="1192" y="6200"/>
                    <a:pt x="1068" y="6280"/>
                    <a:pt x="1068" y="6441"/>
                  </a:cubicBezTo>
                  <a:lnTo>
                    <a:pt x="1068" y="8433"/>
                  </a:lnTo>
                  <a:cubicBezTo>
                    <a:pt x="1068" y="8789"/>
                    <a:pt x="1352" y="9074"/>
                    <a:pt x="1708" y="9074"/>
                  </a:cubicBezTo>
                  <a:lnTo>
                    <a:pt x="12276" y="9074"/>
                  </a:lnTo>
                  <a:lnTo>
                    <a:pt x="12276" y="9607"/>
                  </a:lnTo>
                  <a:lnTo>
                    <a:pt x="1495" y="9607"/>
                  </a:lnTo>
                  <a:cubicBezTo>
                    <a:pt x="961" y="9607"/>
                    <a:pt x="498" y="9180"/>
                    <a:pt x="498" y="8647"/>
                  </a:cubicBezTo>
                  <a:lnTo>
                    <a:pt x="498" y="1459"/>
                  </a:lnTo>
                  <a:cubicBezTo>
                    <a:pt x="498" y="926"/>
                    <a:pt x="961" y="499"/>
                    <a:pt x="1495" y="499"/>
                  </a:cubicBezTo>
                  <a:close/>
                  <a:moveTo>
                    <a:pt x="7828" y="10105"/>
                  </a:moveTo>
                  <a:lnTo>
                    <a:pt x="7828" y="10710"/>
                  </a:lnTo>
                  <a:lnTo>
                    <a:pt x="7259" y="10710"/>
                  </a:lnTo>
                  <a:lnTo>
                    <a:pt x="7259" y="10105"/>
                  </a:lnTo>
                  <a:close/>
                  <a:moveTo>
                    <a:pt x="5705" y="11234"/>
                  </a:moveTo>
                  <a:cubicBezTo>
                    <a:pt x="5714" y="11234"/>
                    <a:pt x="5722" y="11237"/>
                    <a:pt x="5729" y="11244"/>
                  </a:cubicBezTo>
                  <a:lnTo>
                    <a:pt x="9394" y="11244"/>
                  </a:lnTo>
                  <a:cubicBezTo>
                    <a:pt x="9429" y="11244"/>
                    <a:pt x="9465" y="11280"/>
                    <a:pt x="9465" y="11315"/>
                  </a:cubicBezTo>
                  <a:lnTo>
                    <a:pt x="9465" y="11600"/>
                  </a:lnTo>
                  <a:cubicBezTo>
                    <a:pt x="9465" y="11635"/>
                    <a:pt x="9429" y="11671"/>
                    <a:pt x="9394" y="11671"/>
                  </a:cubicBezTo>
                  <a:lnTo>
                    <a:pt x="5729" y="11671"/>
                  </a:lnTo>
                  <a:cubicBezTo>
                    <a:pt x="5693" y="11671"/>
                    <a:pt x="5658" y="11635"/>
                    <a:pt x="5658" y="11600"/>
                  </a:cubicBezTo>
                  <a:lnTo>
                    <a:pt x="5658" y="11315"/>
                  </a:lnTo>
                  <a:cubicBezTo>
                    <a:pt x="5629" y="11286"/>
                    <a:pt x="5670" y="11234"/>
                    <a:pt x="5705" y="11234"/>
                  </a:cubicBezTo>
                  <a:close/>
                  <a:moveTo>
                    <a:pt x="16510" y="4626"/>
                  </a:moveTo>
                  <a:cubicBezTo>
                    <a:pt x="16794" y="4626"/>
                    <a:pt x="17044" y="4875"/>
                    <a:pt x="17044" y="5160"/>
                  </a:cubicBezTo>
                  <a:lnTo>
                    <a:pt x="17044" y="6583"/>
                  </a:lnTo>
                  <a:lnTo>
                    <a:pt x="14588" y="6583"/>
                  </a:lnTo>
                  <a:cubicBezTo>
                    <a:pt x="14233" y="6583"/>
                    <a:pt x="14233" y="7081"/>
                    <a:pt x="14588" y="7081"/>
                  </a:cubicBezTo>
                  <a:lnTo>
                    <a:pt x="17044" y="7081"/>
                  </a:lnTo>
                  <a:lnTo>
                    <a:pt x="17044" y="12667"/>
                  </a:lnTo>
                  <a:lnTo>
                    <a:pt x="12774" y="12667"/>
                  </a:lnTo>
                  <a:lnTo>
                    <a:pt x="12774" y="7081"/>
                  </a:lnTo>
                  <a:lnTo>
                    <a:pt x="13414" y="7081"/>
                  </a:lnTo>
                  <a:cubicBezTo>
                    <a:pt x="13770" y="7081"/>
                    <a:pt x="13770" y="6583"/>
                    <a:pt x="13414" y="6583"/>
                  </a:cubicBezTo>
                  <a:lnTo>
                    <a:pt x="12774" y="6583"/>
                  </a:lnTo>
                  <a:lnTo>
                    <a:pt x="12774" y="5160"/>
                  </a:lnTo>
                  <a:cubicBezTo>
                    <a:pt x="12774" y="4875"/>
                    <a:pt x="13023" y="4626"/>
                    <a:pt x="13343" y="4626"/>
                  </a:cubicBezTo>
                  <a:close/>
                  <a:moveTo>
                    <a:pt x="17044" y="13165"/>
                  </a:moveTo>
                  <a:lnTo>
                    <a:pt x="17044" y="14055"/>
                  </a:lnTo>
                  <a:cubicBezTo>
                    <a:pt x="17044" y="14375"/>
                    <a:pt x="16794" y="14589"/>
                    <a:pt x="16510" y="14624"/>
                  </a:cubicBezTo>
                  <a:lnTo>
                    <a:pt x="13308" y="14624"/>
                  </a:lnTo>
                  <a:cubicBezTo>
                    <a:pt x="13023" y="14589"/>
                    <a:pt x="12774" y="14375"/>
                    <a:pt x="12774" y="14055"/>
                  </a:cubicBezTo>
                  <a:lnTo>
                    <a:pt x="12774" y="13165"/>
                  </a:lnTo>
                  <a:close/>
                  <a:moveTo>
                    <a:pt x="1495" y="1"/>
                  </a:moveTo>
                  <a:cubicBezTo>
                    <a:pt x="676" y="1"/>
                    <a:pt x="0" y="641"/>
                    <a:pt x="0" y="1459"/>
                  </a:cubicBezTo>
                  <a:lnTo>
                    <a:pt x="0" y="8647"/>
                  </a:lnTo>
                  <a:cubicBezTo>
                    <a:pt x="0" y="9465"/>
                    <a:pt x="676" y="10105"/>
                    <a:pt x="1495" y="10105"/>
                  </a:cubicBezTo>
                  <a:lnTo>
                    <a:pt x="6761" y="10105"/>
                  </a:lnTo>
                  <a:lnTo>
                    <a:pt x="6761" y="10710"/>
                  </a:lnTo>
                  <a:lnTo>
                    <a:pt x="5729" y="10710"/>
                  </a:lnTo>
                  <a:cubicBezTo>
                    <a:pt x="5373" y="10710"/>
                    <a:pt x="5124" y="10995"/>
                    <a:pt x="5124" y="11315"/>
                  </a:cubicBezTo>
                  <a:lnTo>
                    <a:pt x="5124" y="11600"/>
                  </a:lnTo>
                  <a:cubicBezTo>
                    <a:pt x="5124" y="11956"/>
                    <a:pt x="5373" y="12205"/>
                    <a:pt x="5729" y="12205"/>
                  </a:cubicBezTo>
                  <a:lnTo>
                    <a:pt x="9358" y="12205"/>
                  </a:lnTo>
                  <a:cubicBezTo>
                    <a:pt x="9714" y="12205"/>
                    <a:pt x="9998" y="11956"/>
                    <a:pt x="9998" y="11600"/>
                  </a:cubicBezTo>
                  <a:lnTo>
                    <a:pt x="9998" y="11315"/>
                  </a:lnTo>
                  <a:cubicBezTo>
                    <a:pt x="9998" y="10995"/>
                    <a:pt x="9714" y="10710"/>
                    <a:pt x="9358" y="10710"/>
                  </a:cubicBezTo>
                  <a:lnTo>
                    <a:pt x="8326" y="10710"/>
                  </a:lnTo>
                  <a:lnTo>
                    <a:pt x="8326" y="10105"/>
                  </a:lnTo>
                  <a:lnTo>
                    <a:pt x="12276" y="10105"/>
                  </a:lnTo>
                  <a:lnTo>
                    <a:pt x="12276" y="14055"/>
                  </a:lnTo>
                  <a:cubicBezTo>
                    <a:pt x="12276" y="14660"/>
                    <a:pt x="12738" y="15122"/>
                    <a:pt x="13343" y="15122"/>
                  </a:cubicBezTo>
                  <a:lnTo>
                    <a:pt x="16510" y="15122"/>
                  </a:lnTo>
                  <a:cubicBezTo>
                    <a:pt x="17079" y="15122"/>
                    <a:pt x="17577" y="14660"/>
                    <a:pt x="17577" y="14055"/>
                  </a:cubicBezTo>
                  <a:lnTo>
                    <a:pt x="17577" y="5160"/>
                  </a:lnTo>
                  <a:cubicBezTo>
                    <a:pt x="17577" y="4590"/>
                    <a:pt x="17079" y="4128"/>
                    <a:pt x="16510" y="4128"/>
                  </a:cubicBezTo>
                  <a:lnTo>
                    <a:pt x="15087" y="4128"/>
                  </a:lnTo>
                  <a:lnTo>
                    <a:pt x="15087" y="1459"/>
                  </a:lnTo>
                  <a:cubicBezTo>
                    <a:pt x="15087" y="641"/>
                    <a:pt x="14411" y="1"/>
                    <a:pt x="136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72"/>
            <p:cNvSpPr/>
            <p:nvPr/>
          </p:nvSpPr>
          <p:spPr>
            <a:xfrm>
              <a:off x="5489338" y="3508025"/>
              <a:ext cx="38275" cy="12475"/>
            </a:xfrm>
            <a:custGeom>
              <a:avLst/>
              <a:gdLst/>
              <a:ahLst/>
              <a:cxnLst/>
              <a:rect l="l" t="t" r="r" b="b"/>
              <a:pathLst>
                <a:path w="1531" h="499" extrusionOk="0">
                  <a:moveTo>
                    <a:pt x="320" y="1"/>
                  </a:moveTo>
                  <a:cubicBezTo>
                    <a:pt x="0" y="1"/>
                    <a:pt x="0" y="499"/>
                    <a:pt x="320" y="499"/>
                  </a:cubicBezTo>
                  <a:lnTo>
                    <a:pt x="1174" y="499"/>
                  </a:lnTo>
                  <a:cubicBezTo>
                    <a:pt x="1530" y="499"/>
                    <a:pt x="1530" y="1"/>
                    <a:pt x="1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72"/>
            <p:cNvSpPr/>
            <p:nvPr/>
          </p:nvSpPr>
          <p:spPr>
            <a:xfrm>
              <a:off x="5440413" y="3565850"/>
              <a:ext cx="24925" cy="12475"/>
            </a:xfrm>
            <a:custGeom>
              <a:avLst/>
              <a:gdLst/>
              <a:ahLst/>
              <a:cxnLst/>
              <a:rect l="l" t="t" r="r" b="b"/>
              <a:pathLst>
                <a:path w="997" h="499" extrusionOk="0">
                  <a:moveTo>
                    <a:pt x="356" y="0"/>
                  </a:moveTo>
                  <a:cubicBezTo>
                    <a:pt x="0" y="0"/>
                    <a:pt x="0" y="498"/>
                    <a:pt x="356" y="498"/>
                  </a:cubicBezTo>
                  <a:lnTo>
                    <a:pt x="676" y="498"/>
                  </a:lnTo>
                  <a:cubicBezTo>
                    <a:pt x="996" y="498"/>
                    <a:pt x="996" y="0"/>
                    <a:pt x="6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72"/>
            <p:cNvSpPr/>
            <p:nvPr/>
          </p:nvSpPr>
          <p:spPr>
            <a:xfrm>
              <a:off x="5471538" y="3565850"/>
              <a:ext cx="24925" cy="12475"/>
            </a:xfrm>
            <a:custGeom>
              <a:avLst/>
              <a:gdLst/>
              <a:ahLst/>
              <a:cxnLst/>
              <a:rect l="l" t="t" r="r" b="b"/>
              <a:pathLst>
                <a:path w="997" h="499" extrusionOk="0">
                  <a:moveTo>
                    <a:pt x="356" y="0"/>
                  </a:moveTo>
                  <a:cubicBezTo>
                    <a:pt x="1" y="0"/>
                    <a:pt x="1" y="498"/>
                    <a:pt x="356" y="498"/>
                  </a:cubicBezTo>
                  <a:lnTo>
                    <a:pt x="641" y="498"/>
                  </a:lnTo>
                  <a:cubicBezTo>
                    <a:pt x="997" y="498"/>
                    <a:pt x="997" y="0"/>
                    <a:pt x="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72"/>
            <p:cNvSpPr/>
            <p:nvPr/>
          </p:nvSpPr>
          <p:spPr>
            <a:xfrm>
              <a:off x="5502663" y="3565850"/>
              <a:ext cx="24950" cy="12475"/>
            </a:xfrm>
            <a:custGeom>
              <a:avLst/>
              <a:gdLst/>
              <a:ahLst/>
              <a:cxnLst/>
              <a:rect l="l" t="t" r="r" b="b"/>
              <a:pathLst>
                <a:path w="998" h="499" extrusionOk="0">
                  <a:moveTo>
                    <a:pt x="357" y="0"/>
                  </a:moveTo>
                  <a:cubicBezTo>
                    <a:pt x="1" y="0"/>
                    <a:pt x="1" y="498"/>
                    <a:pt x="357" y="498"/>
                  </a:cubicBezTo>
                  <a:lnTo>
                    <a:pt x="641" y="498"/>
                  </a:lnTo>
                  <a:cubicBezTo>
                    <a:pt x="997" y="498"/>
                    <a:pt x="997" y="0"/>
                    <a:pt x="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72"/>
            <p:cNvSpPr/>
            <p:nvPr/>
          </p:nvSpPr>
          <p:spPr>
            <a:xfrm>
              <a:off x="5440413" y="3597875"/>
              <a:ext cx="24925" cy="12475"/>
            </a:xfrm>
            <a:custGeom>
              <a:avLst/>
              <a:gdLst/>
              <a:ahLst/>
              <a:cxnLst/>
              <a:rect l="l" t="t" r="r" b="b"/>
              <a:pathLst>
                <a:path w="997" h="499" extrusionOk="0">
                  <a:moveTo>
                    <a:pt x="356" y="0"/>
                  </a:moveTo>
                  <a:cubicBezTo>
                    <a:pt x="0" y="0"/>
                    <a:pt x="0" y="498"/>
                    <a:pt x="356" y="498"/>
                  </a:cubicBezTo>
                  <a:lnTo>
                    <a:pt x="676" y="498"/>
                  </a:lnTo>
                  <a:cubicBezTo>
                    <a:pt x="996" y="498"/>
                    <a:pt x="996" y="0"/>
                    <a:pt x="6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72"/>
            <p:cNvSpPr/>
            <p:nvPr/>
          </p:nvSpPr>
          <p:spPr>
            <a:xfrm>
              <a:off x="5471538" y="3597875"/>
              <a:ext cx="24925" cy="12475"/>
            </a:xfrm>
            <a:custGeom>
              <a:avLst/>
              <a:gdLst/>
              <a:ahLst/>
              <a:cxnLst/>
              <a:rect l="l" t="t" r="r" b="b"/>
              <a:pathLst>
                <a:path w="997" h="499" extrusionOk="0">
                  <a:moveTo>
                    <a:pt x="356" y="0"/>
                  </a:moveTo>
                  <a:cubicBezTo>
                    <a:pt x="1" y="0"/>
                    <a:pt x="1" y="498"/>
                    <a:pt x="356" y="498"/>
                  </a:cubicBezTo>
                  <a:lnTo>
                    <a:pt x="641" y="498"/>
                  </a:lnTo>
                  <a:cubicBezTo>
                    <a:pt x="997" y="498"/>
                    <a:pt x="997" y="0"/>
                    <a:pt x="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72"/>
            <p:cNvSpPr/>
            <p:nvPr/>
          </p:nvSpPr>
          <p:spPr>
            <a:xfrm>
              <a:off x="5502663" y="3597875"/>
              <a:ext cx="24950" cy="12475"/>
            </a:xfrm>
            <a:custGeom>
              <a:avLst/>
              <a:gdLst/>
              <a:ahLst/>
              <a:cxnLst/>
              <a:rect l="l" t="t" r="r" b="b"/>
              <a:pathLst>
                <a:path w="998" h="499" extrusionOk="0">
                  <a:moveTo>
                    <a:pt x="357" y="0"/>
                  </a:moveTo>
                  <a:cubicBezTo>
                    <a:pt x="1" y="0"/>
                    <a:pt x="1" y="498"/>
                    <a:pt x="357" y="498"/>
                  </a:cubicBezTo>
                  <a:lnTo>
                    <a:pt x="641" y="498"/>
                  </a:lnTo>
                  <a:cubicBezTo>
                    <a:pt x="997" y="498"/>
                    <a:pt x="997" y="0"/>
                    <a:pt x="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72"/>
            <p:cNvSpPr/>
            <p:nvPr/>
          </p:nvSpPr>
          <p:spPr>
            <a:xfrm>
              <a:off x="5440413" y="3629900"/>
              <a:ext cx="24925" cy="13350"/>
            </a:xfrm>
            <a:custGeom>
              <a:avLst/>
              <a:gdLst/>
              <a:ahLst/>
              <a:cxnLst/>
              <a:rect l="l" t="t" r="r" b="b"/>
              <a:pathLst>
                <a:path w="997" h="534" extrusionOk="0">
                  <a:moveTo>
                    <a:pt x="356" y="0"/>
                  </a:moveTo>
                  <a:cubicBezTo>
                    <a:pt x="0" y="0"/>
                    <a:pt x="0" y="498"/>
                    <a:pt x="356" y="534"/>
                  </a:cubicBezTo>
                  <a:lnTo>
                    <a:pt x="676" y="534"/>
                  </a:lnTo>
                  <a:cubicBezTo>
                    <a:pt x="996" y="498"/>
                    <a:pt x="996" y="0"/>
                    <a:pt x="6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72"/>
            <p:cNvSpPr/>
            <p:nvPr/>
          </p:nvSpPr>
          <p:spPr>
            <a:xfrm>
              <a:off x="5471538" y="3629900"/>
              <a:ext cx="24925" cy="13350"/>
            </a:xfrm>
            <a:custGeom>
              <a:avLst/>
              <a:gdLst/>
              <a:ahLst/>
              <a:cxnLst/>
              <a:rect l="l" t="t" r="r" b="b"/>
              <a:pathLst>
                <a:path w="997" h="534" extrusionOk="0">
                  <a:moveTo>
                    <a:pt x="356" y="0"/>
                  </a:moveTo>
                  <a:cubicBezTo>
                    <a:pt x="1" y="0"/>
                    <a:pt x="1" y="498"/>
                    <a:pt x="356" y="534"/>
                  </a:cubicBezTo>
                  <a:lnTo>
                    <a:pt x="641" y="534"/>
                  </a:lnTo>
                  <a:cubicBezTo>
                    <a:pt x="997" y="498"/>
                    <a:pt x="997" y="0"/>
                    <a:pt x="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72"/>
            <p:cNvSpPr/>
            <p:nvPr/>
          </p:nvSpPr>
          <p:spPr>
            <a:xfrm>
              <a:off x="5502663" y="3629900"/>
              <a:ext cx="24950" cy="13350"/>
            </a:xfrm>
            <a:custGeom>
              <a:avLst/>
              <a:gdLst/>
              <a:ahLst/>
              <a:cxnLst/>
              <a:rect l="l" t="t" r="r" b="b"/>
              <a:pathLst>
                <a:path w="998" h="534" extrusionOk="0">
                  <a:moveTo>
                    <a:pt x="357" y="0"/>
                  </a:moveTo>
                  <a:cubicBezTo>
                    <a:pt x="1" y="0"/>
                    <a:pt x="1" y="498"/>
                    <a:pt x="357" y="534"/>
                  </a:cubicBezTo>
                  <a:lnTo>
                    <a:pt x="641" y="534"/>
                  </a:lnTo>
                  <a:cubicBezTo>
                    <a:pt x="997" y="498"/>
                    <a:pt x="997" y="0"/>
                    <a:pt x="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72"/>
            <p:cNvSpPr/>
            <p:nvPr/>
          </p:nvSpPr>
          <p:spPr>
            <a:xfrm>
              <a:off x="5442188" y="3661925"/>
              <a:ext cx="21375" cy="13350"/>
            </a:xfrm>
            <a:custGeom>
              <a:avLst/>
              <a:gdLst/>
              <a:ahLst/>
              <a:cxnLst/>
              <a:rect l="l" t="t" r="r" b="b"/>
              <a:pathLst>
                <a:path w="855" h="534" extrusionOk="0">
                  <a:moveTo>
                    <a:pt x="285" y="0"/>
                  </a:moveTo>
                  <a:cubicBezTo>
                    <a:pt x="0" y="36"/>
                    <a:pt x="0" y="498"/>
                    <a:pt x="285" y="534"/>
                  </a:cubicBezTo>
                  <a:lnTo>
                    <a:pt x="605" y="534"/>
                  </a:lnTo>
                  <a:cubicBezTo>
                    <a:pt x="748" y="534"/>
                    <a:pt x="854" y="391"/>
                    <a:pt x="854" y="249"/>
                  </a:cubicBezTo>
                  <a:cubicBezTo>
                    <a:pt x="854" y="107"/>
                    <a:pt x="748" y="0"/>
                    <a:pt x="6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72"/>
            <p:cNvSpPr/>
            <p:nvPr/>
          </p:nvSpPr>
          <p:spPr>
            <a:xfrm>
              <a:off x="5472438" y="3661925"/>
              <a:ext cx="22250" cy="13350"/>
            </a:xfrm>
            <a:custGeom>
              <a:avLst/>
              <a:gdLst/>
              <a:ahLst/>
              <a:cxnLst/>
              <a:rect l="l" t="t" r="r" b="b"/>
              <a:pathLst>
                <a:path w="890" h="534" extrusionOk="0">
                  <a:moveTo>
                    <a:pt x="320" y="0"/>
                  </a:moveTo>
                  <a:cubicBezTo>
                    <a:pt x="0" y="36"/>
                    <a:pt x="0" y="498"/>
                    <a:pt x="320" y="534"/>
                  </a:cubicBezTo>
                  <a:lnTo>
                    <a:pt x="605" y="534"/>
                  </a:lnTo>
                  <a:cubicBezTo>
                    <a:pt x="747" y="534"/>
                    <a:pt x="890" y="391"/>
                    <a:pt x="890" y="249"/>
                  </a:cubicBezTo>
                  <a:cubicBezTo>
                    <a:pt x="890" y="107"/>
                    <a:pt x="747" y="0"/>
                    <a:pt x="6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72"/>
            <p:cNvSpPr/>
            <p:nvPr/>
          </p:nvSpPr>
          <p:spPr>
            <a:xfrm>
              <a:off x="5503563" y="3661925"/>
              <a:ext cx="22250" cy="13350"/>
            </a:xfrm>
            <a:custGeom>
              <a:avLst/>
              <a:gdLst/>
              <a:ahLst/>
              <a:cxnLst/>
              <a:rect l="l" t="t" r="r" b="b"/>
              <a:pathLst>
                <a:path w="890" h="534" extrusionOk="0">
                  <a:moveTo>
                    <a:pt x="321" y="0"/>
                  </a:moveTo>
                  <a:cubicBezTo>
                    <a:pt x="0" y="36"/>
                    <a:pt x="0" y="498"/>
                    <a:pt x="321" y="534"/>
                  </a:cubicBezTo>
                  <a:lnTo>
                    <a:pt x="605" y="534"/>
                  </a:lnTo>
                  <a:cubicBezTo>
                    <a:pt x="748" y="534"/>
                    <a:pt x="890" y="391"/>
                    <a:pt x="854" y="249"/>
                  </a:cubicBezTo>
                  <a:cubicBezTo>
                    <a:pt x="890" y="107"/>
                    <a:pt x="748" y="0"/>
                    <a:pt x="6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7" name="Google Shape;1097;p72"/>
          <p:cNvGrpSpPr/>
          <p:nvPr/>
        </p:nvGrpSpPr>
        <p:grpSpPr>
          <a:xfrm>
            <a:off x="786267" y="1631513"/>
            <a:ext cx="439425" cy="325575"/>
            <a:chOff x="1084400" y="1631513"/>
            <a:chExt cx="439425" cy="325575"/>
          </a:xfrm>
        </p:grpSpPr>
        <p:sp>
          <p:nvSpPr>
            <p:cNvPr id="1098" name="Google Shape;1098;p72"/>
            <p:cNvSpPr/>
            <p:nvPr/>
          </p:nvSpPr>
          <p:spPr>
            <a:xfrm>
              <a:off x="1084400" y="1631513"/>
              <a:ext cx="439425" cy="167250"/>
            </a:xfrm>
            <a:custGeom>
              <a:avLst/>
              <a:gdLst/>
              <a:ahLst/>
              <a:cxnLst/>
              <a:rect l="l" t="t" r="r" b="b"/>
              <a:pathLst>
                <a:path w="17577" h="6690" extrusionOk="0">
                  <a:moveTo>
                    <a:pt x="16047" y="534"/>
                  </a:moveTo>
                  <a:cubicBezTo>
                    <a:pt x="16616" y="534"/>
                    <a:pt x="17079" y="997"/>
                    <a:pt x="17079" y="1566"/>
                  </a:cubicBezTo>
                  <a:lnTo>
                    <a:pt x="17079" y="4412"/>
                  </a:lnTo>
                  <a:lnTo>
                    <a:pt x="11742" y="4412"/>
                  </a:lnTo>
                  <a:cubicBezTo>
                    <a:pt x="11421" y="4448"/>
                    <a:pt x="11421" y="4875"/>
                    <a:pt x="11742" y="4911"/>
                  </a:cubicBezTo>
                  <a:lnTo>
                    <a:pt x="17079" y="4911"/>
                  </a:lnTo>
                  <a:cubicBezTo>
                    <a:pt x="17079" y="5017"/>
                    <a:pt x="17079" y="5160"/>
                    <a:pt x="17079" y="5231"/>
                  </a:cubicBezTo>
                  <a:lnTo>
                    <a:pt x="6832" y="5231"/>
                  </a:lnTo>
                  <a:cubicBezTo>
                    <a:pt x="6511" y="5302"/>
                    <a:pt x="6511" y="5729"/>
                    <a:pt x="6832" y="5764"/>
                  </a:cubicBezTo>
                  <a:lnTo>
                    <a:pt x="16830" y="5764"/>
                  </a:lnTo>
                  <a:cubicBezTo>
                    <a:pt x="16652" y="6014"/>
                    <a:pt x="16332" y="6156"/>
                    <a:pt x="16047" y="6156"/>
                  </a:cubicBezTo>
                  <a:lnTo>
                    <a:pt x="1566" y="6156"/>
                  </a:lnTo>
                  <a:cubicBezTo>
                    <a:pt x="1245" y="6156"/>
                    <a:pt x="925" y="6014"/>
                    <a:pt x="747" y="5764"/>
                  </a:cubicBezTo>
                  <a:lnTo>
                    <a:pt x="5800" y="5764"/>
                  </a:lnTo>
                  <a:cubicBezTo>
                    <a:pt x="5808" y="5765"/>
                    <a:pt x="5816" y="5766"/>
                    <a:pt x="5823" y="5766"/>
                  </a:cubicBezTo>
                  <a:cubicBezTo>
                    <a:pt x="6076" y="5766"/>
                    <a:pt x="6076" y="5229"/>
                    <a:pt x="5823" y="5229"/>
                  </a:cubicBezTo>
                  <a:cubicBezTo>
                    <a:pt x="5816" y="5229"/>
                    <a:pt x="5808" y="5230"/>
                    <a:pt x="5800" y="5231"/>
                  </a:cubicBezTo>
                  <a:lnTo>
                    <a:pt x="534" y="5231"/>
                  </a:lnTo>
                  <a:cubicBezTo>
                    <a:pt x="534" y="5160"/>
                    <a:pt x="534" y="5017"/>
                    <a:pt x="534" y="4911"/>
                  </a:cubicBezTo>
                  <a:lnTo>
                    <a:pt x="10710" y="4911"/>
                  </a:lnTo>
                  <a:cubicBezTo>
                    <a:pt x="11030" y="4875"/>
                    <a:pt x="11030" y="4448"/>
                    <a:pt x="10710" y="4412"/>
                  </a:cubicBezTo>
                  <a:lnTo>
                    <a:pt x="498" y="4412"/>
                  </a:lnTo>
                  <a:lnTo>
                    <a:pt x="498" y="1566"/>
                  </a:lnTo>
                  <a:cubicBezTo>
                    <a:pt x="534" y="997"/>
                    <a:pt x="996" y="534"/>
                    <a:pt x="1566" y="534"/>
                  </a:cubicBezTo>
                  <a:close/>
                  <a:moveTo>
                    <a:pt x="1566" y="0"/>
                  </a:moveTo>
                  <a:cubicBezTo>
                    <a:pt x="712" y="0"/>
                    <a:pt x="0" y="712"/>
                    <a:pt x="0" y="1566"/>
                  </a:cubicBezTo>
                  <a:lnTo>
                    <a:pt x="0" y="5124"/>
                  </a:lnTo>
                  <a:cubicBezTo>
                    <a:pt x="0" y="5978"/>
                    <a:pt x="712" y="6690"/>
                    <a:pt x="1566" y="6690"/>
                  </a:cubicBezTo>
                  <a:lnTo>
                    <a:pt x="16047" y="6690"/>
                  </a:lnTo>
                  <a:cubicBezTo>
                    <a:pt x="16901" y="6690"/>
                    <a:pt x="17577" y="5978"/>
                    <a:pt x="17577" y="5124"/>
                  </a:cubicBezTo>
                  <a:lnTo>
                    <a:pt x="17577" y="1566"/>
                  </a:lnTo>
                  <a:cubicBezTo>
                    <a:pt x="17577" y="712"/>
                    <a:pt x="16901" y="0"/>
                    <a:pt x="16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72"/>
            <p:cNvSpPr/>
            <p:nvPr/>
          </p:nvSpPr>
          <p:spPr>
            <a:xfrm>
              <a:off x="1446425" y="1710688"/>
              <a:ext cx="20475" cy="18075"/>
            </a:xfrm>
            <a:custGeom>
              <a:avLst/>
              <a:gdLst/>
              <a:ahLst/>
              <a:cxnLst/>
              <a:rect l="l" t="t" r="r" b="b"/>
              <a:pathLst>
                <a:path w="819" h="723" extrusionOk="0">
                  <a:moveTo>
                    <a:pt x="463" y="0"/>
                  </a:moveTo>
                  <a:cubicBezTo>
                    <a:pt x="143" y="0"/>
                    <a:pt x="0" y="391"/>
                    <a:pt x="214" y="605"/>
                  </a:cubicBezTo>
                  <a:cubicBezTo>
                    <a:pt x="284" y="686"/>
                    <a:pt x="373" y="722"/>
                    <a:pt x="461" y="722"/>
                  </a:cubicBezTo>
                  <a:cubicBezTo>
                    <a:pt x="642" y="722"/>
                    <a:pt x="819" y="571"/>
                    <a:pt x="819" y="356"/>
                  </a:cubicBezTo>
                  <a:cubicBezTo>
                    <a:pt x="819" y="178"/>
                    <a:pt x="641" y="0"/>
                    <a:pt x="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72"/>
            <p:cNvSpPr/>
            <p:nvPr/>
          </p:nvSpPr>
          <p:spPr>
            <a:xfrm>
              <a:off x="1480225" y="1710688"/>
              <a:ext cx="20475" cy="18075"/>
            </a:xfrm>
            <a:custGeom>
              <a:avLst/>
              <a:gdLst/>
              <a:ahLst/>
              <a:cxnLst/>
              <a:rect l="l" t="t" r="r" b="b"/>
              <a:pathLst>
                <a:path w="819" h="723" extrusionOk="0">
                  <a:moveTo>
                    <a:pt x="463" y="0"/>
                  </a:moveTo>
                  <a:cubicBezTo>
                    <a:pt x="143" y="0"/>
                    <a:pt x="0" y="391"/>
                    <a:pt x="214" y="605"/>
                  </a:cubicBezTo>
                  <a:cubicBezTo>
                    <a:pt x="296" y="686"/>
                    <a:pt x="389" y="722"/>
                    <a:pt x="477" y="722"/>
                  </a:cubicBezTo>
                  <a:cubicBezTo>
                    <a:pt x="658" y="722"/>
                    <a:pt x="819" y="571"/>
                    <a:pt x="819" y="356"/>
                  </a:cubicBezTo>
                  <a:cubicBezTo>
                    <a:pt x="819" y="178"/>
                    <a:pt x="677" y="0"/>
                    <a:pt x="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72"/>
            <p:cNvSpPr/>
            <p:nvPr/>
          </p:nvSpPr>
          <p:spPr>
            <a:xfrm>
              <a:off x="1418850" y="1837888"/>
              <a:ext cx="80525" cy="85400"/>
            </a:xfrm>
            <a:custGeom>
              <a:avLst/>
              <a:gdLst/>
              <a:ahLst/>
              <a:cxnLst/>
              <a:rect l="l" t="t" r="r" b="b"/>
              <a:pathLst>
                <a:path w="3221" h="3416" extrusionOk="0">
                  <a:moveTo>
                    <a:pt x="1570" y="0"/>
                  </a:moveTo>
                  <a:cubicBezTo>
                    <a:pt x="1450" y="0"/>
                    <a:pt x="1335" y="71"/>
                    <a:pt x="1317" y="214"/>
                  </a:cubicBezTo>
                  <a:lnTo>
                    <a:pt x="1317" y="1245"/>
                  </a:lnTo>
                  <a:lnTo>
                    <a:pt x="463" y="712"/>
                  </a:lnTo>
                  <a:cubicBezTo>
                    <a:pt x="413" y="686"/>
                    <a:pt x="362" y="675"/>
                    <a:pt x="315" y="675"/>
                  </a:cubicBezTo>
                  <a:cubicBezTo>
                    <a:pt x="229" y="675"/>
                    <a:pt x="153" y="714"/>
                    <a:pt x="107" y="783"/>
                  </a:cubicBezTo>
                  <a:cubicBezTo>
                    <a:pt x="0" y="890"/>
                    <a:pt x="36" y="1068"/>
                    <a:pt x="178" y="1139"/>
                  </a:cubicBezTo>
                  <a:lnTo>
                    <a:pt x="1068" y="1708"/>
                  </a:lnTo>
                  <a:lnTo>
                    <a:pt x="178" y="2277"/>
                  </a:lnTo>
                  <a:cubicBezTo>
                    <a:pt x="36" y="2348"/>
                    <a:pt x="0" y="2491"/>
                    <a:pt x="107" y="2633"/>
                  </a:cubicBezTo>
                  <a:cubicBezTo>
                    <a:pt x="143" y="2704"/>
                    <a:pt x="214" y="2740"/>
                    <a:pt x="321" y="2740"/>
                  </a:cubicBezTo>
                  <a:cubicBezTo>
                    <a:pt x="427" y="2740"/>
                    <a:pt x="427" y="2704"/>
                    <a:pt x="1317" y="2171"/>
                  </a:cubicBezTo>
                  <a:lnTo>
                    <a:pt x="1317" y="3202"/>
                  </a:lnTo>
                  <a:cubicBezTo>
                    <a:pt x="1335" y="3345"/>
                    <a:pt x="1450" y="3416"/>
                    <a:pt x="1570" y="3416"/>
                  </a:cubicBezTo>
                  <a:cubicBezTo>
                    <a:pt x="1691" y="3416"/>
                    <a:pt x="1815" y="3345"/>
                    <a:pt x="1851" y="3202"/>
                  </a:cubicBezTo>
                  <a:lnTo>
                    <a:pt x="1851" y="2171"/>
                  </a:lnTo>
                  <a:cubicBezTo>
                    <a:pt x="2740" y="2704"/>
                    <a:pt x="2740" y="2740"/>
                    <a:pt x="2847" y="2740"/>
                  </a:cubicBezTo>
                  <a:cubicBezTo>
                    <a:pt x="3096" y="2740"/>
                    <a:pt x="3167" y="2384"/>
                    <a:pt x="2954" y="2277"/>
                  </a:cubicBezTo>
                  <a:lnTo>
                    <a:pt x="2064" y="1708"/>
                  </a:lnTo>
                  <a:lnTo>
                    <a:pt x="2954" y="1139"/>
                  </a:lnTo>
                  <a:cubicBezTo>
                    <a:pt x="3220" y="990"/>
                    <a:pt x="3067" y="669"/>
                    <a:pt x="2844" y="669"/>
                  </a:cubicBezTo>
                  <a:cubicBezTo>
                    <a:pt x="2799" y="669"/>
                    <a:pt x="2752" y="682"/>
                    <a:pt x="2705" y="712"/>
                  </a:cubicBezTo>
                  <a:lnTo>
                    <a:pt x="1851" y="1245"/>
                  </a:lnTo>
                  <a:lnTo>
                    <a:pt x="1851" y="214"/>
                  </a:lnTo>
                  <a:cubicBezTo>
                    <a:pt x="1815" y="71"/>
                    <a:pt x="1691" y="0"/>
                    <a:pt x="1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72"/>
            <p:cNvSpPr/>
            <p:nvPr/>
          </p:nvSpPr>
          <p:spPr>
            <a:xfrm>
              <a:off x="1174675" y="1818313"/>
              <a:ext cx="82000" cy="85425"/>
            </a:xfrm>
            <a:custGeom>
              <a:avLst/>
              <a:gdLst/>
              <a:ahLst/>
              <a:cxnLst/>
              <a:rect l="l" t="t" r="r" b="b"/>
              <a:pathLst>
                <a:path w="3280" h="3417" extrusionOk="0">
                  <a:moveTo>
                    <a:pt x="1651" y="0"/>
                  </a:moveTo>
                  <a:cubicBezTo>
                    <a:pt x="1530" y="0"/>
                    <a:pt x="1406" y="71"/>
                    <a:pt x="1370" y="214"/>
                  </a:cubicBezTo>
                  <a:lnTo>
                    <a:pt x="1370" y="1246"/>
                  </a:lnTo>
                  <a:lnTo>
                    <a:pt x="516" y="712"/>
                  </a:lnTo>
                  <a:cubicBezTo>
                    <a:pt x="469" y="682"/>
                    <a:pt x="421" y="669"/>
                    <a:pt x="377" y="669"/>
                  </a:cubicBezTo>
                  <a:cubicBezTo>
                    <a:pt x="154" y="669"/>
                    <a:pt x="0" y="991"/>
                    <a:pt x="267" y="1139"/>
                  </a:cubicBezTo>
                  <a:lnTo>
                    <a:pt x="1157" y="1708"/>
                  </a:lnTo>
                  <a:lnTo>
                    <a:pt x="267" y="2277"/>
                  </a:lnTo>
                  <a:cubicBezTo>
                    <a:pt x="125" y="2349"/>
                    <a:pt x="89" y="2491"/>
                    <a:pt x="161" y="2633"/>
                  </a:cubicBezTo>
                  <a:cubicBezTo>
                    <a:pt x="207" y="2702"/>
                    <a:pt x="297" y="2741"/>
                    <a:pt x="384" y="2741"/>
                  </a:cubicBezTo>
                  <a:cubicBezTo>
                    <a:pt x="432" y="2741"/>
                    <a:pt x="479" y="2730"/>
                    <a:pt x="516" y="2704"/>
                  </a:cubicBezTo>
                  <a:lnTo>
                    <a:pt x="1370" y="2171"/>
                  </a:lnTo>
                  <a:lnTo>
                    <a:pt x="1370" y="3203"/>
                  </a:lnTo>
                  <a:cubicBezTo>
                    <a:pt x="1406" y="3345"/>
                    <a:pt x="1530" y="3416"/>
                    <a:pt x="1651" y="3416"/>
                  </a:cubicBezTo>
                  <a:cubicBezTo>
                    <a:pt x="1771" y="3416"/>
                    <a:pt x="1886" y="3345"/>
                    <a:pt x="1904" y="3203"/>
                  </a:cubicBezTo>
                  <a:lnTo>
                    <a:pt x="1904" y="2171"/>
                  </a:lnTo>
                  <a:cubicBezTo>
                    <a:pt x="2794" y="2704"/>
                    <a:pt x="2794" y="2740"/>
                    <a:pt x="2900" y="2740"/>
                  </a:cubicBezTo>
                  <a:cubicBezTo>
                    <a:pt x="3185" y="2740"/>
                    <a:pt x="3256" y="2384"/>
                    <a:pt x="3043" y="2277"/>
                  </a:cubicBezTo>
                  <a:lnTo>
                    <a:pt x="2153" y="1708"/>
                  </a:lnTo>
                  <a:lnTo>
                    <a:pt x="3043" y="1139"/>
                  </a:lnTo>
                  <a:cubicBezTo>
                    <a:pt x="3280" y="991"/>
                    <a:pt x="3146" y="669"/>
                    <a:pt x="2910" y="669"/>
                  </a:cubicBezTo>
                  <a:cubicBezTo>
                    <a:pt x="2863" y="669"/>
                    <a:pt x="2811" y="682"/>
                    <a:pt x="2758" y="712"/>
                  </a:cubicBezTo>
                  <a:lnTo>
                    <a:pt x="1904" y="1246"/>
                  </a:lnTo>
                  <a:lnTo>
                    <a:pt x="1904" y="214"/>
                  </a:lnTo>
                  <a:cubicBezTo>
                    <a:pt x="1886" y="71"/>
                    <a:pt x="1771" y="0"/>
                    <a:pt x="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72"/>
            <p:cNvSpPr/>
            <p:nvPr/>
          </p:nvSpPr>
          <p:spPr>
            <a:xfrm>
              <a:off x="1280075" y="1900138"/>
              <a:ext cx="55500" cy="56950"/>
            </a:xfrm>
            <a:custGeom>
              <a:avLst/>
              <a:gdLst/>
              <a:ahLst/>
              <a:cxnLst/>
              <a:rect l="l" t="t" r="r" b="b"/>
              <a:pathLst>
                <a:path w="2220" h="2278" extrusionOk="0">
                  <a:moveTo>
                    <a:pt x="1068" y="1"/>
                  </a:moveTo>
                  <a:cubicBezTo>
                    <a:pt x="953" y="1"/>
                    <a:pt x="837" y="72"/>
                    <a:pt x="819" y="214"/>
                  </a:cubicBezTo>
                  <a:lnTo>
                    <a:pt x="819" y="677"/>
                  </a:lnTo>
                  <a:lnTo>
                    <a:pt x="428" y="428"/>
                  </a:lnTo>
                  <a:cubicBezTo>
                    <a:pt x="392" y="404"/>
                    <a:pt x="353" y="392"/>
                    <a:pt x="312" y="392"/>
                  </a:cubicBezTo>
                  <a:cubicBezTo>
                    <a:pt x="230" y="392"/>
                    <a:pt x="143" y="440"/>
                    <a:pt x="72" y="534"/>
                  </a:cubicBezTo>
                  <a:cubicBezTo>
                    <a:pt x="1" y="641"/>
                    <a:pt x="36" y="819"/>
                    <a:pt x="179" y="890"/>
                  </a:cubicBezTo>
                  <a:lnTo>
                    <a:pt x="570" y="1139"/>
                  </a:lnTo>
                  <a:lnTo>
                    <a:pt x="179" y="1388"/>
                  </a:lnTo>
                  <a:cubicBezTo>
                    <a:pt x="36" y="1460"/>
                    <a:pt x="1" y="1637"/>
                    <a:pt x="72" y="1744"/>
                  </a:cubicBezTo>
                  <a:cubicBezTo>
                    <a:pt x="137" y="1830"/>
                    <a:pt x="214" y="1877"/>
                    <a:pt x="289" y="1877"/>
                  </a:cubicBezTo>
                  <a:cubicBezTo>
                    <a:pt x="338" y="1877"/>
                    <a:pt x="386" y="1857"/>
                    <a:pt x="428" y="1815"/>
                  </a:cubicBezTo>
                  <a:lnTo>
                    <a:pt x="819" y="1602"/>
                  </a:lnTo>
                  <a:lnTo>
                    <a:pt x="819" y="2064"/>
                  </a:lnTo>
                  <a:cubicBezTo>
                    <a:pt x="837" y="2207"/>
                    <a:pt x="953" y="2278"/>
                    <a:pt x="1068" y="2278"/>
                  </a:cubicBezTo>
                  <a:cubicBezTo>
                    <a:pt x="1184" y="2278"/>
                    <a:pt x="1299" y="2207"/>
                    <a:pt x="1317" y="2064"/>
                  </a:cubicBezTo>
                  <a:lnTo>
                    <a:pt x="1317" y="1602"/>
                  </a:lnTo>
                  <a:lnTo>
                    <a:pt x="1709" y="1815"/>
                  </a:lnTo>
                  <a:cubicBezTo>
                    <a:pt x="1760" y="1854"/>
                    <a:pt x="1812" y="1871"/>
                    <a:pt x="1860" y="1871"/>
                  </a:cubicBezTo>
                  <a:cubicBezTo>
                    <a:pt x="2077" y="1871"/>
                    <a:pt x="2220" y="1534"/>
                    <a:pt x="1958" y="1388"/>
                  </a:cubicBezTo>
                  <a:lnTo>
                    <a:pt x="1993" y="1388"/>
                  </a:lnTo>
                  <a:lnTo>
                    <a:pt x="1566" y="1104"/>
                  </a:lnTo>
                  <a:lnTo>
                    <a:pt x="1993" y="855"/>
                  </a:lnTo>
                  <a:cubicBezTo>
                    <a:pt x="2100" y="784"/>
                    <a:pt x="2136" y="641"/>
                    <a:pt x="2064" y="499"/>
                  </a:cubicBezTo>
                  <a:cubicBezTo>
                    <a:pt x="2019" y="430"/>
                    <a:pt x="1943" y="391"/>
                    <a:pt x="1857" y="391"/>
                  </a:cubicBezTo>
                  <a:cubicBezTo>
                    <a:pt x="1810" y="391"/>
                    <a:pt x="1759" y="403"/>
                    <a:pt x="1709" y="428"/>
                  </a:cubicBezTo>
                  <a:lnTo>
                    <a:pt x="1317" y="677"/>
                  </a:lnTo>
                  <a:lnTo>
                    <a:pt x="1317" y="214"/>
                  </a:lnTo>
                  <a:cubicBezTo>
                    <a:pt x="1299" y="72"/>
                    <a:pt x="1184"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72"/>
            <p:cNvSpPr/>
            <p:nvPr/>
          </p:nvSpPr>
          <p:spPr>
            <a:xfrm>
              <a:off x="1100400" y="1848563"/>
              <a:ext cx="47175" cy="40250"/>
            </a:xfrm>
            <a:custGeom>
              <a:avLst/>
              <a:gdLst/>
              <a:ahLst/>
              <a:cxnLst/>
              <a:rect l="l" t="t" r="r" b="b"/>
              <a:pathLst>
                <a:path w="1887" h="1610" extrusionOk="0">
                  <a:moveTo>
                    <a:pt x="1251" y="662"/>
                  </a:moveTo>
                  <a:cubicBezTo>
                    <a:pt x="1310" y="662"/>
                    <a:pt x="1353" y="705"/>
                    <a:pt x="1353" y="818"/>
                  </a:cubicBezTo>
                  <a:cubicBezTo>
                    <a:pt x="1353" y="961"/>
                    <a:pt x="1246" y="1067"/>
                    <a:pt x="1068" y="1067"/>
                  </a:cubicBezTo>
                  <a:cubicBezTo>
                    <a:pt x="746" y="1067"/>
                    <a:pt x="1072" y="662"/>
                    <a:pt x="1251" y="662"/>
                  </a:cubicBezTo>
                  <a:close/>
                  <a:moveTo>
                    <a:pt x="1068" y="0"/>
                  </a:moveTo>
                  <a:cubicBezTo>
                    <a:pt x="356" y="0"/>
                    <a:pt x="0" y="854"/>
                    <a:pt x="534" y="1352"/>
                  </a:cubicBezTo>
                  <a:cubicBezTo>
                    <a:pt x="700" y="1530"/>
                    <a:pt x="906" y="1609"/>
                    <a:pt x="1106" y="1609"/>
                  </a:cubicBezTo>
                  <a:cubicBezTo>
                    <a:pt x="1507" y="1609"/>
                    <a:pt x="1886" y="1293"/>
                    <a:pt x="1886" y="818"/>
                  </a:cubicBezTo>
                  <a:cubicBezTo>
                    <a:pt x="1886" y="356"/>
                    <a:pt x="1530" y="0"/>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72"/>
            <p:cNvSpPr/>
            <p:nvPr/>
          </p:nvSpPr>
          <p:spPr>
            <a:xfrm>
              <a:off x="1333450" y="1819188"/>
              <a:ext cx="47175" cy="39650"/>
            </a:xfrm>
            <a:custGeom>
              <a:avLst/>
              <a:gdLst/>
              <a:ahLst/>
              <a:cxnLst/>
              <a:rect l="l" t="t" r="r" b="b"/>
              <a:pathLst>
                <a:path w="1887" h="1586" extrusionOk="0">
                  <a:moveTo>
                    <a:pt x="1068" y="570"/>
                  </a:moveTo>
                  <a:cubicBezTo>
                    <a:pt x="1219" y="570"/>
                    <a:pt x="1371" y="641"/>
                    <a:pt x="1353" y="784"/>
                  </a:cubicBezTo>
                  <a:cubicBezTo>
                    <a:pt x="1353" y="962"/>
                    <a:pt x="1210" y="1068"/>
                    <a:pt x="1068" y="1068"/>
                  </a:cubicBezTo>
                  <a:cubicBezTo>
                    <a:pt x="926" y="1068"/>
                    <a:pt x="783" y="962"/>
                    <a:pt x="783" y="784"/>
                  </a:cubicBezTo>
                  <a:cubicBezTo>
                    <a:pt x="766" y="641"/>
                    <a:pt x="917" y="570"/>
                    <a:pt x="1068" y="570"/>
                  </a:cubicBezTo>
                  <a:close/>
                  <a:moveTo>
                    <a:pt x="1068" y="1"/>
                  </a:moveTo>
                  <a:cubicBezTo>
                    <a:pt x="356" y="1"/>
                    <a:pt x="1" y="855"/>
                    <a:pt x="499" y="1353"/>
                  </a:cubicBezTo>
                  <a:cubicBezTo>
                    <a:pt x="671" y="1513"/>
                    <a:pt x="876" y="1585"/>
                    <a:pt x="1073" y="1585"/>
                  </a:cubicBezTo>
                  <a:cubicBezTo>
                    <a:pt x="1490" y="1585"/>
                    <a:pt x="1875" y="1266"/>
                    <a:pt x="1851" y="784"/>
                  </a:cubicBezTo>
                  <a:cubicBezTo>
                    <a:pt x="1886" y="357"/>
                    <a:pt x="1495"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72"/>
            <p:cNvSpPr/>
            <p:nvPr/>
          </p:nvSpPr>
          <p:spPr>
            <a:xfrm>
              <a:off x="1278300" y="1667988"/>
              <a:ext cx="54300" cy="13350"/>
            </a:xfrm>
            <a:custGeom>
              <a:avLst/>
              <a:gdLst/>
              <a:ahLst/>
              <a:cxnLst/>
              <a:rect l="l" t="t" r="r" b="b"/>
              <a:pathLst>
                <a:path w="2172" h="534" extrusionOk="0">
                  <a:moveTo>
                    <a:pt x="285" y="0"/>
                  </a:moveTo>
                  <a:cubicBezTo>
                    <a:pt x="1" y="36"/>
                    <a:pt x="1" y="498"/>
                    <a:pt x="285" y="534"/>
                  </a:cubicBezTo>
                  <a:lnTo>
                    <a:pt x="1851" y="534"/>
                  </a:lnTo>
                  <a:cubicBezTo>
                    <a:pt x="2171" y="498"/>
                    <a:pt x="2171" y="36"/>
                    <a:pt x="1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07" name="Google Shape;1107;p72"/>
          <p:cNvGrpSpPr/>
          <p:nvPr/>
        </p:nvGrpSpPr>
        <p:grpSpPr>
          <a:xfrm>
            <a:off x="4836570" y="1505900"/>
            <a:ext cx="439450" cy="427675"/>
            <a:chOff x="5111288" y="1505900"/>
            <a:chExt cx="439450" cy="427675"/>
          </a:xfrm>
        </p:grpSpPr>
        <p:sp>
          <p:nvSpPr>
            <p:cNvPr id="1108" name="Google Shape;1108;p72"/>
            <p:cNvSpPr/>
            <p:nvPr/>
          </p:nvSpPr>
          <p:spPr>
            <a:xfrm>
              <a:off x="5111288" y="1593300"/>
              <a:ext cx="439450" cy="340275"/>
            </a:xfrm>
            <a:custGeom>
              <a:avLst/>
              <a:gdLst/>
              <a:ahLst/>
              <a:cxnLst/>
              <a:rect l="l" t="t" r="r" b="b"/>
              <a:pathLst>
                <a:path w="17578" h="13611" extrusionOk="0">
                  <a:moveTo>
                    <a:pt x="7792" y="1868"/>
                  </a:moveTo>
                  <a:lnTo>
                    <a:pt x="12703" y="6707"/>
                  </a:lnTo>
                  <a:lnTo>
                    <a:pt x="10675" y="6956"/>
                  </a:lnTo>
                  <a:cubicBezTo>
                    <a:pt x="10638" y="6963"/>
                    <a:pt x="10601" y="6966"/>
                    <a:pt x="10565" y="6966"/>
                  </a:cubicBezTo>
                  <a:cubicBezTo>
                    <a:pt x="10390" y="6966"/>
                    <a:pt x="10223" y="6896"/>
                    <a:pt x="10105" y="6779"/>
                  </a:cubicBezTo>
                  <a:lnTo>
                    <a:pt x="7366" y="4003"/>
                  </a:lnTo>
                  <a:cubicBezTo>
                    <a:pt x="6903" y="3576"/>
                    <a:pt x="6867" y="2829"/>
                    <a:pt x="7330" y="2367"/>
                  </a:cubicBezTo>
                  <a:lnTo>
                    <a:pt x="7792" y="1868"/>
                  </a:lnTo>
                  <a:close/>
                  <a:moveTo>
                    <a:pt x="8291" y="7597"/>
                  </a:moveTo>
                  <a:lnTo>
                    <a:pt x="8895" y="8166"/>
                  </a:lnTo>
                  <a:lnTo>
                    <a:pt x="7259" y="9839"/>
                  </a:lnTo>
                  <a:cubicBezTo>
                    <a:pt x="7152" y="9554"/>
                    <a:pt x="6939" y="9340"/>
                    <a:pt x="6725" y="9162"/>
                  </a:cubicBezTo>
                  <a:lnTo>
                    <a:pt x="8291" y="7597"/>
                  </a:lnTo>
                  <a:close/>
                  <a:moveTo>
                    <a:pt x="4483" y="10016"/>
                  </a:moveTo>
                  <a:cubicBezTo>
                    <a:pt x="4412" y="10301"/>
                    <a:pt x="4412" y="10586"/>
                    <a:pt x="4483" y="10870"/>
                  </a:cubicBezTo>
                  <a:lnTo>
                    <a:pt x="2384" y="10870"/>
                  </a:lnTo>
                  <a:lnTo>
                    <a:pt x="2384" y="10016"/>
                  </a:lnTo>
                  <a:close/>
                  <a:moveTo>
                    <a:pt x="5929" y="9451"/>
                  </a:moveTo>
                  <a:cubicBezTo>
                    <a:pt x="6167" y="9451"/>
                    <a:pt x="6412" y="9536"/>
                    <a:pt x="6618" y="9732"/>
                  </a:cubicBezTo>
                  <a:cubicBezTo>
                    <a:pt x="6867" y="10016"/>
                    <a:pt x="6974" y="10443"/>
                    <a:pt x="6832" y="10799"/>
                  </a:cubicBezTo>
                  <a:cubicBezTo>
                    <a:pt x="6653" y="11223"/>
                    <a:pt x="6280" y="11422"/>
                    <a:pt x="5911" y="11422"/>
                  </a:cubicBezTo>
                  <a:cubicBezTo>
                    <a:pt x="5474" y="11422"/>
                    <a:pt x="5042" y="11142"/>
                    <a:pt x="4946" y="10621"/>
                  </a:cubicBezTo>
                  <a:cubicBezTo>
                    <a:pt x="4794" y="9964"/>
                    <a:pt x="5343" y="9451"/>
                    <a:pt x="5929" y="9451"/>
                  </a:cubicBezTo>
                  <a:close/>
                  <a:moveTo>
                    <a:pt x="9643" y="0"/>
                  </a:moveTo>
                  <a:cubicBezTo>
                    <a:pt x="9207" y="0"/>
                    <a:pt x="8771" y="161"/>
                    <a:pt x="8433" y="481"/>
                  </a:cubicBezTo>
                  <a:lnTo>
                    <a:pt x="5942" y="3007"/>
                  </a:lnTo>
                  <a:cubicBezTo>
                    <a:pt x="5622" y="3292"/>
                    <a:pt x="5480" y="3683"/>
                    <a:pt x="5480" y="4110"/>
                  </a:cubicBezTo>
                  <a:cubicBezTo>
                    <a:pt x="5480" y="4324"/>
                    <a:pt x="5515" y="4537"/>
                    <a:pt x="5622" y="4715"/>
                  </a:cubicBezTo>
                  <a:cubicBezTo>
                    <a:pt x="5672" y="4827"/>
                    <a:pt x="5760" y="4873"/>
                    <a:pt x="5848" y="4873"/>
                  </a:cubicBezTo>
                  <a:cubicBezTo>
                    <a:pt x="6013" y="4873"/>
                    <a:pt x="6177" y="4710"/>
                    <a:pt x="6085" y="4501"/>
                  </a:cubicBezTo>
                  <a:cubicBezTo>
                    <a:pt x="5907" y="4110"/>
                    <a:pt x="6013" y="3683"/>
                    <a:pt x="6298" y="3363"/>
                  </a:cubicBezTo>
                  <a:lnTo>
                    <a:pt x="6476" y="3185"/>
                  </a:lnTo>
                  <a:cubicBezTo>
                    <a:pt x="6512" y="3612"/>
                    <a:pt x="6689" y="4039"/>
                    <a:pt x="6974" y="4359"/>
                  </a:cubicBezTo>
                  <a:lnTo>
                    <a:pt x="9749" y="7134"/>
                  </a:lnTo>
                  <a:cubicBezTo>
                    <a:pt x="10005" y="7358"/>
                    <a:pt x="10318" y="7496"/>
                    <a:pt x="10637" y="7496"/>
                  </a:cubicBezTo>
                  <a:cubicBezTo>
                    <a:pt x="10673" y="7496"/>
                    <a:pt x="10709" y="7494"/>
                    <a:pt x="10746" y="7490"/>
                  </a:cubicBezTo>
                  <a:cubicBezTo>
                    <a:pt x="12952" y="7206"/>
                    <a:pt x="12809" y="7206"/>
                    <a:pt x="12916" y="7206"/>
                  </a:cubicBezTo>
                  <a:cubicBezTo>
                    <a:pt x="13094" y="7206"/>
                    <a:pt x="13272" y="7277"/>
                    <a:pt x="13414" y="7419"/>
                  </a:cubicBezTo>
                  <a:lnTo>
                    <a:pt x="14339" y="8415"/>
                  </a:lnTo>
                  <a:cubicBezTo>
                    <a:pt x="14055" y="8593"/>
                    <a:pt x="13770" y="8736"/>
                    <a:pt x="13521" y="8913"/>
                  </a:cubicBezTo>
                  <a:cubicBezTo>
                    <a:pt x="12596" y="9447"/>
                    <a:pt x="11991" y="9803"/>
                    <a:pt x="11564" y="9803"/>
                  </a:cubicBezTo>
                  <a:cubicBezTo>
                    <a:pt x="11351" y="9803"/>
                    <a:pt x="11137" y="9661"/>
                    <a:pt x="10959" y="9483"/>
                  </a:cubicBezTo>
                  <a:lnTo>
                    <a:pt x="6689" y="5213"/>
                  </a:lnTo>
                  <a:cubicBezTo>
                    <a:pt x="6636" y="5160"/>
                    <a:pt x="6574" y="5133"/>
                    <a:pt x="6512" y="5133"/>
                  </a:cubicBezTo>
                  <a:cubicBezTo>
                    <a:pt x="6449" y="5133"/>
                    <a:pt x="6387" y="5160"/>
                    <a:pt x="6334" y="5213"/>
                  </a:cubicBezTo>
                  <a:cubicBezTo>
                    <a:pt x="6227" y="5320"/>
                    <a:pt x="6227" y="5498"/>
                    <a:pt x="6334" y="5569"/>
                  </a:cubicBezTo>
                  <a:lnTo>
                    <a:pt x="7935" y="7206"/>
                  </a:lnTo>
                  <a:lnTo>
                    <a:pt x="6191" y="8949"/>
                  </a:lnTo>
                  <a:cubicBezTo>
                    <a:pt x="6100" y="8931"/>
                    <a:pt x="6007" y="8922"/>
                    <a:pt x="5915" y="8922"/>
                  </a:cubicBezTo>
                  <a:cubicBezTo>
                    <a:pt x="5469" y="8922"/>
                    <a:pt x="5027" y="9129"/>
                    <a:pt x="4733" y="9483"/>
                  </a:cubicBezTo>
                  <a:lnTo>
                    <a:pt x="2349" y="9483"/>
                  </a:lnTo>
                  <a:lnTo>
                    <a:pt x="2349" y="8700"/>
                  </a:lnTo>
                  <a:cubicBezTo>
                    <a:pt x="2366" y="8558"/>
                    <a:pt x="2224" y="8486"/>
                    <a:pt x="2082" y="8486"/>
                  </a:cubicBezTo>
                  <a:cubicBezTo>
                    <a:pt x="1939" y="8486"/>
                    <a:pt x="1797" y="8558"/>
                    <a:pt x="1815" y="8700"/>
                  </a:cubicBezTo>
                  <a:lnTo>
                    <a:pt x="1815" y="12222"/>
                  </a:lnTo>
                  <a:cubicBezTo>
                    <a:pt x="1815" y="12685"/>
                    <a:pt x="1423" y="13076"/>
                    <a:pt x="961" y="13076"/>
                  </a:cubicBezTo>
                  <a:lnTo>
                    <a:pt x="641" y="13076"/>
                  </a:lnTo>
                  <a:cubicBezTo>
                    <a:pt x="570" y="13076"/>
                    <a:pt x="498" y="13005"/>
                    <a:pt x="498" y="12934"/>
                  </a:cubicBezTo>
                  <a:lnTo>
                    <a:pt x="498" y="7419"/>
                  </a:lnTo>
                  <a:cubicBezTo>
                    <a:pt x="498" y="7348"/>
                    <a:pt x="570" y="7277"/>
                    <a:pt x="641" y="7277"/>
                  </a:cubicBezTo>
                  <a:lnTo>
                    <a:pt x="961" y="7277"/>
                  </a:lnTo>
                  <a:cubicBezTo>
                    <a:pt x="1317" y="7277"/>
                    <a:pt x="1601" y="7490"/>
                    <a:pt x="1744" y="7810"/>
                  </a:cubicBezTo>
                  <a:cubicBezTo>
                    <a:pt x="1791" y="7905"/>
                    <a:pt x="1874" y="7945"/>
                    <a:pt x="1959" y="7945"/>
                  </a:cubicBezTo>
                  <a:cubicBezTo>
                    <a:pt x="2127" y="7945"/>
                    <a:pt x="2301" y="7787"/>
                    <a:pt x="2206" y="7597"/>
                  </a:cubicBezTo>
                  <a:cubicBezTo>
                    <a:pt x="1993" y="7099"/>
                    <a:pt x="1495" y="6779"/>
                    <a:pt x="961" y="6779"/>
                  </a:cubicBezTo>
                  <a:lnTo>
                    <a:pt x="641" y="6779"/>
                  </a:lnTo>
                  <a:cubicBezTo>
                    <a:pt x="285" y="6779"/>
                    <a:pt x="0" y="7063"/>
                    <a:pt x="0" y="7419"/>
                  </a:cubicBezTo>
                  <a:lnTo>
                    <a:pt x="0" y="12934"/>
                  </a:lnTo>
                  <a:cubicBezTo>
                    <a:pt x="0" y="13290"/>
                    <a:pt x="285" y="13610"/>
                    <a:pt x="641" y="13610"/>
                  </a:cubicBezTo>
                  <a:lnTo>
                    <a:pt x="961" y="13610"/>
                  </a:lnTo>
                  <a:cubicBezTo>
                    <a:pt x="1744" y="13610"/>
                    <a:pt x="2349" y="12970"/>
                    <a:pt x="2349" y="12222"/>
                  </a:cubicBezTo>
                  <a:lnTo>
                    <a:pt x="2349" y="11368"/>
                  </a:lnTo>
                  <a:lnTo>
                    <a:pt x="4733" y="11368"/>
                  </a:lnTo>
                  <a:cubicBezTo>
                    <a:pt x="5044" y="11755"/>
                    <a:pt x="5464" y="11927"/>
                    <a:pt x="5879" y="11927"/>
                  </a:cubicBezTo>
                  <a:cubicBezTo>
                    <a:pt x="6650" y="11927"/>
                    <a:pt x="7401" y="11333"/>
                    <a:pt x="7401" y="10408"/>
                  </a:cubicBezTo>
                  <a:lnTo>
                    <a:pt x="9251" y="8558"/>
                  </a:lnTo>
                  <a:lnTo>
                    <a:pt x="10603" y="9874"/>
                  </a:lnTo>
                  <a:cubicBezTo>
                    <a:pt x="10852" y="10159"/>
                    <a:pt x="11208" y="10337"/>
                    <a:pt x="11564" y="10337"/>
                  </a:cubicBezTo>
                  <a:cubicBezTo>
                    <a:pt x="12133" y="10337"/>
                    <a:pt x="12738" y="9945"/>
                    <a:pt x="13770" y="9340"/>
                  </a:cubicBezTo>
                  <a:cubicBezTo>
                    <a:pt x="14055" y="9198"/>
                    <a:pt x="14375" y="8985"/>
                    <a:pt x="14731" y="8807"/>
                  </a:cubicBezTo>
                  <a:cubicBezTo>
                    <a:pt x="14948" y="9040"/>
                    <a:pt x="15268" y="9137"/>
                    <a:pt x="15613" y="9137"/>
                  </a:cubicBezTo>
                  <a:cubicBezTo>
                    <a:pt x="16056" y="9137"/>
                    <a:pt x="16541" y="8976"/>
                    <a:pt x="16901" y="8736"/>
                  </a:cubicBezTo>
                  <a:cubicBezTo>
                    <a:pt x="17293" y="8522"/>
                    <a:pt x="17542" y="8095"/>
                    <a:pt x="17577" y="7668"/>
                  </a:cubicBezTo>
                  <a:cubicBezTo>
                    <a:pt x="17577" y="7348"/>
                    <a:pt x="17435" y="7063"/>
                    <a:pt x="17221" y="6814"/>
                  </a:cubicBezTo>
                  <a:lnTo>
                    <a:pt x="17221" y="6850"/>
                  </a:lnTo>
                  <a:lnTo>
                    <a:pt x="16083" y="5711"/>
                  </a:lnTo>
                  <a:cubicBezTo>
                    <a:pt x="16023" y="5651"/>
                    <a:pt x="15957" y="5627"/>
                    <a:pt x="15895" y="5627"/>
                  </a:cubicBezTo>
                  <a:cubicBezTo>
                    <a:pt x="15696" y="5627"/>
                    <a:pt x="15529" y="5878"/>
                    <a:pt x="15691" y="6067"/>
                  </a:cubicBezTo>
                  <a:lnTo>
                    <a:pt x="16830" y="7206"/>
                  </a:lnTo>
                  <a:cubicBezTo>
                    <a:pt x="16972" y="7312"/>
                    <a:pt x="17044" y="7490"/>
                    <a:pt x="17044" y="7668"/>
                  </a:cubicBezTo>
                  <a:cubicBezTo>
                    <a:pt x="17044" y="8195"/>
                    <a:pt x="16225" y="8624"/>
                    <a:pt x="15612" y="8624"/>
                  </a:cubicBezTo>
                  <a:cubicBezTo>
                    <a:pt x="15397" y="8624"/>
                    <a:pt x="15207" y="8571"/>
                    <a:pt x="15087" y="8451"/>
                  </a:cubicBezTo>
                  <a:cubicBezTo>
                    <a:pt x="12347" y="5569"/>
                    <a:pt x="13557" y="6885"/>
                    <a:pt x="8184" y="1477"/>
                  </a:cubicBezTo>
                  <a:lnTo>
                    <a:pt x="8789" y="872"/>
                  </a:lnTo>
                  <a:cubicBezTo>
                    <a:pt x="9038" y="641"/>
                    <a:pt x="9349" y="525"/>
                    <a:pt x="9656" y="525"/>
                  </a:cubicBezTo>
                  <a:cubicBezTo>
                    <a:pt x="9963" y="525"/>
                    <a:pt x="10265" y="641"/>
                    <a:pt x="10497" y="872"/>
                  </a:cubicBezTo>
                  <a:lnTo>
                    <a:pt x="14944" y="5320"/>
                  </a:lnTo>
                  <a:cubicBezTo>
                    <a:pt x="14998" y="5366"/>
                    <a:pt x="15056" y="5385"/>
                    <a:pt x="15113" y="5385"/>
                  </a:cubicBezTo>
                  <a:cubicBezTo>
                    <a:pt x="15318" y="5385"/>
                    <a:pt x="15496" y="5124"/>
                    <a:pt x="15300" y="4928"/>
                  </a:cubicBezTo>
                  <a:lnTo>
                    <a:pt x="10852" y="481"/>
                  </a:lnTo>
                  <a:cubicBezTo>
                    <a:pt x="10514" y="161"/>
                    <a:pt x="10079" y="0"/>
                    <a:pt x="9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72"/>
            <p:cNvSpPr/>
            <p:nvPr/>
          </p:nvSpPr>
          <p:spPr>
            <a:xfrm>
              <a:off x="5330988" y="1617750"/>
              <a:ext cx="40950" cy="35175"/>
            </a:xfrm>
            <a:custGeom>
              <a:avLst/>
              <a:gdLst/>
              <a:ahLst/>
              <a:cxnLst/>
              <a:rect l="l" t="t" r="r" b="b"/>
              <a:pathLst>
                <a:path w="1638" h="1407" extrusionOk="0">
                  <a:moveTo>
                    <a:pt x="982" y="533"/>
                  </a:moveTo>
                  <a:cubicBezTo>
                    <a:pt x="1132" y="533"/>
                    <a:pt x="1132" y="893"/>
                    <a:pt x="982" y="893"/>
                  </a:cubicBezTo>
                  <a:cubicBezTo>
                    <a:pt x="975" y="893"/>
                    <a:pt x="969" y="892"/>
                    <a:pt x="961" y="890"/>
                  </a:cubicBezTo>
                  <a:cubicBezTo>
                    <a:pt x="748" y="855"/>
                    <a:pt x="748" y="535"/>
                    <a:pt x="961" y="535"/>
                  </a:cubicBezTo>
                  <a:cubicBezTo>
                    <a:pt x="969" y="533"/>
                    <a:pt x="975" y="533"/>
                    <a:pt x="982" y="533"/>
                  </a:cubicBezTo>
                  <a:close/>
                  <a:moveTo>
                    <a:pt x="961" y="1"/>
                  </a:moveTo>
                  <a:cubicBezTo>
                    <a:pt x="321" y="1"/>
                    <a:pt x="1" y="748"/>
                    <a:pt x="463" y="1211"/>
                  </a:cubicBezTo>
                  <a:cubicBezTo>
                    <a:pt x="599" y="1346"/>
                    <a:pt x="766" y="1406"/>
                    <a:pt x="932" y="1406"/>
                  </a:cubicBezTo>
                  <a:cubicBezTo>
                    <a:pt x="1289" y="1406"/>
                    <a:pt x="1637" y="1126"/>
                    <a:pt x="1637" y="713"/>
                  </a:cubicBezTo>
                  <a:cubicBezTo>
                    <a:pt x="1637" y="321"/>
                    <a:pt x="1317" y="1"/>
                    <a:pt x="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72"/>
            <p:cNvSpPr/>
            <p:nvPr/>
          </p:nvSpPr>
          <p:spPr>
            <a:xfrm>
              <a:off x="5361238" y="1647925"/>
              <a:ext cx="40950" cy="34925"/>
            </a:xfrm>
            <a:custGeom>
              <a:avLst/>
              <a:gdLst/>
              <a:ahLst/>
              <a:cxnLst/>
              <a:rect l="l" t="t" r="r" b="b"/>
              <a:pathLst>
                <a:path w="1638" h="1397" extrusionOk="0">
                  <a:moveTo>
                    <a:pt x="926" y="520"/>
                  </a:moveTo>
                  <a:cubicBezTo>
                    <a:pt x="1023" y="520"/>
                    <a:pt x="1121" y="573"/>
                    <a:pt x="1103" y="680"/>
                  </a:cubicBezTo>
                  <a:cubicBezTo>
                    <a:pt x="1103" y="786"/>
                    <a:pt x="1032" y="858"/>
                    <a:pt x="926" y="893"/>
                  </a:cubicBezTo>
                  <a:cubicBezTo>
                    <a:pt x="819" y="893"/>
                    <a:pt x="748" y="786"/>
                    <a:pt x="748" y="680"/>
                  </a:cubicBezTo>
                  <a:cubicBezTo>
                    <a:pt x="730" y="573"/>
                    <a:pt x="828" y="520"/>
                    <a:pt x="926" y="520"/>
                  </a:cubicBezTo>
                  <a:close/>
                  <a:moveTo>
                    <a:pt x="985" y="1"/>
                  </a:moveTo>
                  <a:cubicBezTo>
                    <a:pt x="965" y="1"/>
                    <a:pt x="946" y="2"/>
                    <a:pt x="926" y="4"/>
                  </a:cubicBezTo>
                  <a:cubicBezTo>
                    <a:pt x="321" y="4"/>
                    <a:pt x="0" y="751"/>
                    <a:pt x="427" y="1178"/>
                  </a:cubicBezTo>
                  <a:cubicBezTo>
                    <a:pt x="579" y="1329"/>
                    <a:pt x="760" y="1397"/>
                    <a:pt x="937" y="1397"/>
                  </a:cubicBezTo>
                  <a:cubicBezTo>
                    <a:pt x="1299" y="1397"/>
                    <a:pt x="1637" y="1111"/>
                    <a:pt x="1637" y="680"/>
                  </a:cubicBezTo>
                  <a:cubicBezTo>
                    <a:pt x="1637" y="308"/>
                    <a:pt x="1349"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72"/>
            <p:cNvSpPr/>
            <p:nvPr/>
          </p:nvSpPr>
          <p:spPr>
            <a:xfrm>
              <a:off x="5326538" y="1557050"/>
              <a:ext cx="53400" cy="20925"/>
            </a:xfrm>
            <a:custGeom>
              <a:avLst/>
              <a:gdLst/>
              <a:ahLst/>
              <a:cxnLst/>
              <a:rect l="l" t="t" r="r" b="b"/>
              <a:pathLst>
                <a:path w="2136" h="837" extrusionOk="0">
                  <a:moveTo>
                    <a:pt x="1068" y="1"/>
                  </a:moveTo>
                  <a:cubicBezTo>
                    <a:pt x="721" y="1"/>
                    <a:pt x="374" y="134"/>
                    <a:pt x="108" y="401"/>
                  </a:cubicBezTo>
                  <a:cubicBezTo>
                    <a:pt x="1" y="508"/>
                    <a:pt x="1" y="650"/>
                    <a:pt x="108" y="757"/>
                  </a:cubicBezTo>
                  <a:cubicBezTo>
                    <a:pt x="161" y="810"/>
                    <a:pt x="223" y="837"/>
                    <a:pt x="285" y="837"/>
                  </a:cubicBezTo>
                  <a:cubicBezTo>
                    <a:pt x="348" y="837"/>
                    <a:pt x="410" y="810"/>
                    <a:pt x="463" y="757"/>
                  </a:cubicBezTo>
                  <a:cubicBezTo>
                    <a:pt x="641" y="597"/>
                    <a:pt x="855" y="516"/>
                    <a:pt x="1068" y="516"/>
                  </a:cubicBezTo>
                  <a:cubicBezTo>
                    <a:pt x="1282" y="516"/>
                    <a:pt x="1495" y="597"/>
                    <a:pt x="1673" y="757"/>
                  </a:cubicBezTo>
                  <a:cubicBezTo>
                    <a:pt x="1727" y="810"/>
                    <a:pt x="1789" y="837"/>
                    <a:pt x="1851" y="837"/>
                  </a:cubicBezTo>
                  <a:cubicBezTo>
                    <a:pt x="1913" y="837"/>
                    <a:pt x="1976" y="810"/>
                    <a:pt x="2029" y="757"/>
                  </a:cubicBezTo>
                  <a:cubicBezTo>
                    <a:pt x="2136" y="650"/>
                    <a:pt x="2136" y="508"/>
                    <a:pt x="2029" y="401"/>
                  </a:cubicBezTo>
                  <a:cubicBezTo>
                    <a:pt x="1762" y="134"/>
                    <a:pt x="1415"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72"/>
            <p:cNvSpPr/>
            <p:nvPr/>
          </p:nvSpPr>
          <p:spPr>
            <a:xfrm>
              <a:off x="5305713" y="1530150"/>
              <a:ext cx="92900" cy="29150"/>
            </a:xfrm>
            <a:custGeom>
              <a:avLst/>
              <a:gdLst/>
              <a:ahLst/>
              <a:cxnLst/>
              <a:rect l="l" t="t" r="r" b="b"/>
              <a:pathLst>
                <a:path w="3716" h="1166" extrusionOk="0">
                  <a:moveTo>
                    <a:pt x="1901" y="0"/>
                  </a:moveTo>
                  <a:cubicBezTo>
                    <a:pt x="1279" y="0"/>
                    <a:pt x="656" y="232"/>
                    <a:pt x="193" y="694"/>
                  </a:cubicBezTo>
                  <a:cubicBezTo>
                    <a:pt x="0" y="887"/>
                    <a:pt x="170" y="1165"/>
                    <a:pt x="373" y="1165"/>
                  </a:cubicBezTo>
                  <a:cubicBezTo>
                    <a:pt x="431" y="1165"/>
                    <a:pt x="493" y="1142"/>
                    <a:pt x="549" y="1085"/>
                  </a:cubicBezTo>
                  <a:cubicBezTo>
                    <a:pt x="923" y="712"/>
                    <a:pt x="1412" y="525"/>
                    <a:pt x="1901" y="525"/>
                  </a:cubicBezTo>
                  <a:cubicBezTo>
                    <a:pt x="2390" y="525"/>
                    <a:pt x="2880" y="712"/>
                    <a:pt x="3253" y="1085"/>
                  </a:cubicBezTo>
                  <a:cubicBezTo>
                    <a:pt x="3307" y="1139"/>
                    <a:pt x="3378" y="1165"/>
                    <a:pt x="3445" y="1165"/>
                  </a:cubicBezTo>
                  <a:cubicBezTo>
                    <a:pt x="3511" y="1165"/>
                    <a:pt x="3574" y="1139"/>
                    <a:pt x="3609" y="1085"/>
                  </a:cubicBezTo>
                  <a:cubicBezTo>
                    <a:pt x="3716" y="979"/>
                    <a:pt x="3716" y="801"/>
                    <a:pt x="3609" y="694"/>
                  </a:cubicBezTo>
                  <a:cubicBezTo>
                    <a:pt x="3147" y="232"/>
                    <a:pt x="2524" y="0"/>
                    <a:pt x="1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72"/>
            <p:cNvSpPr/>
            <p:nvPr/>
          </p:nvSpPr>
          <p:spPr>
            <a:xfrm>
              <a:off x="5287863" y="1505900"/>
              <a:ext cx="128550" cy="36125"/>
            </a:xfrm>
            <a:custGeom>
              <a:avLst/>
              <a:gdLst/>
              <a:ahLst/>
              <a:cxnLst/>
              <a:rect l="l" t="t" r="r" b="b"/>
              <a:pathLst>
                <a:path w="5142" h="1445" extrusionOk="0">
                  <a:moveTo>
                    <a:pt x="2615" y="1"/>
                  </a:moveTo>
                  <a:cubicBezTo>
                    <a:pt x="1744" y="1"/>
                    <a:pt x="872" y="330"/>
                    <a:pt x="196" y="988"/>
                  </a:cubicBezTo>
                  <a:cubicBezTo>
                    <a:pt x="0" y="1184"/>
                    <a:pt x="177" y="1445"/>
                    <a:pt x="383" y="1445"/>
                  </a:cubicBezTo>
                  <a:cubicBezTo>
                    <a:pt x="440" y="1445"/>
                    <a:pt x="498" y="1425"/>
                    <a:pt x="552" y="1379"/>
                  </a:cubicBezTo>
                  <a:cubicBezTo>
                    <a:pt x="1121" y="792"/>
                    <a:pt x="1868" y="499"/>
                    <a:pt x="2615" y="499"/>
                  </a:cubicBezTo>
                  <a:cubicBezTo>
                    <a:pt x="3362" y="499"/>
                    <a:pt x="4110" y="792"/>
                    <a:pt x="4679" y="1379"/>
                  </a:cubicBezTo>
                  <a:cubicBezTo>
                    <a:pt x="4732" y="1415"/>
                    <a:pt x="4795" y="1433"/>
                    <a:pt x="4857" y="1433"/>
                  </a:cubicBezTo>
                  <a:cubicBezTo>
                    <a:pt x="4919" y="1433"/>
                    <a:pt x="4981" y="1415"/>
                    <a:pt x="5035" y="1379"/>
                  </a:cubicBezTo>
                  <a:cubicBezTo>
                    <a:pt x="5142" y="1273"/>
                    <a:pt x="5142" y="1095"/>
                    <a:pt x="5035" y="988"/>
                  </a:cubicBezTo>
                  <a:cubicBezTo>
                    <a:pt x="4359" y="330"/>
                    <a:pt x="3487" y="1"/>
                    <a:pt x="2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4" name="Google Shape;1114;p72"/>
          <p:cNvGrpSpPr/>
          <p:nvPr/>
        </p:nvGrpSpPr>
        <p:grpSpPr>
          <a:xfrm>
            <a:off x="791592" y="3343900"/>
            <a:ext cx="428775" cy="439475"/>
            <a:chOff x="1089725" y="3343900"/>
            <a:chExt cx="428775" cy="439475"/>
          </a:xfrm>
        </p:grpSpPr>
        <p:sp>
          <p:nvSpPr>
            <p:cNvPr id="1115" name="Google Shape;1115;p72"/>
            <p:cNvSpPr/>
            <p:nvPr/>
          </p:nvSpPr>
          <p:spPr>
            <a:xfrm>
              <a:off x="1383475" y="3418575"/>
              <a:ext cx="59850" cy="57875"/>
            </a:xfrm>
            <a:custGeom>
              <a:avLst/>
              <a:gdLst/>
              <a:ahLst/>
              <a:cxnLst/>
              <a:rect l="l" t="t" r="r" b="b"/>
              <a:pathLst>
                <a:path w="2394" h="2315" extrusionOk="0">
                  <a:moveTo>
                    <a:pt x="253" y="1"/>
                  </a:moveTo>
                  <a:cubicBezTo>
                    <a:pt x="0" y="1"/>
                    <a:pt x="0" y="537"/>
                    <a:pt x="253" y="537"/>
                  </a:cubicBezTo>
                  <a:cubicBezTo>
                    <a:pt x="261" y="537"/>
                    <a:pt x="269" y="537"/>
                    <a:pt x="277" y="536"/>
                  </a:cubicBezTo>
                  <a:cubicBezTo>
                    <a:pt x="1131" y="536"/>
                    <a:pt x="1842" y="1248"/>
                    <a:pt x="1842" y="2101"/>
                  </a:cubicBezTo>
                  <a:cubicBezTo>
                    <a:pt x="1825" y="2244"/>
                    <a:pt x="1967" y="2315"/>
                    <a:pt x="2109" y="2315"/>
                  </a:cubicBezTo>
                  <a:cubicBezTo>
                    <a:pt x="2252" y="2315"/>
                    <a:pt x="2394" y="2244"/>
                    <a:pt x="2376" y="2101"/>
                  </a:cubicBezTo>
                  <a:cubicBezTo>
                    <a:pt x="2376" y="963"/>
                    <a:pt x="1451" y="2"/>
                    <a:pt x="277" y="2"/>
                  </a:cubicBezTo>
                  <a:cubicBezTo>
                    <a:pt x="269" y="1"/>
                    <a:pt x="261" y="1"/>
                    <a:pt x="2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72"/>
            <p:cNvSpPr/>
            <p:nvPr/>
          </p:nvSpPr>
          <p:spPr>
            <a:xfrm>
              <a:off x="1384150" y="3343900"/>
              <a:ext cx="134350" cy="133600"/>
            </a:xfrm>
            <a:custGeom>
              <a:avLst/>
              <a:gdLst/>
              <a:ahLst/>
              <a:cxnLst/>
              <a:rect l="l" t="t" r="r" b="b"/>
              <a:pathLst>
                <a:path w="5374" h="5344" extrusionOk="0">
                  <a:moveTo>
                    <a:pt x="250" y="0"/>
                  </a:moveTo>
                  <a:cubicBezTo>
                    <a:pt x="108" y="0"/>
                    <a:pt x="1" y="107"/>
                    <a:pt x="1" y="249"/>
                  </a:cubicBezTo>
                  <a:cubicBezTo>
                    <a:pt x="1" y="392"/>
                    <a:pt x="108" y="499"/>
                    <a:pt x="250" y="499"/>
                  </a:cubicBezTo>
                  <a:cubicBezTo>
                    <a:pt x="2776" y="499"/>
                    <a:pt x="4840" y="2562"/>
                    <a:pt x="4840" y="5088"/>
                  </a:cubicBezTo>
                  <a:cubicBezTo>
                    <a:pt x="4840" y="5216"/>
                    <a:pt x="4925" y="5343"/>
                    <a:pt x="5045" y="5343"/>
                  </a:cubicBezTo>
                  <a:cubicBezTo>
                    <a:pt x="5059" y="5343"/>
                    <a:pt x="5074" y="5341"/>
                    <a:pt x="5089" y="5338"/>
                  </a:cubicBezTo>
                  <a:cubicBezTo>
                    <a:pt x="5231" y="5338"/>
                    <a:pt x="5373" y="5231"/>
                    <a:pt x="5373" y="5088"/>
                  </a:cubicBezTo>
                  <a:cubicBezTo>
                    <a:pt x="5338" y="2278"/>
                    <a:pt x="3061"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72"/>
            <p:cNvSpPr/>
            <p:nvPr/>
          </p:nvSpPr>
          <p:spPr>
            <a:xfrm>
              <a:off x="1383475" y="3379450"/>
              <a:ext cx="98550" cy="97900"/>
            </a:xfrm>
            <a:custGeom>
              <a:avLst/>
              <a:gdLst/>
              <a:ahLst/>
              <a:cxnLst/>
              <a:rect l="l" t="t" r="r" b="b"/>
              <a:pathLst>
                <a:path w="3942" h="3916" extrusionOk="0">
                  <a:moveTo>
                    <a:pt x="253" y="0"/>
                  </a:moveTo>
                  <a:cubicBezTo>
                    <a:pt x="0" y="0"/>
                    <a:pt x="0" y="537"/>
                    <a:pt x="253" y="537"/>
                  </a:cubicBezTo>
                  <a:cubicBezTo>
                    <a:pt x="261" y="537"/>
                    <a:pt x="269" y="536"/>
                    <a:pt x="277" y="535"/>
                  </a:cubicBezTo>
                  <a:cubicBezTo>
                    <a:pt x="2020" y="535"/>
                    <a:pt x="3408" y="1923"/>
                    <a:pt x="3408" y="3666"/>
                  </a:cubicBezTo>
                  <a:cubicBezTo>
                    <a:pt x="3408" y="3809"/>
                    <a:pt x="3515" y="3916"/>
                    <a:pt x="3693" y="3916"/>
                  </a:cubicBezTo>
                  <a:cubicBezTo>
                    <a:pt x="3835" y="3916"/>
                    <a:pt x="3942" y="3809"/>
                    <a:pt x="3942" y="3666"/>
                  </a:cubicBezTo>
                  <a:cubicBezTo>
                    <a:pt x="3942" y="1638"/>
                    <a:pt x="2305" y="2"/>
                    <a:pt x="277" y="2"/>
                  </a:cubicBezTo>
                  <a:cubicBezTo>
                    <a:pt x="269" y="1"/>
                    <a:pt x="261" y="0"/>
                    <a:pt x="2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72"/>
            <p:cNvSpPr/>
            <p:nvPr/>
          </p:nvSpPr>
          <p:spPr>
            <a:xfrm>
              <a:off x="1089725" y="3432300"/>
              <a:ext cx="427300" cy="351075"/>
            </a:xfrm>
            <a:custGeom>
              <a:avLst/>
              <a:gdLst/>
              <a:ahLst/>
              <a:cxnLst/>
              <a:rect l="l" t="t" r="r" b="b"/>
              <a:pathLst>
                <a:path w="17092" h="14043" extrusionOk="0">
                  <a:moveTo>
                    <a:pt x="12738" y="9096"/>
                  </a:moveTo>
                  <a:cubicBezTo>
                    <a:pt x="12881" y="9096"/>
                    <a:pt x="12988" y="9096"/>
                    <a:pt x="13130" y="9131"/>
                  </a:cubicBezTo>
                  <a:cubicBezTo>
                    <a:pt x="13664" y="9309"/>
                    <a:pt x="14055" y="9736"/>
                    <a:pt x="14162" y="10270"/>
                  </a:cubicBezTo>
                  <a:lnTo>
                    <a:pt x="2776" y="10270"/>
                  </a:lnTo>
                  <a:cubicBezTo>
                    <a:pt x="2883" y="9700"/>
                    <a:pt x="3345" y="9238"/>
                    <a:pt x="3879" y="9131"/>
                  </a:cubicBezTo>
                  <a:lnTo>
                    <a:pt x="3914" y="9131"/>
                  </a:lnTo>
                  <a:cubicBezTo>
                    <a:pt x="4021" y="9096"/>
                    <a:pt x="4092" y="9096"/>
                    <a:pt x="4199" y="9096"/>
                  </a:cubicBezTo>
                  <a:close/>
                  <a:moveTo>
                    <a:pt x="14695" y="10768"/>
                  </a:moveTo>
                  <a:cubicBezTo>
                    <a:pt x="16332" y="11088"/>
                    <a:pt x="16119" y="13472"/>
                    <a:pt x="14482" y="13508"/>
                  </a:cubicBezTo>
                  <a:lnTo>
                    <a:pt x="2562" y="13508"/>
                  </a:lnTo>
                  <a:cubicBezTo>
                    <a:pt x="2550" y="13508"/>
                    <a:pt x="2538" y="13508"/>
                    <a:pt x="2526" y="13508"/>
                  </a:cubicBezTo>
                  <a:cubicBezTo>
                    <a:pt x="921" y="13508"/>
                    <a:pt x="653" y="11192"/>
                    <a:pt x="2242" y="10803"/>
                  </a:cubicBezTo>
                  <a:cubicBezTo>
                    <a:pt x="2349" y="10803"/>
                    <a:pt x="2456" y="10768"/>
                    <a:pt x="2562" y="10768"/>
                  </a:cubicBezTo>
                  <a:close/>
                  <a:moveTo>
                    <a:pt x="8517" y="1"/>
                  </a:moveTo>
                  <a:cubicBezTo>
                    <a:pt x="5920" y="1"/>
                    <a:pt x="3506" y="1791"/>
                    <a:pt x="2918" y="4506"/>
                  </a:cubicBezTo>
                  <a:cubicBezTo>
                    <a:pt x="2877" y="4710"/>
                    <a:pt x="3024" y="4832"/>
                    <a:pt x="3169" y="4832"/>
                  </a:cubicBezTo>
                  <a:cubicBezTo>
                    <a:pt x="3278" y="4832"/>
                    <a:pt x="3386" y="4764"/>
                    <a:pt x="3416" y="4612"/>
                  </a:cubicBezTo>
                  <a:cubicBezTo>
                    <a:pt x="3972" y="2139"/>
                    <a:pt x="6178" y="512"/>
                    <a:pt x="8542" y="512"/>
                  </a:cubicBezTo>
                  <a:cubicBezTo>
                    <a:pt x="9204" y="512"/>
                    <a:pt x="9878" y="639"/>
                    <a:pt x="10532" y="912"/>
                  </a:cubicBezTo>
                  <a:cubicBezTo>
                    <a:pt x="13521" y="2193"/>
                    <a:pt x="14660" y="5858"/>
                    <a:pt x="12881" y="8562"/>
                  </a:cubicBezTo>
                  <a:lnTo>
                    <a:pt x="4128" y="8562"/>
                  </a:lnTo>
                  <a:cubicBezTo>
                    <a:pt x="3594" y="7744"/>
                    <a:pt x="3310" y="6747"/>
                    <a:pt x="3310" y="5751"/>
                  </a:cubicBezTo>
                  <a:lnTo>
                    <a:pt x="3310" y="5609"/>
                  </a:lnTo>
                  <a:cubicBezTo>
                    <a:pt x="3310" y="5466"/>
                    <a:pt x="3203" y="5324"/>
                    <a:pt x="3060" y="5324"/>
                  </a:cubicBezTo>
                  <a:cubicBezTo>
                    <a:pt x="2918" y="5324"/>
                    <a:pt x="2776" y="5466"/>
                    <a:pt x="2776" y="5609"/>
                  </a:cubicBezTo>
                  <a:lnTo>
                    <a:pt x="2776" y="5751"/>
                  </a:lnTo>
                  <a:cubicBezTo>
                    <a:pt x="2776" y="6783"/>
                    <a:pt x="3060" y="7779"/>
                    <a:pt x="3594" y="8669"/>
                  </a:cubicBezTo>
                  <a:cubicBezTo>
                    <a:pt x="2883" y="8918"/>
                    <a:pt x="2349" y="9523"/>
                    <a:pt x="2242" y="10270"/>
                  </a:cubicBezTo>
                  <a:cubicBezTo>
                    <a:pt x="0" y="10697"/>
                    <a:pt x="285" y="14041"/>
                    <a:pt x="2598" y="14041"/>
                  </a:cubicBezTo>
                  <a:lnTo>
                    <a:pt x="14482" y="14041"/>
                  </a:lnTo>
                  <a:cubicBezTo>
                    <a:pt x="14506" y="14042"/>
                    <a:pt x="14529" y="14042"/>
                    <a:pt x="14552" y="14042"/>
                  </a:cubicBezTo>
                  <a:cubicBezTo>
                    <a:pt x="16905" y="14042"/>
                    <a:pt x="17091" y="10516"/>
                    <a:pt x="14695" y="10270"/>
                  </a:cubicBezTo>
                  <a:cubicBezTo>
                    <a:pt x="14589" y="9558"/>
                    <a:pt x="14091" y="8953"/>
                    <a:pt x="13414" y="8704"/>
                  </a:cubicBezTo>
                  <a:cubicBezTo>
                    <a:pt x="15265" y="5680"/>
                    <a:pt x="13948" y="1730"/>
                    <a:pt x="10639" y="414"/>
                  </a:cubicBezTo>
                  <a:cubicBezTo>
                    <a:pt x="9940" y="133"/>
                    <a:pt x="9222" y="1"/>
                    <a:pt x="8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72"/>
            <p:cNvSpPr/>
            <p:nvPr/>
          </p:nvSpPr>
          <p:spPr>
            <a:xfrm>
              <a:off x="1271175" y="3552050"/>
              <a:ext cx="55175" cy="47125"/>
            </a:xfrm>
            <a:custGeom>
              <a:avLst/>
              <a:gdLst/>
              <a:ahLst/>
              <a:cxnLst/>
              <a:rect l="l" t="t" r="r" b="b"/>
              <a:pathLst>
                <a:path w="2207" h="1885" extrusionOk="0">
                  <a:moveTo>
                    <a:pt x="1246" y="525"/>
                  </a:moveTo>
                  <a:cubicBezTo>
                    <a:pt x="1461" y="525"/>
                    <a:pt x="1673" y="684"/>
                    <a:pt x="1673" y="925"/>
                  </a:cubicBezTo>
                  <a:cubicBezTo>
                    <a:pt x="1673" y="1174"/>
                    <a:pt x="1495" y="1352"/>
                    <a:pt x="1246" y="1352"/>
                  </a:cubicBezTo>
                  <a:cubicBezTo>
                    <a:pt x="891" y="1352"/>
                    <a:pt x="713" y="890"/>
                    <a:pt x="962" y="641"/>
                  </a:cubicBezTo>
                  <a:cubicBezTo>
                    <a:pt x="1042" y="561"/>
                    <a:pt x="1144" y="525"/>
                    <a:pt x="1246" y="525"/>
                  </a:cubicBezTo>
                  <a:close/>
                  <a:moveTo>
                    <a:pt x="1246" y="0"/>
                  </a:moveTo>
                  <a:cubicBezTo>
                    <a:pt x="428" y="0"/>
                    <a:pt x="1" y="1032"/>
                    <a:pt x="606" y="1601"/>
                  </a:cubicBezTo>
                  <a:cubicBezTo>
                    <a:pt x="790" y="1797"/>
                    <a:pt x="1023" y="1885"/>
                    <a:pt x="1254" y="1885"/>
                  </a:cubicBezTo>
                  <a:cubicBezTo>
                    <a:pt x="1735" y="1885"/>
                    <a:pt x="2207" y="1503"/>
                    <a:pt x="2207" y="925"/>
                  </a:cubicBezTo>
                  <a:cubicBezTo>
                    <a:pt x="2171" y="427"/>
                    <a:pt x="1780" y="0"/>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72"/>
            <p:cNvSpPr/>
            <p:nvPr/>
          </p:nvSpPr>
          <p:spPr>
            <a:xfrm>
              <a:off x="1235075" y="3495125"/>
              <a:ext cx="148050" cy="137050"/>
            </a:xfrm>
            <a:custGeom>
              <a:avLst/>
              <a:gdLst/>
              <a:ahLst/>
              <a:cxnLst/>
              <a:rect l="l" t="t" r="r" b="b"/>
              <a:pathLst>
                <a:path w="5922" h="5482" extrusionOk="0">
                  <a:moveTo>
                    <a:pt x="4576" y="0"/>
                  </a:moveTo>
                  <a:cubicBezTo>
                    <a:pt x="3936" y="0"/>
                    <a:pt x="3438" y="534"/>
                    <a:pt x="3509" y="1139"/>
                  </a:cubicBezTo>
                  <a:cubicBezTo>
                    <a:pt x="3250" y="1048"/>
                    <a:pt x="2987" y="1005"/>
                    <a:pt x="2728" y="1005"/>
                  </a:cubicBezTo>
                  <a:cubicBezTo>
                    <a:pt x="2273" y="1005"/>
                    <a:pt x="1830" y="1139"/>
                    <a:pt x="1445" y="1388"/>
                  </a:cubicBezTo>
                  <a:cubicBezTo>
                    <a:pt x="1207" y="1566"/>
                    <a:pt x="1366" y="1893"/>
                    <a:pt x="1591" y="1893"/>
                  </a:cubicBezTo>
                  <a:cubicBezTo>
                    <a:pt x="1635" y="1893"/>
                    <a:pt x="1682" y="1880"/>
                    <a:pt x="1730" y="1850"/>
                  </a:cubicBezTo>
                  <a:cubicBezTo>
                    <a:pt x="2056" y="1623"/>
                    <a:pt x="2392" y="1525"/>
                    <a:pt x="2711" y="1525"/>
                  </a:cubicBezTo>
                  <a:cubicBezTo>
                    <a:pt x="3993" y="1525"/>
                    <a:pt x="4997" y="3109"/>
                    <a:pt x="3971" y="4305"/>
                  </a:cubicBezTo>
                  <a:cubicBezTo>
                    <a:pt x="3613" y="4735"/>
                    <a:pt x="3162" y="4917"/>
                    <a:pt x="2719" y="4917"/>
                  </a:cubicBezTo>
                  <a:cubicBezTo>
                    <a:pt x="1620" y="4917"/>
                    <a:pt x="577" y="3794"/>
                    <a:pt x="1160" y="2526"/>
                  </a:cubicBezTo>
                  <a:cubicBezTo>
                    <a:pt x="1253" y="2318"/>
                    <a:pt x="1089" y="2154"/>
                    <a:pt x="924" y="2154"/>
                  </a:cubicBezTo>
                  <a:cubicBezTo>
                    <a:pt x="836" y="2154"/>
                    <a:pt x="747" y="2201"/>
                    <a:pt x="698" y="2313"/>
                  </a:cubicBezTo>
                  <a:cubicBezTo>
                    <a:pt x="0" y="3778"/>
                    <a:pt x="1046" y="5482"/>
                    <a:pt x="2663" y="5482"/>
                  </a:cubicBezTo>
                  <a:cubicBezTo>
                    <a:pt x="2695" y="5482"/>
                    <a:pt x="2728" y="5481"/>
                    <a:pt x="2761" y="5480"/>
                  </a:cubicBezTo>
                  <a:cubicBezTo>
                    <a:pt x="4434" y="5444"/>
                    <a:pt x="5466" y="3629"/>
                    <a:pt x="4647" y="2171"/>
                  </a:cubicBezTo>
                  <a:cubicBezTo>
                    <a:pt x="5666" y="2100"/>
                    <a:pt x="5922" y="782"/>
                    <a:pt x="5381" y="782"/>
                  </a:cubicBezTo>
                  <a:cubicBezTo>
                    <a:pt x="5374" y="782"/>
                    <a:pt x="5366" y="782"/>
                    <a:pt x="5359" y="783"/>
                  </a:cubicBezTo>
                  <a:cubicBezTo>
                    <a:pt x="5217" y="783"/>
                    <a:pt x="5110" y="925"/>
                    <a:pt x="5145" y="1068"/>
                  </a:cubicBezTo>
                  <a:cubicBezTo>
                    <a:pt x="5170" y="1411"/>
                    <a:pt x="4889" y="1654"/>
                    <a:pt x="4584" y="1654"/>
                  </a:cubicBezTo>
                  <a:cubicBezTo>
                    <a:pt x="4448" y="1654"/>
                    <a:pt x="4306" y="1605"/>
                    <a:pt x="4185" y="1495"/>
                  </a:cubicBezTo>
                  <a:cubicBezTo>
                    <a:pt x="3829" y="1174"/>
                    <a:pt x="4042" y="534"/>
                    <a:pt x="4576" y="534"/>
                  </a:cubicBezTo>
                  <a:lnTo>
                    <a:pt x="4683" y="534"/>
                  </a:lnTo>
                  <a:cubicBezTo>
                    <a:pt x="4706" y="539"/>
                    <a:pt x="4729" y="541"/>
                    <a:pt x="4750" y="541"/>
                  </a:cubicBezTo>
                  <a:cubicBezTo>
                    <a:pt x="5051" y="541"/>
                    <a:pt x="5124" y="102"/>
                    <a:pt x="4825" y="36"/>
                  </a:cubicBezTo>
                  <a:cubicBezTo>
                    <a:pt x="4718" y="0"/>
                    <a:pt x="4647" y="0"/>
                    <a:pt x="4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1" name="Google Shape;1121;p72"/>
          <p:cNvGrpSpPr/>
          <p:nvPr/>
        </p:nvGrpSpPr>
        <p:grpSpPr>
          <a:xfrm rot="-5400000">
            <a:off x="8269216" y="4498282"/>
            <a:ext cx="166385" cy="701016"/>
            <a:chOff x="8668080" y="2328029"/>
            <a:chExt cx="127488" cy="537136"/>
          </a:xfrm>
        </p:grpSpPr>
        <p:sp>
          <p:nvSpPr>
            <p:cNvPr id="1122" name="Google Shape;1122;p7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7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7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7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7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7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7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7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7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7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7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7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34" name="Google Shape;1134;p72"/>
          <p:cNvGrpSpPr/>
          <p:nvPr/>
        </p:nvGrpSpPr>
        <p:grpSpPr>
          <a:xfrm rot="-5400000">
            <a:off x="917437" y="90873"/>
            <a:ext cx="166385" cy="701016"/>
            <a:chOff x="8668080" y="2328029"/>
            <a:chExt cx="127488" cy="537136"/>
          </a:xfrm>
        </p:grpSpPr>
        <p:sp>
          <p:nvSpPr>
            <p:cNvPr id="1135" name="Google Shape;1135;p7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7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7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7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7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7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7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7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7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7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7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7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7" name="Google Shape;1147;p72"/>
          <p:cNvGrpSpPr/>
          <p:nvPr/>
        </p:nvGrpSpPr>
        <p:grpSpPr>
          <a:xfrm rot="-8999956">
            <a:off x="8134782" y="391053"/>
            <a:ext cx="470502" cy="545603"/>
            <a:chOff x="5320111" y="1881293"/>
            <a:chExt cx="470512" cy="545615"/>
          </a:xfrm>
        </p:grpSpPr>
        <p:sp>
          <p:nvSpPr>
            <p:cNvPr id="1148" name="Google Shape;1148;p72"/>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72"/>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72"/>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1" name="Google Shape;1151;p72"/>
          <p:cNvSpPr/>
          <p:nvPr/>
        </p:nvSpPr>
        <p:spPr>
          <a:xfrm>
            <a:off x="7752437" y="469625"/>
            <a:ext cx="277167" cy="27715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72"/>
          <p:cNvSpPr/>
          <p:nvPr/>
        </p:nvSpPr>
        <p:spPr>
          <a:xfrm>
            <a:off x="459243" y="451256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72"/>
          <p:cNvSpPr/>
          <p:nvPr/>
        </p:nvSpPr>
        <p:spPr>
          <a:xfrm>
            <a:off x="404847" y="4213027"/>
            <a:ext cx="166395" cy="166395"/>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154" name="Google Shape;1154;p72"/>
          <p:cNvCxnSpPr/>
          <p:nvPr/>
        </p:nvCxnSpPr>
        <p:spPr>
          <a:xfrm rot="10800000" flipH="1">
            <a:off x="1431142" y="2038744"/>
            <a:ext cx="2789400" cy="10800"/>
          </a:xfrm>
          <a:prstGeom prst="straightConnector1">
            <a:avLst/>
          </a:prstGeom>
          <a:noFill/>
          <a:ln w="19050" cap="flat" cmpd="sng">
            <a:solidFill>
              <a:schemeClr val="lt2"/>
            </a:solidFill>
            <a:prstDash val="solid"/>
            <a:round/>
            <a:headEnd type="none" w="med" len="med"/>
            <a:tailEnd type="none" w="med" len="med"/>
          </a:ln>
        </p:spPr>
      </p:cxnSp>
      <p:cxnSp>
        <p:nvCxnSpPr>
          <p:cNvPr id="1155" name="Google Shape;1155;p72"/>
          <p:cNvCxnSpPr/>
          <p:nvPr/>
        </p:nvCxnSpPr>
        <p:spPr>
          <a:xfrm rot="10800000" flipH="1">
            <a:off x="1431142" y="3761337"/>
            <a:ext cx="2789400" cy="10800"/>
          </a:xfrm>
          <a:prstGeom prst="straightConnector1">
            <a:avLst/>
          </a:prstGeom>
          <a:noFill/>
          <a:ln w="19050" cap="flat" cmpd="sng">
            <a:solidFill>
              <a:schemeClr val="lt2"/>
            </a:solidFill>
            <a:prstDash val="solid"/>
            <a:round/>
            <a:headEnd type="none" w="med" len="med"/>
            <a:tailEnd type="none" w="med" len="med"/>
          </a:ln>
        </p:spPr>
      </p:cxnSp>
      <p:cxnSp>
        <p:nvCxnSpPr>
          <p:cNvPr id="1156" name="Google Shape;1156;p72"/>
          <p:cNvCxnSpPr>
            <a:cxnSpLocks/>
          </p:cNvCxnSpPr>
          <p:nvPr/>
        </p:nvCxnSpPr>
        <p:spPr>
          <a:xfrm>
            <a:off x="5568333" y="3794169"/>
            <a:ext cx="2784075" cy="16249"/>
          </a:xfrm>
          <a:prstGeom prst="straightConnector1">
            <a:avLst/>
          </a:prstGeom>
          <a:noFill/>
          <a:ln w="19050" cap="flat" cmpd="sng">
            <a:solidFill>
              <a:schemeClr val="lt2"/>
            </a:solidFill>
            <a:prstDash val="solid"/>
            <a:round/>
            <a:headEnd type="none" w="med" len="med"/>
            <a:tailEnd type="none" w="med" len="med"/>
          </a:ln>
        </p:spPr>
      </p:cxnSp>
      <p:cxnSp>
        <p:nvCxnSpPr>
          <p:cNvPr id="1157" name="Google Shape;1157;p72"/>
          <p:cNvCxnSpPr/>
          <p:nvPr/>
        </p:nvCxnSpPr>
        <p:spPr>
          <a:xfrm rot="10800000" flipH="1">
            <a:off x="5568320" y="2038744"/>
            <a:ext cx="2789400" cy="1080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1"/>
        <p:cNvGrpSpPr/>
        <p:nvPr/>
      </p:nvGrpSpPr>
      <p:grpSpPr>
        <a:xfrm>
          <a:off x="0" y="0"/>
          <a:ext cx="0" cy="0"/>
          <a:chOff x="0" y="0"/>
          <a:chExt cx="0" cy="0"/>
        </a:xfrm>
      </p:grpSpPr>
      <p:sp>
        <p:nvSpPr>
          <p:cNvPr id="2402" name="Google Shape;2402;p100"/>
          <p:cNvSpPr txBox="1">
            <a:spLocks noGrp="1"/>
          </p:cNvSpPr>
          <p:nvPr>
            <p:ph type="title"/>
          </p:nvPr>
        </p:nvSpPr>
        <p:spPr>
          <a:xfrm>
            <a:off x="2469450" y="2036975"/>
            <a:ext cx="4205100" cy="12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Methodology</a:t>
            </a:r>
            <a:endParaRPr dirty="0"/>
          </a:p>
        </p:txBody>
      </p:sp>
      <p:sp>
        <p:nvSpPr>
          <p:cNvPr id="2403" name="Google Shape;2403;p100"/>
          <p:cNvSpPr txBox="1">
            <a:spLocks noGrp="1"/>
          </p:cNvSpPr>
          <p:nvPr>
            <p:ph type="title" idx="2"/>
          </p:nvPr>
        </p:nvSpPr>
        <p:spPr>
          <a:xfrm>
            <a:off x="2469450" y="1195175"/>
            <a:ext cx="4205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404" name="Google Shape;2404;p100"/>
          <p:cNvSpPr txBox="1">
            <a:spLocks noGrp="1"/>
          </p:cNvSpPr>
          <p:nvPr>
            <p:ph type="subTitle" idx="1"/>
          </p:nvPr>
        </p:nvSpPr>
        <p:spPr>
          <a:xfrm>
            <a:off x="2391900" y="3554725"/>
            <a:ext cx="43602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Arduino Based Plant Watering System</a:t>
            </a:r>
            <a:endParaRPr dirty="0"/>
          </a:p>
        </p:txBody>
      </p:sp>
      <p:cxnSp>
        <p:nvCxnSpPr>
          <p:cNvPr id="2405" name="Google Shape;2405;p100"/>
          <p:cNvCxnSpPr/>
          <p:nvPr/>
        </p:nvCxnSpPr>
        <p:spPr>
          <a:xfrm>
            <a:off x="2317950" y="3388900"/>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2406" name="Google Shape;2406;p100"/>
          <p:cNvGrpSpPr/>
          <p:nvPr/>
        </p:nvGrpSpPr>
        <p:grpSpPr>
          <a:xfrm rot="10800000" flipH="1">
            <a:off x="8613563" y="2721953"/>
            <a:ext cx="1521661" cy="1635628"/>
            <a:chOff x="6990438" y="274225"/>
            <a:chExt cx="1521661" cy="1635628"/>
          </a:xfrm>
        </p:grpSpPr>
        <p:sp>
          <p:nvSpPr>
            <p:cNvPr id="2407" name="Google Shape;2407;p100"/>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8" name="Google Shape;2408;p100"/>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9" name="Google Shape;2409;p100"/>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0" name="Google Shape;2410;p100"/>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1" name="Google Shape;2411;p100"/>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2" name="Google Shape;2412;p100"/>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13" name="Google Shape;2413;p100"/>
          <p:cNvSpPr/>
          <p:nvPr/>
        </p:nvSpPr>
        <p:spPr>
          <a:xfrm rot="10800000" flipH="1">
            <a:off x="4123230" y="682137"/>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4" name="Google Shape;2414;p100"/>
          <p:cNvSpPr/>
          <p:nvPr/>
        </p:nvSpPr>
        <p:spPr>
          <a:xfrm rot="10800000" flipH="1">
            <a:off x="3850106" y="900155"/>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15" name="Google Shape;2415;p100"/>
          <p:cNvGrpSpPr/>
          <p:nvPr/>
        </p:nvGrpSpPr>
        <p:grpSpPr>
          <a:xfrm rot="5400000" flipH="1">
            <a:off x="992156" y="4201300"/>
            <a:ext cx="166385" cy="701016"/>
            <a:chOff x="8668080" y="2328029"/>
            <a:chExt cx="127488" cy="537136"/>
          </a:xfrm>
        </p:grpSpPr>
        <p:sp>
          <p:nvSpPr>
            <p:cNvPr id="2416" name="Google Shape;2416;p10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7" name="Google Shape;2417;p10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8" name="Google Shape;2418;p10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9" name="Google Shape;2419;p10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0" name="Google Shape;2420;p10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1" name="Google Shape;2421;p10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2" name="Google Shape;2422;p10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3" name="Google Shape;2423;p10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4" name="Google Shape;2424;p10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5" name="Google Shape;2425;p10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2426;p10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7" name="Google Shape;2427;p10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28" name="Google Shape;2428;p100"/>
          <p:cNvGrpSpPr/>
          <p:nvPr/>
        </p:nvGrpSpPr>
        <p:grpSpPr>
          <a:xfrm rot="10800000" flipH="1">
            <a:off x="6009387" y="627953"/>
            <a:ext cx="274389" cy="287882"/>
            <a:chOff x="6009387" y="4170971"/>
            <a:chExt cx="274389" cy="287882"/>
          </a:xfrm>
        </p:grpSpPr>
        <p:sp>
          <p:nvSpPr>
            <p:cNvPr id="2429" name="Google Shape;2429;p100"/>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2430;p100"/>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31" name="Google Shape;2431;p100"/>
          <p:cNvGrpSpPr/>
          <p:nvPr/>
        </p:nvGrpSpPr>
        <p:grpSpPr>
          <a:xfrm>
            <a:off x="6720880" y="219654"/>
            <a:ext cx="1848863" cy="1750742"/>
            <a:chOff x="6720880" y="219654"/>
            <a:chExt cx="1848863" cy="1750742"/>
          </a:xfrm>
        </p:grpSpPr>
        <p:grpSp>
          <p:nvGrpSpPr>
            <p:cNvPr id="2432" name="Google Shape;2432;p100"/>
            <p:cNvGrpSpPr/>
            <p:nvPr/>
          </p:nvGrpSpPr>
          <p:grpSpPr>
            <a:xfrm rot="10800000" flipH="1">
              <a:off x="8345706" y="502825"/>
              <a:ext cx="166385" cy="701016"/>
              <a:chOff x="8668080" y="2328029"/>
              <a:chExt cx="127488" cy="537136"/>
            </a:xfrm>
          </p:grpSpPr>
          <p:sp>
            <p:nvSpPr>
              <p:cNvPr id="2433" name="Google Shape;2433;p10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4" name="Google Shape;2434;p10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5" name="Google Shape;2435;p10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6" name="Google Shape;2436;p10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7" name="Google Shape;2437;p10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8" name="Google Shape;2438;p10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9" name="Google Shape;2439;p10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0" name="Google Shape;2440;p10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1" name="Google Shape;2441;p10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2" name="Google Shape;2442;p10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3" name="Google Shape;2443;p10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4" name="Google Shape;2444;p10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45" name="Google Shape;2445;p100"/>
            <p:cNvSpPr/>
            <p:nvPr/>
          </p:nvSpPr>
          <p:spPr>
            <a:xfrm>
              <a:off x="6730679" y="938796"/>
              <a:ext cx="1713168" cy="930792"/>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6" name="Google Shape;2446;p100"/>
            <p:cNvSpPr/>
            <p:nvPr/>
          </p:nvSpPr>
          <p:spPr>
            <a:xfrm>
              <a:off x="6754624" y="586752"/>
              <a:ext cx="1815118" cy="832151"/>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7" name="Google Shape;2447;p100"/>
            <p:cNvSpPr/>
            <p:nvPr/>
          </p:nvSpPr>
          <p:spPr>
            <a:xfrm>
              <a:off x="7577859" y="219654"/>
              <a:ext cx="651613" cy="1750742"/>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8" name="Google Shape;2448;p100"/>
            <p:cNvSpPr/>
            <p:nvPr/>
          </p:nvSpPr>
          <p:spPr>
            <a:xfrm>
              <a:off x="6720880" y="219654"/>
              <a:ext cx="1309325" cy="1221327"/>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9" name="Google Shape;2449;p100"/>
            <p:cNvSpPr/>
            <p:nvPr/>
          </p:nvSpPr>
          <p:spPr>
            <a:xfrm>
              <a:off x="6720880" y="1409982"/>
              <a:ext cx="1508618" cy="560370"/>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0" name="Google Shape;2450;p100"/>
            <p:cNvSpPr/>
            <p:nvPr/>
          </p:nvSpPr>
          <p:spPr>
            <a:xfrm>
              <a:off x="7387528" y="1440936"/>
              <a:ext cx="841950" cy="529415"/>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1" name="Google Shape;2451;p100"/>
            <p:cNvSpPr/>
            <p:nvPr/>
          </p:nvSpPr>
          <p:spPr>
            <a:xfrm>
              <a:off x="7387528" y="219654"/>
              <a:ext cx="841950" cy="1750742"/>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2" name="Google Shape;2452;p100"/>
            <p:cNvSpPr/>
            <p:nvPr/>
          </p:nvSpPr>
          <p:spPr>
            <a:xfrm>
              <a:off x="6919518" y="484611"/>
              <a:ext cx="672119" cy="436355"/>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3" name="Google Shape;2453;p100"/>
            <p:cNvSpPr/>
            <p:nvPr/>
          </p:nvSpPr>
          <p:spPr>
            <a:xfrm>
              <a:off x="7324581" y="484611"/>
              <a:ext cx="312081" cy="65622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4" name="Google Shape;2454;p100"/>
            <p:cNvSpPr/>
            <p:nvPr/>
          </p:nvSpPr>
          <p:spPr>
            <a:xfrm>
              <a:off x="7086618" y="584806"/>
              <a:ext cx="238036" cy="233103"/>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5" name="Google Shape;2455;p100"/>
            <p:cNvSpPr/>
            <p:nvPr/>
          </p:nvSpPr>
          <p:spPr>
            <a:xfrm>
              <a:off x="6919518" y="584806"/>
              <a:ext cx="405141" cy="336157"/>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6" name="Google Shape;2456;p100"/>
            <p:cNvSpPr/>
            <p:nvPr/>
          </p:nvSpPr>
          <p:spPr>
            <a:xfrm>
              <a:off x="6919518" y="584806"/>
              <a:ext cx="405141" cy="336157"/>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7" name="Google Shape;2457;p100"/>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8" name="Google Shape;2458;p100"/>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9" name="Google Shape;2459;p100"/>
            <p:cNvSpPr/>
            <p:nvPr/>
          </p:nvSpPr>
          <p:spPr>
            <a:xfrm>
              <a:off x="6758842" y="780198"/>
              <a:ext cx="1760217" cy="638698"/>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0" name="Google Shape;2460;p100"/>
            <p:cNvSpPr/>
            <p:nvPr/>
          </p:nvSpPr>
          <p:spPr>
            <a:xfrm>
              <a:off x="6742554" y="1129840"/>
              <a:ext cx="1699345" cy="739740"/>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61" name="Google Shape;2461;p100"/>
          <p:cNvGrpSpPr/>
          <p:nvPr/>
        </p:nvGrpSpPr>
        <p:grpSpPr>
          <a:xfrm rot="10623647">
            <a:off x="215001" y="329169"/>
            <a:ext cx="2060819" cy="1696064"/>
            <a:chOff x="5369742" y="603547"/>
            <a:chExt cx="1558582" cy="1282818"/>
          </a:xfrm>
        </p:grpSpPr>
        <p:sp>
          <p:nvSpPr>
            <p:cNvPr id="2462" name="Google Shape;2462;p100"/>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3" name="Google Shape;2463;p100"/>
            <p:cNvSpPr/>
            <p:nvPr/>
          </p:nvSpPr>
          <p:spPr>
            <a:xfrm>
              <a:off x="6161159" y="1353668"/>
              <a:ext cx="114131" cy="128669"/>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4" name="Google Shape;2464;p100"/>
            <p:cNvSpPr/>
            <p:nvPr/>
          </p:nvSpPr>
          <p:spPr>
            <a:xfrm>
              <a:off x="6190563" y="1365782"/>
              <a:ext cx="737761" cy="258622"/>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5" name="Google Shape;2465;p100"/>
            <p:cNvSpPr/>
            <p:nvPr/>
          </p:nvSpPr>
          <p:spPr>
            <a:xfrm>
              <a:off x="5975263" y="1007424"/>
              <a:ext cx="468934" cy="448743"/>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6" name="Google Shape;2466;p100"/>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7" name="Google Shape;2467;p100"/>
            <p:cNvSpPr/>
            <p:nvPr/>
          </p:nvSpPr>
          <p:spPr>
            <a:xfrm>
              <a:off x="5502960" y="1454839"/>
              <a:ext cx="473743" cy="333657"/>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8" name="Google Shape;2468;p100"/>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9" name="Google Shape;2469;p100"/>
            <p:cNvSpPr/>
            <p:nvPr/>
          </p:nvSpPr>
          <p:spPr>
            <a:xfrm>
              <a:off x="5767488" y="896672"/>
              <a:ext cx="452671" cy="314458"/>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0" name="Google Shape;2470;p100"/>
            <p:cNvSpPr/>
            <p:nvPr/>
          </p:nvSpPr>
          <p:spPr>
            <a:xfrm>
              <a:off x="5369742" y="1211088"/>
              <a:ext cx="397790" cy="439162"/>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100"/>
            <p:cNvSpPr/>
            <p:nvPr/>
          </p:nvSpPr>
          <p:spPr>
            <a:xfrm>
              <a:off x="5803904" y="1278414"/>
              <a:ext cx="115012" cy="113140"/>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100"/>
            <p:cNvSpPr/>
            <p:nvPr/>
          </p:nvSpPr>
          <p:spPr>
            <a:xfrm>
              <a:off x="5776115" y="603547"/>
              <a:ext cx="173124" cy="755639"/>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7"/>
        <p:cNvGrpSpPr/>
        <p:nvPr/>
      </p:nvGrpSpPr>
      <p:grpSpPr>
        <a:xfrm>
          <a:off x="0" y="0"/>
          <a:ext cx="0" cy="0"/>
          <a:chOff x="0" y="0"/>
          <a:chExt cx="0" cy="0"/>
        </a:xfrm>
      </p:grpSpPr>
      <p:sp>
        <p:nvSpPr>
          <p:cNvPr id="2328" name="Google Shape;2328;p99"/>
          <p:cNvSpPr txBox="1">
            <a:spLocks noGrp="1"/>
          </p:cNvSpPr>
          <p:nvPr>
            <p:ph type="title"/>
          </p:nvPr>
        </p:nvSpPr>
        <p:spPr>
          <a:xfrm>
            <a:off x="450552" y="416312"/>
            <a:ext cx="8013339" cy="4063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dirty="0"/>
              <a:t>PROJECT IMPLEMENTATION STAGES</a:t>
            </a:r>
            <a:endParaRPr sz="2900" dirty="0"/>
          </a:p>
        </p:txBody>
      </p:sp>
      <p:sp>
        <p:nvSpPr>
          <p:cNvPr id="2329" name="Google Shape;2329;p99"/>
          <p:cNvSpPr txBox="1"/>
          <p:nvPr/>
        </p:nvSpPr>
        <p:spPr>
          <a:xfrm>
            <a:off x="754713" y="4122690"/>
            <a:ext cx="2472300" cy="51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0" i="0" dirty="0">
                <a:solidFill>
                  <a:schemeClr val="tx2"/>
                </a:solidFill>
                <a:effectLst/>
                <a:latin typeface="Days One" panose="020B0604020202020204" charset="0"/>
              </a:rPr>
              <a:t>Assemble the physical components of the Smart Plant Watering System, including water pumps, tubing, reservoir.</a:t>
            </a:r>
            <a:endParaRPr sz="1200" dirty="0">
              <a:solidFill>
                <a:schemeClr val="tx2"/>
              </a:solidFill>
              <a:latin typeface="Days One" panose="020B0604020202020204" charset="0"/>
              <a:ea typeface="Lato"/>
              <a:cs typeface="Lato"/>
              <a:sym typeface="Lato"/>
            </a:endParaRPr>
          </a:p>
        </p:txBody>
      </p:sp>
      <p:sp>
        <p:nvSpPr>
          <p:cNvPr id="2330" name="Google Shape;2330;p99"/>
          <p:cNvSpPr txBox="1"/>
          <p:nvPr/>
        </p:nvSpPr>
        <p:spPr>
          <a:xfrm>
            <a:off x="5899527" y="2313680"/>
            <a:ext cx="2472300" cy="51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0" i="0" dirty="0">
                <a:solidFill>
                  <a:schemeClr val="tx2"/>
                </a:solidFill>
                <a:effectLst/>
                <a:latin typeface="Days One" panose="020B0604020202020204" charset="0"/>
              </a:rPr>
              <a:t>Set up data analytics to collect and analyze plant growth data and develop algorithms for providing users with actionable insights.</a:t>
            </a:r>
            <a:endParaRPr sz="1200" dirty="0">
              <a:solidFill>
                <a:schemeClr val="tx2"/>
              </a:solidFill>
              <a:latin typeface="Days One" panose="020B0604020202020204" charset="0"/>
              <a:ea typeface="Lato"/>
              <a:cs typeface="Lato"/>
              <a:sym typeface="Lato"/>
            </a:endParaRPr>
          </a:p>
        </p:txBody>
      </p:sp>
      <p:sp>
        <p:nvSpPr>
          <p:cNvPr id="2331" name="Google Shape;2331;p99"/>
          <p:cNvSpPr txBox="1"/>
          <p:nvPr/>
        </p:nvSpPr>
        <p:spPr>
          <a:xfrm>
            <a:off x="782288" y="3340556"/>
            <a:ext cx="2472300" cy="51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lt2"/>
                </a:solidFill>
                <a:latin typeface="Days One"/>
                <a:ea typeface="Days One"/>
                <a:cs typeface="Days One"/>
                <a:sym typeface="Days One"/>
              </a:rPr>
              <a:t>HARDWARE ASSEMBLY</a:t>
            </a:r>
            <a:endParaRPr sz="1500" dirty="0">
              <a:solidFill>
                <a:schemeClr val="lt2"/>
              </a:solidFill>
              <a:latin typeface="Days One"/>
              <a:ea typeface="Days One"/>
              <a:cs typeface="Days One"/>
              <a:sym typeface="Days One"/>
            </a:endParaRPr>
          </a:p>
        </p:txBody>
      </p:sp>
      <p:sp>
        <p:nvSpPr>
          <p:cNvPr id="2332" name="Google Shape;2332;p99"/>
          <p:cNvSpPr txBox="1"/>
          <p:nvPr/>
        </p:nvSpPr>
        <p:spPr>
          <a:xfrm>
            <a:off x="5888464" y="1443148"/>
            <a:ext cx="2472300" cy="51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lt2"/>
                </a:solidFill>
                <a:latin typeface="Days One"/>
                <a:ea typeface="Days One"/>
                <a:cs typeface="Days One"/>
                <a:sym typeface="Days One"/>
              </a:rPr>
              <a:t>DATA ANALYSIS AND INSIGHTS</a:t>
            </a:r>
            <a:endParaRPr sz="1500" dirty="0">
              <a:solidFill>
                <a:schemeClr val="lt2"/>
              </a:solidFill>
              <a:latin typeface="Days One"/>
              <a:ea typeface="Days One"/>
              <a:cs typeface="Days One"/>
              <a:sym typeface="Days One"/>
            </a:endParaRPr>
          </a:p>
        </p:txBody>
      </p:sp>
      <p:sp>
        <p:nvSpPr>
          <p:cNvPr id="2333" name="Google Shape;2333;p99"/>
          <p:cNvSpPr txBox="1"/>
          <p:nvPr/>
        </p:nvSpPr>
        <p:spPr>
          <a:xfrm>
            <a:off x="669625" y="2444761"/>
            <a:ext cx="2472300" cy="51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0" i="0" dirty="0">
                <a:solidFill>
                  <a:schemeClr val="tx2"/>
                </a:solidFill>
                <a:effectLst/>
                <a:latin typeface="Days One" panose="020B0604020202020204" charset="0"/>
              </a:rPr>
              <a:t>Assemble the microcontroller and integrate soil moisture sensors for accurate data collection</a:t>
            </a:r>
            <a:r>
              <a:rPr lang="en-IN" sz="1200" b="0" i="0" dirty="0">
                <a:solidFill>
                  <a:srgbClr val="374151"/>
                </a:solidFill>
                <a:effectLst/>
                <a:latin typeface="Days One" panose="020B0604020202020204" charset="0"/>
              </a:rPr>
              <a:t>.</a:t>
            </a:r>
            <a:endParaRPr sz="1200" dirty="0">
              <a:solidFill>
                <a:schemeClr val="lt2"/>
              </a:solidFill>
              <a:latin typeface="Days One" panose="020B0604020202020204" charset="0"/>
              <a:ea typeface="Lato"/>
              <a:cs typeface="Lato"/>
              <a:sym typeface="Lato"/>
            </a:endParaRPr>
          </a:p>
        </p:txBody>
      </p:sp>
      <p:sp>
        <p:nvSpPr>
          <p:cNvPr id="2334" name="Google Shape;2334;p99"/>
          <p:cNvSpPr txBox="1"/>
          <p:nvPr/>
        </p:nvSpPr>
        <p:spPr>
          <a:xfrm>
            <a:off x="3373429" y="1879634"/>
            <a:ext cx="2472300" cy="51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0" i="0" dirty="0">
                <a:solidFill>
                  <a:schemeClr val="tx2"/>
                </a:solidFill>
                <a:effectLst/>
                <a:latin typeface="Days One" panose="020B0604020202020204" charset="0"/>
              </a:rPr>
              <a:t>Develop the software components, including the microcontroller firmware </a:t>
            </a:r>
            <a:endParaRPr sz="1200" dirty="0">
              <a:solidFill>
                <a:schemeClr val="tx2"/>
              </a:solidFill>
              <a:latin typeface="Days One" panose="020B0604020202020204" charset="0"/>
              <a:ea typeface="Lato"/>
              <a:cs typeface="Lato"/>
              <a:sym typeface="Lato"/>
            </a:endParaRPr>
          </a:p>
        </p:txBody>
      </p:sp>
      <p:sp>
        <p:nvSpPr>
          <p:cNvPr id="2335" name="Google Shape;2335;p99"/>
          <p:cNvSpPr txBox="1"/>
          <p:nvPr/>
        </p:nvSpPr>
        <p:spPr>
          <a:xfrm>
            <a:off x="-154029" y="1863724"/>
            <a:ext cx="4259584" cy="25472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lt2"/>
                </a:solidFill>
                <a:latin typeface="Days One"/>
                <a:ea typeface="Days One"/>
                <a:cs typeface="Days One"/>
                <a:sym typeface="Days One"/>
              </a:rPr>
              <a:t>MICROCONTROLLER</a:t>
            </a:r>
          </a:p>
          <a:p>
            <a:pPr marL="0" lvl="0" indent="0" algn="ctr" rtl="0">
              <a:spcBef>
                <a:spcPts val="0"/>
              </a:spcBef>
              <a:spcAft>
                <a:spcPts val="0"/>
              </a:spcAft>
              <a:buNone/>
            </a:pPr>
            <a:r>
              <a:rPr lang="en" sz="1500" dirty="0">
                <a:solidFill>
                  <a:schemeClr val="lt2"/>
                </a:solidFill>
                <a:latin typeface="Days One"/>
                <a:ea typeface="Days One"/>
                <a:cs typeface="Days One"/>
                <a:sym typeface="Days One"/>
              </a:rPr>
              <a:t> AND SENSOR</a:t>
            </a:r>
            <a:endParaRPr sz="1500" dirty="0">
              <a:solidFill>
                <a:schemeClr val="lt2"/>
              </a:solidFill>
              <a:latin typeface="Days One"/>
              <a:ea typeface="Days One"/>
              <a:cs typeface="Days One"/>
              <a:sym typeface="Days One"/>
            </a:endParaRPr>
          </a:p>
        </p:txBody>
      </p:sp>
      <p:sp>
        <p:nvSpPr>
          <p:cNvPr id="2336" name="Google Shape;2336;p99"/>
          <p:cNvSpPr txBox="1"/>
          <p:nvPr/>
        </p:nvSpPr>
        <p:spPr>
          <a:xfrm>
            <a:off x="3335850" y="1292365"/>
            <a:ext cx="2472300" cy="51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lt2"/>
                </a:solidFill>
                <a:latin typeface="Days One"/>
                <a:ea typeface="Days One"/>
                <a:cs typeface="Days One"/>
                <a:sym typeface="Days One"/>
              </a:rPr>
              <a:t>SOFTWARE DEVELOPMENT</a:t>
            </a:r>
            <a:endParaRPr sz="1500" dirty="0">
              <a:solidFill>
                <a:schemeClr val="lt2"/>
              </a:solidFill>
              <a:latin typeface="Days One"/>
              <a:ea typeface="Days One"/>
              <a:cs typeface="Days One"/>
              <a:sym typeface="Days One"/>
            </a:endParaRPr>
          </a:p>
        </p:txBody>
      </p:sp>
      <p:grpSp>
        <p:nvGrpSpPr>
          <p:cNvPr id="2337" name="Google Shape;2337;p99"/>
          <p:cNvGrpSpPr/>
          <p:nvPr/>
        </p:nvGrpSpPr>
        <p:grpSpPr>
          <a:xfrm>
            <a:off x="3910553" y="2750867"/>
            <a:ext cx="466125" cy="336275"/>
            <a:chOff x="5490863" y="1438200"/>
            <a:chExt cx="466125" cy="336275"/>
          </a:xfrm>
        </p:grpSpPr>
        <p:sp>
          <p:nvSpPr>
            <p:cNvPr id="2338" name="Google Shape;2338;p99"/>
            <p:cNvSpPr/>
            <p:nvPr/>
          </p:nvSpPr>
          <p:spPr>
            <a:xfrm>
              <a:off x="5490863" y="1438200"/>
              <a:ext cx="466125" cy="336275"/>
            </a:xfrm>
            <a:custGeom>
              <a:avLst/>
              <a:gdLst/>
              <a:ahLst/>
              <a:cxnLst/>
              <a:rect l="l" t="t" r="r" b="b"/>
              <a:pathLst>
                <a:path w="18645" h="13451" extrusionOk="0">
                  <a:moveTo>
                    <a:pt x="1957" y="1"/>
                  </a:moveTo>
                  <a:cubicBezTo>
                    <a:pt x="1424" y="1"/>
                    <a:pt x="961" y="463"/>
                    <a:pt x="961" y="997"/>
                  </a:cubicBezTo>
                  <a:lnTo>
                    <a:pt x="961" y="10746"/>
                  </a:lnTo>
                  <a:cubicBezTo>
                    <a:pt x="1" y="11778"/>
                    <a:pt x="712" y="13450"/>
                    <a:pt x="2135" y="13450"/>
                  </a:cubicBezTo>
                  <a:lnTo>
                    <a:pt x="4840" y="13450"/>
                  </a:lnTo>
                  <a:cubicBezTo>
                    <a:pt x="5195" y="13450"/>
                    <a:pt x="5195" y="12952"/>
                    <a:pt x="4840" y="12952"/>
                  </a:cubicBezTo>
                  <a:lnTo>
                    <a:pt x="2135" y="12952"/>
                  </a:lnTo>
                  <a:cubicBezTo>
                    <a:pt x="1068" y="12952"/>
                    <a:pt x="641" y="11600"/>
                    <a:pt x="1495" y="10995"/>
                  </a:cubicBezTo>
                  <a:cubicBezTo>
                    <a:pt x="1702" y="10847"/>
                    <a:pt x="1935" y="10773"/>
                    <a:pt x="2171" y="10773"/>
                  </a:cubicBezTo>
                  <a:cubicBezTo>
                    <a:pt x="2218" y="10773"/>
                    <a:pt x="2266" y="10776"/>
                    <a:pt x="2313" y="10782"/>
                  </a:cubicBezTo>
                  <a:lnTo>
                    <a:pt x="16510" y="10782"/>
                  </a:lnTo>
                  <a:cubicBezTo>
                    <a:pt x="17969" y="10782"/>
                    <a:pt x="17969" y="12952"/>
                    <a:pt x="16510" y="12952"/>
                  </a:cubicBezTo>
                  <a:lnTo>
                    <a:pt x="5871" y="12952"/>
                  </a:lnTo>
                  <a:cubicBezTo>
                    <a:pt x="5516" y="12952"/>
                    <a:pt x="5516" y="13450"/>
                    <a:pt x="5871" y="13450"/>
                  </a:cubicBezTo>
                  <a:lnTo>
                    <a:pt x="16510" y="13450"/>
                  </a:lnTo>
                  <a:cubicBezTo>
                    <a:pt x="17898" y="13450"/>
                    <a:pt x="18645" y="11778"/>
                    <a:pt x="17649" y="10746"/>
                  </a:cubicBezTo>
                  <a:lnTo>
                    <a:pt x="17649" y="997"/>
                  </a:lnTo>
                  <a:cubicBezTo>
                    <a:pt x="17649" y="463"/>
                    <a:pt x="17222" y="1"/>
                    <a:pt x="16652" y="1"/>
                  </a:cubicBezTo>
                  <a:lnTo>
                    <a:pt x="5480" y="1"/>
                  </a:lnTo>
                  <a:cubicBezTo>
                    <a:pt x="5124" y="1"/>
                    <a:pt x="5124" y="534"/>
                    <a:pt x="5480" y="534"/>
                  </a:cubicBezTo>
                  <a:lnTo>
                    <a:pt x="16652" y="534"/>
                  </a:lnTo>
                  <a:cubicBezTo>
                    <a:pt x="16937" y="534"/>
                    <a:pt x="17150" y="748"/>
                    <a:pt x="17150" y="997"/>
                  </a:cubicBezTo>
                  <a:lnTo>
                    <a:pt x="17150" y="10390"/>
                  </a:lnTo>
                  <a:cubicBezTo>
                    <a:pt x="16964" y="10310"/>
                    <a:pt x="16777" y="10270"/>
                    <a:pt x="16575" y="10270"/>
                  </a:cubicBezTo>
                  <a:cubicBezTo>
                    <a:pt x="16508" y="10270"/>
                    <a:pt x="16439" y="10275"/>
                    <a:pt x="16368" y="10284"/>
                  </a:cubicBezTo>
                  <a:lnTo>
                    <a:pt x="16368" y="2562"/>
                  </a:lnTo>
                  <a:cubicBezTo>
                    <a:pt x="16368" y="1958"/>
                    <a:pt x="15941" y="1459"/>
                    <a:pt x="15336" y="1353"/>
                  </a:cubicBezTo>
                  <a:cubicBezTo>
                    <a:pt x="15194" y="1353"/>
                    <a:pt x="15051" y="1459"/>
                    <a:pt x="15051" y="1602"/>
                  </a:cubicBezTo>
                  <a:cubicBezTo>
                    <a:pt x="15016" y="1744"/>
                    <a:pt x="15122" y="1851"/>
                    <a:pt x="15265" y="1886"/>
                  </a:cubicBezTo>
                  <a:cubicBezTo>
                    <a:pt x="15621" y="1922"/>
                    <a:pt x="15870" y="2207"/>
                    <a:pt x="15870" y="2562"/>
                  </a:cubicBezTo>
                  <a:lnTo>
                    <a:pt x="15870" y="10284"/>
                  </a:lnTo>
                  <a:lnTo>
                    <a:pt x="2740" y="10284"/>
                  </a:lnTo>
                  <a:lnTo>
                    <a:pt x="2740" y="2562"/>
                  </a:lnTo>
                  <a:cubicBezTo>
                    <a:pt x="2776" y="2171"/>
                    <a:pt x="3060" y="1886"/>
                    <a:pt x="3452" y="1886"/>
                  </a:cubicBezTo>
                  <a:lnTo>
                    <a:pt x="14268" y="1886"/>
                  </a:lnTo>
                  <a:cubicBezTo>
                    <a:pt x="14624" y="1886"/>
                    <a:pt x="14624" y="1353"/>
                    <a:pt x="14268" y="1353"/>
                  </a:cubicBezTo>
                  <a:lnTo>
                    <a:pt x="3452" y="1353"/>
                  </a:lnTo>
                  <a:cubicBezTo>
                    <a:pt x="2776" y="1353"/>
                    <a:pt x="2242" y="1886"/>
                    <a:pt x="2242" y="2562"/>
                  </a:cubicBezTo>
                  <a:lnTo>
                    <a:pt x="2242" y="10284"/>
                  </a:lnTo>
                  <a:lnTo>
                    <a:pt x="2100" y="10284"/>
                  </a:lnTo>
                  <a:cubicBezTo>
                    <a:pt x="1886" y="10284"/>
                    <a:pt x="1673" y="10319"/>
                    <a:pt x="1459" y="10390"/>
                  </a:cubicBezTo>
                  <a:lnTo>
                    <a:pt x="1459" y="997"/>
                  </a:lnTo>
                  <a:cubicBezTo>
                    <a:pt x="1459" y="748"/>
                    <a:pt x="1673" y="534"/>
                    <a:pt x="1957" y="534"/>
                  </a:cubicBezTo>
                  <a:lnTo>
                    <a:pt x="4448" y="534"/>
                  </a:lnTo>
                  <a:cubicBezTo>
                    <a:pt x="4804" y="534"/>
                    <a:pt x="4804" y="1"/>
                    <a:pt x="4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9" name="Google Shape;2339;p99"/>
            <p:cNvSpPr/>
            <p:nvPr/>
          </p:nvSpPr>
          <p:spPr>
            <a:xfrm>
              <a:off x="5713238" y="1453325"/>
              <a:ext cx="18700" cy="16225"/>
            </a:xfrm>
            <a:custGeom>
              <a:avLst/>
              <a:gdLst/>
              <a:ahLst/>
              <a:cxnLst/>
              <a:rect l="l" t="t" r="r" b="b"/>
              <a:pathLst>
                <a:path w="748" h="649" extrusionOk="0">
                  <a:moveTo>
                    <a:pt x="428" y="1"/>
                  </a:moveTo>
                  <a:cubicBezTo>
                    <a:pt x="143" y="1"/>
                    <a:pt x="1" y="356"/>
                    <a:pt x="179" y="570"/>
                  </a:cubicBezTo>
                  <a:cubicBezTo>
                    <a:pt x="243" y="624"/>
                    <a:pt x="321" y="648"/>
                    <a:pt x="398" y="648"/>
                  </a:cubicBezTo>
                  <a:cubicBezTo>
                    <a:pt x="575" y="648"/>
                    <a:pt x="748" y="519"/>
                    <a:pt x="748" y="321"/>
                  </a:cubicBezTo>
                  <a:cubicBezTo>
                    <a:pt x="748" y="143"/>
                    <a:pt x="606"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0" name="Google Shape;2340;p99"/>
            <p:cNvSpPr/>
            <p:nvPr/>
          </p:nvSpPr>
          <p:spPr>
            <a:xfrm>
              <a:off x="5569138" y="1504925"/>
              <a:ext cx="317575" cy="173300"/>
            </a:xfrm>
            <a:custGeom>
              <a:avLst/>
              <a:gdLst/>
              <a:ahLst/>
              <a:cxnLst/>
              <a:rect l="l" t="t" r="r" b="b"/>
              <a:pathLst>
                <a:path w="12703" h="6932" extrusionOk="0">
                  <a:moveTo>
                    <a:pt x="11494" y="544"/>
                  </a:moveTo>
                  <a:cubicBezTo>
                    <a:pt x="11708" y="544"/>
                    <a:pt x="11920" y="720"/>
                    <a:pt x="11920" y="961"/>
                  </a:cubicBezTo>
                  <a:cubicBezTo>
                    <a:pt x="11885" y="1174"/>
                    <a:pt x="11707" y="1352"/>
                    <a:pt x="11493" y="1352"/>
                  </a:cubicBezTo>
                  <a:cubicBezTo>
                    <a:pt x="11137" y="1352"/>
                    <a:pt x="10960" y="925"/>
                    <a:pt x="11209" y="676"/>
                  </a:cubicBezTo>
                  <a:cubicBezTo>
                    <a:pt x="11289" y="584"/>
                    <a:pt x="11392" y="544"/>
                    <a:pt x="11494" y="544"/>
                  </a:cubicBezTo>
                  <a:close/>
                  <a:moveTo>
                    <a:pt x="5267" y="712"/>
                  </a:moveTo>
                  <a:cubicBezTo>
                    <a:pt x="5053" y="890"/>
                    <a:pt x="4911" y="1139"/>
                    <a:pt x="4768" y="1388"/>
                  </a:cubicBezTo>
                  <a:cubicBezTo>
                    <a:pt x="4662" y="1317"/>
                    <a:pt x="4555" y="1246"/>
                    <a:pt x="4448" y="1174"/>
                  </a:cubicBezTo>
                  <a:cubicBezTo>
                    <a:pt x="4697" y="961"/>
                    <a:pt x="4946" y="819"/>
                    <a:pt x="5267" y="712"/>
                  </a:cubicBezTo>
                  <a:close/>
                  <a:moveTo>
                    <a:pt x="7081" y="712"/>
                  </a:moveTo>
                  <a:lnTo>
                    <a:pt x="7081" y="712"/>
                  </a:lnTo>
                  <a:cubicBezTo>
                    <a:pt x="7401" y="819"/>
                    <a:pt x="7686" y="996"/>
                    <a:pt x="7900" y="1174"/>
                  </a:cubicBezTo>
                  <a:cubicBezTo>
                    <a:pt x="7793" y="1281"/>
                    <a:pt x="7686" y="1352"/>
                    <a:pt x="7579" y="1388"/>
                  </a:cubicBezTo>
                  <a:cubicBezTo>
                    <a:pt x="7473" y="1139"/>
                    <a:pt x="7295" y="925"/>
                    <a:pt x="7081" y="712"/>
                  </a:cubicBezTo>
                  <a:close/>
                  <a:moveTo>
                    <a:pt x="5907" y="890"/>
                  </a:moveTo>
                  <a:lnTo>
                    <a:pt x="5907" y="1744"/>
                  </a:lnTo>
                  <a:cubicBezTo>
                    <a:pt x="5694" y="1708"/>
                    <a:pt x="5480" y="1673"/>
                    <a:pt x="5267" y="1601"/>
                  </a:cubicBezTo>
                  <a:cubicBezTo>
                    <a:pt x="5445" y="1317"/>
                    <a:pt x="5658" y="1068"/>
                    <a:pt x="5907" y="890"/>
                  </a:cubicBezTo>
                  <a:close/>
                  <a:moveTo>
                    <a:pt x="6441" y="854"/>
                  </a:moveTo>
                  <a:cubicBezTo>
                    <a:pt x="6690" y="1068"/>
                    <a:pt x="6903" y="1317"/>
                    <a:pt x="7081" y="1601"/>
                  </a:cubicBezTo>
                  <a:cubicBezTo>
                    <a:pt x="6868" y="1673"/>
                    <a:pt x="6654" y="1708"/>
                    <a:pt x="6441" y="1744"/>
                  </a:cubicBezTo>
                  <a:lnTo>
                    <a:pt x="6441" y="854"/>
                  </a:lnTo>
                  <a:close/>
                  <a:moveTo>
                    <a:pt x="4057" y="1601"/>
                  </a:moveTo>
                  <a:cubicBezTo>
                    <a:pt x="4199" y="1708"/>
                    <a:pt x="4377" y="1815"/>
                    <a:pt x="4519" y="1886"/>
                  </a:cubicBezTo>
                  <a:cubicBezTo>
                    <a:pt x="4377" y="2242"/>
                    <a:pt x="4306" y="2633"/>
                    <a:pt x="4270" y="2989"/>
                  </a:cubicBezTo>
                  <a:lnTo>
                    <a:pt x="3488" y="2989"/>
                  </a:lnTo>
                  <a:cubicBezTo>
                    <a:pt x="3523" y="2491"/>
                    <a:pt x="3737" y="1993"/>
                    <a:pt x="4057" y="1601"/>
                  </a:cubicBezTo>
                  <a:close/>
                  <a:moveTo>
                    <a:pt x="5018" y="2099"/>
                  </a:moveTo>
                  <a:cubicBezTo>
                    <a:pt x="5302" y="2206"/>
                    <a:pt x="5622" y="2277"/>
                    <a:pt x="5907" y="2277"/>
                  </a:cubicBezTo>
                  <a:lnTo>
                    <a:pt x="5907" y="2989"/>
                  </a:lnTo>
                  <a:lnTo>
                    <a:pt x="4840" y="2989"/>
                  </a:lnTo>
                  <a:cubicBezTo>
                    <a:pt x="4875" y="2704"/>
                    <a:pt x="4911" y="2384"/>
                    <a:pt x="5018" y="2099"/>
                  </a:cubicBezTo>
                  <a:close/>
                  <a:moveTo>
                    <a:pt x="7330" y="2099"/>
                  </a:moveTo>
                  <a:cubicBezTo>
                    <a:pt x="7437" y="2384"/>
                    <a:pt x="7508" y="2704"/>
                    <a:pt x="7544" y="2989"/>
                  </a:cubicBezTo>
                  <a:lnTo>
                    <a:pt x="6476" y="2989"/>
                  </a:lnTo>
                  <a:lnTo>
                    <a:pt x="6441" y="2277"/>
                  </a:lnTo>
                  <a:cubicBezTo>
                    <a:pt x="6761" y="2277"/>
                    <a:pt x="7046" y="2206"/>
                    <a:pt x="7330" y="2099"/>
                  </a:cubicBezTo>
                  <a:close/>
                  <a:moveTo>
                    <a:pt x="8291" y="1566"/>
                  </a:moveTo>
                  <a:cubicBezTo>
                    <a:pt x="8611" y="1993"/>
                    <a:pt x="8825" y="2455"/>
                    <a:pt x="8860" y="2989"/>
                  </a:cubicBezTo>
                  <a:lnTo>
                    <a:pt x="8077" y="2989"/>
                  </a:lnTo>
                  <a:cubicBezTo>
                    <a:pt x="8042" y="2598"/>
                    <a:pt x="7971" y="2242"/>
                    <a:pt x="7828" y="1886"/>
                  </a:cubicBezTo>
                  <a:cubicBezTo>
                    <a:pt x="8006" y="1779"/>
                    <a:pt x="8149" y="1673"/>
                    <a:pt x="8291" y="1566"/>
                  </a:cubicBezTo>
                  <a:close/>
                  <a:moveTo>
                    <a:pt x="5871" y="3523"/>
                  </a:moveTo>
                  <a:lnTo>
                    <a:pt x="5907" y="4234"/>
                  </a:lnTo>
                  <a:cubicBezTo>
                    <a:pt x="5587" y="4270"/>
                    <a:pt x="5302" y="4305"/>
                    <a:pt x="5018" y="4412"/>
                  </a:cubicBezTo>
                  <a:cubicBezTo>
                    <a:pt x="4911" y="4128"/>
                    <a:pt x="4840" y="3843"/>
                    <a:pt x="4804" y="3523"/>
                  </a:cubicBezTo>
                  <a:close/>
                  <a:moveTo>
                    <a:pt x="7508" y="3558"/>
                  </a:moveTo>
                  <a:cubicBezTo>
                    <a:pt x="7508" y="3843"/>
                    <a:pt x="7437" y="4163"/>
                    <a:pt x="7330" y="4448"/>
                  </a:cubicBezTo>
                  <a:cubicBezTo>
                    <a:pt x="7046" y="4341"/>
                    <a:pt x="6725" y="4270"/>
                    <a:pt x="6441" y="4234"/>
                  </a:cubicBezTo>
                  <a:lnTo>
                    <a:pt x="6441" y="3558"/>
                  </a:lnTo>
                  <a:close/>
                  <a:moveTo>
                    <a:pt x="8896" y="3523"/>
                  </a:moveTo>
                  <a:cubicBezTo>
                    <a:pt x="8825" y="4021"/>
                    <a:pt x="8647" y="4519"/>
                    <a:pt x="8327" y="4910"/>
                  </a:cubicBezTo>
                  <a:lnTo>
                    <a:pt x="8291" y="4910"/>
                  </a:lnTo>
                  <a:cubicBezTo>
                    <a:pt x="8149" y="4804"/>
                    <a:pt x="8006" y="4697"/>
                    <a:pt x="7828" y="4626"/>
                  </a:cubicBezTo>
                  <a:cubicBezTo>
                    <a:pt x="7971" y="4270"/>
                    <a:pt x="8042" y="3914"/>
                    <a:pt x="8077" y="3523"/>
                  </a:cubicBezTo>
                  <a:close/>
                  <a:moveTo>
                    <a:pt x="4306" y="3558"/>
                  </a:moveTo>
                  <a:cubicBezTo>
                    <a:pt x="4306" y="3950"/>
                    <a:pt x="4377" y="4305"/>
                    <a:pt x="4519" y="4661"/>
                  </a:cubicBezTo>
                  <a:cubicBezTo>
                    <a:pt x="4377" y="4732"/>
                    <a:pt x="4199" y="4839"/>
                    <a:pt x="4057" y="4946"/>
                  </a:cubicBezTo>
                  <a:cubicBezTo>
                    <a:pt x="3950" y="4804"/>
                    <a:pt x="3843" y="4626"/>
                    <a:pt x="3737" y="4483"/>
                  </a:cubicBezTo>
                  <a:lnTo>
                    <a:pt x="3737" y="4448"/>
                  </a:lnTo>
                  <a:cubicBezTo>
                    <a:pt x="3594" y="4163"/>
                    <a:pt x="3523" y="3879"/>
                    <a:pt x="3488" y="3558"/>
                  </a:cubicBezTo>
                  <a:close/>
                  <a:moveTo>
                    <a:pt x="5907" y="4804"/>
                  </a:moveTo>
                  <a:lnTo>
                    <a:pt x="5907" y="5658"/>
                  </a:lnTo>
                  <a:cubicBezTo>
                    <a:pt x="5658" y="5444"/>
                    <a:pt x="5445" y="5195"/>
                    <a:pt x="5267" y="4910"/>
                  </a:cubicBezTo>
                  <a:cubicBezTo>
                    <a:pt x="5480" y="4839"/>
                    <a:pt x="5694" y="4804"/>
                    <a:pt x="5907" y="4804"/>
                  </a:cubicBezTo>
                  <a:close/>
                  <a:moveTo>
                    <a:pt x="6441" y="4768"/>
                  </a:moveTo>
                  <a:cubicBezTo>
                    <a:pt x="6654" y="4804"/>
                    <a:pt x="6868" y="4839"/>
                    <a:pt x="7081" y="4910"/>
                  </a:cubicBezTo>
                  <a:cubicBezTo>
                    <a:pt x="6903" y="5195"/>
                    <a:pt x="6690" y="5444"/>
                    <a:pt x="6441" y="5658"/>
                  </a:cubicBezTo>
                  <a:lnTo>
                    <a:pt x="6441" y="4768"/>
                  </a:lnTo>
                  <a:close/>
                  <a:moveTo>
                    <a:pt x="4768" y="5124"/>
                  </a:moveTo>
                  <a:cubicBezTo>
                    <a:pt x="4911" y="5373"/>
                    <a:pt x="5053" y="5622"/>
                    <a:pt x="5267" y="5800"/>
                  </a:cubicBezTo>
                  <a:cubicBezTo>
                    <a:pt x="4946" y="5693"/>
                    <a:pt x="4697" y="5551"/>
                    <a:pt x="4448" y="5337"/>
                  </a:cubicBezTo>
                  <a:cubicBezTo>
                    <a:pt x="4555" y="5266"/>
                    <a:pt x="4662" y="5195"/>
                    <a:pt x="4768" y="5124"/>
                  </a:cubicBezTo>
                  <a:close/>
                  <a:moveTo>
                    <a:pt x="7579" y="5124"/>
                  </a:moveTo>
                  <a:cubicBezTo>
                    <a:pt x="7722" y="5195"/>
                    <a:pt x="7828" y="5266"/>
                    <a:pt x="7935" y="5337"/>
                  </a:cubicBezTo>
                  <a:cubicBezTo>
                    <a:pt x="7686" y="5551"/>
                    <a:pt x="7401" y="5693"/>
                    <a:pt x="7117" y="5800"/>
                  </a:cubicBezTo>
                  <a:lnTo>
                    <a:pt x="7081" y="5800"/>
                  </a:lnTo>
                  <a:cubicBezTo>
                    <a:pt x="7295" y="5622"/>
                    <a:pt x="7473" y="5373"/>
                    <a:pt x="7579" y="5124"/>
                  </a:cubicBezTo>
                  <a:close/>
                  <a:moveTo>
                    <a:pt x="925" y="5577"/>
                  </a:moveTo>
                  <a:cubicBezTo>
                    <a:pt x="1140" y="5577"/>
                    <a:pt x="1353" y="5737"/>
                    <a:pt x="1353" y="5978"/>
                  </a:cubicBezTo>
                  <a:cubicBezTo>
                    <a:pt x="1353" y="6227"/>
                    <a:pt x="1175" y="6405"/>
                    <a:pt x="926" y="6405"/>
                  </a:cubicBezTo>
                  <a:cubicBezTo>
                    <a:pt x="570" y="6405"/>
                    <a:pt x="392" y="5978"/>
                    <a:pt x="641" y="5693"/>
                  </a:cubicBezTo>
                  <a:cubicBezTo>
                    <a:pt x="721" y="5613"/>
                    <a:pt x="824" y="5577"/>
                    <a:pt x="925" y="5577"/>
                  </a:cubicBezTo>
                  <a:close/>
                  <a:moveTo>
                    <a:pt x="11493" y="0"/>
                  </a:moveTo>
                  <a:cubicBezTo>
                    <a:pt x="11102" y="0"/>
                    <a:pt x="10746" y="249"/>
                    <a:pt x="10604" y="605"/>
                  </a:cubicBezTo>
                  <a:lnTo>
                    <a:pt x="9928" y="605"/>
                  </a:lnTo>
                  <a:cubicBezTo>
                    <a:pt x="9857" y="605"/>
                    <a:pt x="9750" y="641"/>
                    <a:pt x="9714" y="712"/>
                  </a:cubicBezTo>
                  <a:lnTo>
                    <a:pt x="9038" y="1708"/>
                  </a:lnTo>
                  <a:cubicBezTo>
                    <a:pt x="8416" y="561"/>
                    <a:pt x="7303" y="10"/>
                    <a:pt x="6192" y="10"/>
                  </a:cubicBezTo>
                  <a:cubicBezTo>
                    <a:pt x="4892" y="10"/>
                    <a:pt x="3595" y="767"/>
                    <a:pt x="3096" y="2206"/>
                  </a:cubicBezTo>
                  <a:cubicBezTo>
                    <a:pt x="2847" y="2953"/>
                    <a:pt x="2883" y="3807"/>
                    <a:pt x="3203" y="4519"/>
                  </a:cubicBezTo>
                  <a:lnTo>
                    <a:pt x="2385" y="5693"/>
                  </a:lnTo>
                  <a:lnTo>
                    <a:pt x="1851" y="5693"/>
                  </a:lnTo>
                  <a:cubicBezTo>
                    <a:pt x="1709" y="5237"/>
                    <a:pt x="1331" y="5024"/>
                    <a:pt x="953" y="5024"/>
                  </a:cubicBezTo>
                  <a:cubicBezTo>
                    <a:pt x="477" y="5024"/>
                    <a:pt x="1" y="5363"/>
                    <a:pt x="1" y="5978"/>
                  </a:cubicBezTo>
                  <a:cubicBezTo>
                    <a:pt x="1" y="6593"/>
                    <a:pt x="477" y="6932"/>
                    <a:pt x="953" y="6932"/>
                  </a:cubicBezTo>
                  <a:cubicBezTo>
                    <a:pt x="1331" y="6932"/>
                    <a:pt x="1709" y="6719"/>
                    <a:pt x="1851" y="6262"/>
                  </a:cubicBezTo>
                  <a:lnTo>
                    <a:pt x="2491" y="6262"/>
                  </a:lnTo>
                  <a:cubicBezTo>
                    <a:pt x="2598" y="6262"/>
                    <a:pt x="2669" y="6191"/>
                    <a:pt x="2740" y="6120"/>
                  </a:cubicBezTo>
                  <a:lnTo>
                    <a:pt x="3488" y="5053"/>
                  </a:lnTo>
                  <a:cubicBezTo>
                    <a:pt x="4171" y="6026"/>
                    <a:pt x="5131" y="6445"/>
                    <a:pt x="6078" y="6445"/>
                  </a:cubicBezTo>
                  <a:cubicBezTo>
                    <a:pt x="8039" y="6445"/>
                    <a:pt x="9947" y="4652"/>
                    <a:pt x="9252" y="2277"/>
                  </a:cubicBezTo>
                  <a:lnTo>
                    <a:pt x="10034" y="1174"/>
                  </a:lnTo>
                  <a:lnTo>
                    <a:pt x="10533" y="1174"/>
                  </a:lnTo>
                  <a:cubicBezTo>
                    <a:pt x="10640" y="1627"/>
                    <a:pt x="11048" y="1897"/>
                    <a:pt x="11464" y="1897"/>
                  </a:cubicBezTo>
                  <a:cubicBezTo>
                    <a:pt x="11735" y="1897"/>
                    <a:pt x="12009" y="1783"/>
                    <a:pt x="12205" y="1530"/>
                  </a:cubicBezTo>
                  <a:cubicBezTo>
                    <a:pt x="12703" y="925"/>
                    <a:pt x="12276" y="0"/>
                    <a:pt x="114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41" name="Google Shape;2341;p99"/>
          <p:cNvGrpSpPr/>
          <p:nvPr/>
        </p:nvGrpSpPr>
        <p:grpSpPr>
          <a:xfrm>
            <a:off x="337513" y="3025055"/>
            <a:ext cx="444775" cy="435000"/>
            <a:chOff x="4733888" y="2729775"/>
            <a:chExt cx="444775" cy="435000"/>
          </a:xfrm>
        </p:grpSpPr>
        <p:sp>
          <p:nvSpPr>
            <p:cNvPr id="2342" name="Google Shape;2342;p99"/>
            <p:cNvSpPr/>
            <p:nvPr/>
          </p:nvSpPr>
          <p:spPr>
            <a:xfrm>
              <a:off x="4733888" y="2729775"/>
              <a:ext cx="444775" cy="435000"/>
            </a:xfrm>
            <a:custGeom>
              <a:avLst/>
              <a:gdLst/>
              <a:ahLst/>
              <a:cxnLst/>
              <a:rect l="l" t="t" r="r" b="b"/>
              <a:pathLst>
                <a:path w="17791" h="17400" extrusionOk="0">
                  <a:moveTo>
                    <a:pt x="9251" y="535"/>
                  </a:moveTo>
                  <a:cubicBezTo>
                    <a:pt x="9429" y="535"/>
                    <a:pt x="9607" y="677"/>
                    <a:pt x="9607" y="890"/>
                  </a:cubicBezTo>
                  <a:lnTo>
                    <a:pt x="9749" y="2420"/>
                  </a:lnTo>
                  <a:cubicBezTo>
                    <a:pt x="9749" y="2634"/>
                    <a:pt x="9892" y="2776"/>
                    <a:pt x="10070" y="2812"/>
                  </a:cubicBezTo>
                  <a:cubicBezTo>
                    <a:pt x="10639" y="2918"/>
                    <a:pt x="11208" y="3132"/>
                    <a:pt x="11706" y="3381"/>
                  </a:cubicBezTo>
                  <a:cubicBezTo>
                    <a:pt x="11769" y="3406"/>
                    <a:pt x="11832" y="3418"/>
                    <a:pt x="11894" y="3418"/>
                  </a:cubicBezTo>
                  <a:cubicBezTo>
                    <a:pt x="12006" y="3418"/>
                    <a:pt x="12113" y="3379"/>
                    <a:pt x="12204" y="3310"/>
                  </a:cubicBezTo>
                  <a:lnTo>
                    <a:pt x="13343" y="2171"/>
                  </a:lnTo>
                  <a:cubicBezTo>
                    <a:pt x="13419" y="2095"/>
                    <a:pt x="13516" y="2060"/>
                    <a:pt x="13611" y="2060"/>
                  </a:cubicBezTo>
                  <a:cubicBezTo>
                    <a:pt x="13694" y="2060"/>
                    <a:pt x="13775" y="2086"/>
                    <a:pt x="13841" y="2136"/>
                  </a:cubicBezTo>
                  <a:lnTo>
                    <a:pt x="14517" y="2705"/>
                  </a:lnTo>
                  <a:cubicBezTo>
                    <a:pt x="14660" y="2812"/>
                    <a:pt x="14695" y="3025"/>
                    <a:pt x="14588" y="3168"/>
                  </a:cubicBezTo>
                  <a:lnTo>
                    <a:pt x="13699" y="4448"/>
                  </a:lnTo>
                  <a:cubicBezTo>
                    <a:pt x="13592" y="4626"/>
                    <a:pt x="13592" y="4804"/>
                    <a:pt x="13734" y="4982"/>
                  </a:cubicBezTo>
                  <a:cubicBezTo>
                    <a:pt x="14090" y="5409"/>
                    <a:pt x="14410" y="5907"/>
                    <a:pt x="14660" y="6477"/>
                  </a:cubicBezTo>
                  <a:cubicBezTo>
                    <a:pt x="14721" y="6600"/>
                    <a:pt x="14864" y="6697"/>
                    <a:pt x="15017" y="6697"/>
                  </a:cubicBezTo>
                  <a:cubicBezTo>
                    <a:pt x="15040" y="6697"/>
                    <a:pt x="15063" y="6695"/>
                    <a:pt x="15086" y="6690"/>
                  </a:cubicBezTo>
                  <a:lnTo>
                    <a:pt x="16652" y="6583"/>
                  </a:lnTo>
                  <a:cubicBezTo>
                    <a:pt x="16671" y="6580"/>
                    <a:pt x="16689" y="6578"/>
                    <a:pt x="16708" y="6578"/>
                  </a:cubicBezTo>
                  <a:cubicBezTo>
                    <a:pt x="16866" y="6578"/>
                    <a:pt x="17012" y="6709"/>
                    <a:pt x="17043" y="6868"/>
                  </a:cubicBezTo>
                  <a:lnTo>
                    <a:pt x="17186" y="7757"/>
                  </a:lnTo>
                  <a:cubicBezTo>
                    <a:pt x="17221" y="7935"/>
                    <a:pt x="17079" y="8113"/>
                    <a:pt x="16901" y="8149"/>
                  </a:cubicBezTo>
                  <a:lnTo>
                    <a:pt x="15513" y="8505"/>
                  </a:lnTo>
                  <a:cubicBezTo>
                    <a:pt x="15336" y="8576"/>
                    <a:pt x="15193" y="8754"/>
                    <a:pt x="15229" y="8932"/>
                  </a:cubicBezTo>
                  <a:lnTo>
                    <a:pt x="15229" y="9110"/>
                  </a:lnTo>
                  <a:cubicBezTo>
                    <a:pt x="15229" y="9679"/>
                    <a:pt x="15122" y="10248"/>
                    <a:pt x="14980" y="10817"/>
                  </a:cubicBezTo>
                  <a:cubicBezTo>
                    <a:pt x="14944" y="10960"/>
                    <a:pt x="15015" y="11138"/>
                    <a:pt x="15158" y="11244"/>
                  </a:cubicBezTo>
                  <a:lnTo>
                    <a:pt x="16296" y="12063"/>
                  </a:lnTo>
                  <a:cubicBezTo>
                    <a:pt x="16439" y="12169"/>
                    <a:pt x="16474" y="12383"/>
                    <a:pt x="16403" y="12525"/>
                  </a:cubicBezTo>
                  <a:lnTo>
                    <a:pt x="15940" y="13308"/>
                  </a:lnTo>
                  <a:cubicBezTo>
                    <a:pt x="15888" y="13412"/>
                    <a:pt x="15760" y="13478"/>
                    <a:pt x="15625" y="13478"/>
                  </a:cubicBezTo>
                  <a:cubicBezTo>
                    <a:pt x="15576" y="13478"/>
                    <a:pt x="15526" y="13469"/>
                    <a:pt x="15478" y="13450"/>
                  </a:cubicBezTo>
                  <a:lnTo>
                    <a:pt x="14375" y="12917"/>
                  </a:lnTo>
                  <a:cubicBezTo>
                    <a:pt x="14316" y="12893"/>
                    <a:pt x="14252" y="12881"/>
                    <a:pt x="14189" y="12881"/>
                  </a:cubicBezTo>
                  <a:cubicBezTo>
                    <a:pt x="14063" y="12881"/>
                    <a:pt x="13936" y="12929"/>
                    <a:pt x="13841" y="13023"/>
                  </a:cubicBezTo>
                  <a:cubicBezTo>
                    <a:pt x="13450" y="13593"/>
                    <a:pt x="12916" y="14055"/>
                    <a:pt x="12382" y="14411"/>
                  </a:cubicBezTo>
                  <a:cubicBezTo>
                    <a:pt x="12240" y="14518"/>
                    <a:pt x="12169" y="14696"/>
                    <a:pt x="12204" y="14874"/>
                  </a:cubicBezTo>
                  <a:lnTo>
                    <a:pt x="12489" y="16048"/>
                  </a:lnTo>
                  <a:cubicBezTo>
                    <a:pt x="12560" y="16226"/>
                    <a:pt x="12453" y="16439"/>
                    <a:pt x="12276" y="16475"/>
                  </a:cubicBezTo>
                  <a:lnTo>
                    <a:pt x="11457" y="16795"/>
                  </a:lnTo>
                  <a:cubicBezTo>
                    <a:pt x="11428" y="16801"/>
                    <a:pt x="11397" y="16804"/>
                    <a:pt x="11366" y="16804"/>
                  </a:cubicBezTo>
                  <a:cubicBezTo>
                    <a:pt x="11212" y="16804"/>
                    <a:pt x="11054" y="16730"/>
                    <a:pt x="10995" y="16581"/>
                  </a:cubicBezTo>
                  <a:lnTo>
                    <a:pt x="10568" y="15621"/>
                  </a:lnTo>
                  <a:cubicBezTo>
                    <a:pt x="10461" y="15443"/>
                    <a:pt x="10283" y="15372"/>
                    <a:pt x="10105" y="15372"/>
                  </a:cubicBezTo>
                  <a:cubicBezTo>
                    <a:pt x="9643" y="15478"/>
                    <a:pt x="9216" y="15514"/>
                    <a:pt x="8789" y="15514"/>
                  </a:cubicBezTo>
                  <a:cubicBezTo>
                    <a:pt x="8504" y="15514"/>
                    <a:pt x="8219" y="15514"/>
                    <a:pt x="7935" y="15478"/>
                  </a:cubicBezTo>
                  <a:cubicBezTo>
                    <a:pt x="7911" y="15474"/>
                    <a:pt x="7888" y="15472"/>
                    <a:pt x="7865" y="15472"/>
                  </a:cubicBezTo>
                  <a:cubicBezTo>
                    <a:pt x="7712" y="15472"/>
                    <a:pt x="7570" y="15568"/>
                    <a:pt x="7508" y="15692"/>
                  </a:cubicBezTo>
                  <a:lnTo>
                    <a:pt x="7045" y="16688"/>
                  </a:lnTo>
                  <a:cubicBezTo>
                    <a:pt x="6990" y="16799"/>
                    <a:pt x="6869" y="16889"/>
                    <a:pt x="6734" y="16889"/>
                  </a:cubicBezTo>
                  <a:cubicBezTo>
                    <a:pt x="6696" y="16889"/>
                    <a:pt x="6657" y="16882"/>
                    <a:pt x="6618" y="16866"/>
                  </a:cubicBezTo>
                  <a:lnTo>
                    <a:pt x="5800" y="16546"/>
                  </a:lnTo>
                  <a:cubicBezTo>
                    <a:pt x="5586" y="16510"/>
                    <a:pt x="5515" y="16297"/>
                    <a:pt x="5551" y="16119"/>
                  </a:cubicBezTo>
                  <a:lnTo>
                    <a:pt x="5835" y="15158"/>
                  </a:lnTo>
                  <a:cubicBezTo>
                    <a:pt x="5871" y="14945"/>
                    <a:pt x="5800" y="14767"/>
                    <a:pt x="5622" y="14660"/>
                  </a:cubicBezTo>
                  <a:cubicBezTo>
                    <a:pt x="4982" y="14304"/>
                    <a:pt x="4412" y="13842"/>
                    <a:pt x="3950" y="13272"/>
                  </a:cubicBezTo>
                  <a:cubicBezTo>
                    <a:pt x="3879" y="13201"/>
                    <a:pt x="3736" y="13130"/>
                    <a:pt x="3629" y="13130"/>
                  </a:cubicBezTo>
                  <a:cubicBezTo>
                    <a:pt x="3558" y="13130"/>
                    <a:pt x="3523" y="13166"/>
                    <a:pt x="3452" y="13166"/>
                  </a:cubicBezTo>
                  <a:lnTo>
                    <a:pt x="2455" y="13628"/>
                  </a:lnTo>
                  <a:cubicBezTo>
                    <a:pt x="2417" y="13647"/>
                    <a:pt x="2374" y="13656"/>
                    <a:pt x="2330" y="13656"/>
                  </a:cubicBezTo>
                  <a:cubicBezTo>
                    <a:pt x="2209" y="13656"/>
                    <a:pt x="2080" y="13590"/>
                    <a:pt x="2028" y="13486"/>
                  </a:cubicBezTo>
                  <a:lnTo>
                    <a:pt x="1566" y="12703"/>
                  </a:lnTo>
                  <a:cubicBezTo>
                    <a:pt x="1495" y="12561"/>
                    <a:pt x="1530" y="12347"/>
                    <a:pt x="1672" y="12241"/>
                  </a:cubicBezTo>
                  <a:lnTo>
                    <a:pt x="2562" y="11600"/>
                  </a:lnTo>
                  <a:cubicBezTo>
                    <a:pt x="2704" y="11493"/>
                    <a:pt x="2776" y="11316"/>
                    <a:pt x="2740" y="11138"/>
                  </a:cubicBezTo>
                  <a:cubicBezTo>
                    <a:pt x="2491" y="10462"/>
                    <a:pt x="2384" y="9786"/>
                    <a:pt x="2384" y="9074"/>
                  </a:cubicBezTo>
                  <a:cubicBezTo>
                    <a:pt x="2384" y="8896"/>
                    <a:pt x="2277" y="8718"/>
                    <a:pt x="2099" y="8683"/>
                  </a:cubicBezTo>
                  <a:lnTo>
                    <a:pt x="925" y="8362"/>
                  </a:lnTo>
                  <a:cubicBezTo>
                    <a:pt x="747" y="8291"/>
                    <a:pt x="605" y="8113"/>
                    <a:pt x="641" y="7935"/>
                  </a:cubicBezTo>
                  <a:lnTo>
                    <a:pt x="819" y="7081"/>
                  </a:lnTo>
                  <a:cubicBezTo>
                    <a:pt x="854" y="6868"/>
                    <a:pt x="996" y="6761"/>
                    <a:pt x="1210" y="6761"/>
                  </a:cubicBezTo>
                  <a:lnTo>
                    <a:pt x="2455" y="6868"/>
                  </a:lnTo>
                  <a:cubicBezTo>
                    <a:pt x="2478" y="6873"/>
                    <a:pt x="2501" y="6875"/>
                    <a:pt x="2524" y="6875"/>
                  </a:cubicBezTo>
                  <a:cubicBezTo>
                    <a:pt x="2677" y="6875"/>
                    <a:pt x="2820" y="6774"/>
                    <a:pt x="2882" y="6619"/>
                  </a:cubicBezTo>
                  <a:cubicBezTo>
                    <a:pt x="3131" y="6014"/>
                    <a:pt x="3487" y="5480"/>
                    <a:pt x="3879" y="4982"/>
                  </a:cubicBezTo>
                  <a:cubicBezTo>
                    <a:pt x="4021" y="4804"/>
                    <a:pt x="4021" y="4626"/>
                    <a:pt x="3914" y="4448"/>
                  </a:cubicBezTo>
                  <a:lnTo>
                    <a:pt x="3131" y="3310"/>
                  </a:lnTo>
                  <a:cubicBezTo>
                    <a:pt x="3025" y="3132"/>
                    <a:pt x="3025" y="2954"/>
                    <a:pt x="3167" y="2812"/>
                  </a:cubicBezTo>
                  <a:lnTo>
                    <a:pt x="3843" y="2242"/>
                  </a:lnTo>
                  <a:cubicBezTo>
                    <a:pt x="3914" y="2189"/>
                    <a:pt x="4003" y="2162"/>
                    <a:pt x="4092" y="2162"/>
                  </a:cubicBezTo>
                  <a:cubicBezTo>
                    <a:pt x="4181" y="2162"/>
                    <a:pt x="4270" y="2189"/>
                    <a:pt x="4341" y="2242"/>
                  </a:cubicBezTo>
                  <a:lnTo>
                    <a:pt x="5373" y="3274"/>
                  </a:lnTo>
                  <a:cubicBezTo>
                    <a:pt x="5454" y="3383"/>
                    <a:pt x="5578" y="3429"/>
                    <a:pt x="5710" y="3429"/>
                  </a:cubicBezTo>
                  <a:cubicBezTo>
                    <a:pt x="5751" y="3429"/>
                    <a:pt x="5793" y="3425"/>
                    <a:pt x="5835" y="3417"/>
                  </a:cubicBezTo>
                  <a:cubicBezTo>
                    <a:pt x="6369" y="3132"/>
                    <a:pt x="6938" y="2918"/>
                    <a:pt x="7508" y="2812"/>
                  </a:cubicBezTo>
                  <a:cubicBezTo>
                    <a:pt x="7686" y="2776"/>
                    <a:pt x="7828" y="2634"/>
                    <a:pt x="7864" y="2420"/>
                  </a:cubicBezTo>
                  <a:lnTo>
                    <a:pt x="8006" y="890"/>
                  </a:lnTo>
                  <a:cubicBezTo>
                    <a:pt x="8006" y="677"/>
                    <a:pt x="8184" y="535"/>
                    <a:pt x="8362" y="535"/>
                  </a:cubicBezTo>
                  <a:close/>
                  <a:moveTo>
                    <a:pt x="8326" y="1"/>
                  </a:moveTo>
                  <a:cubicBezTo>
                    <a:pt x="7899" y="1"/>
                    <a:pt x="7508" y="357"/>
                    <a:pt x="7437" y="819"/>
                  </a:cubicBezTo>
                  <a:lnTo>
                    <a:pt x="7330" y="2314"/>
                  </a:lnTo>
                  <a:cubicBezTo>
                    <a:pt x="6725" y="2420"/>
                    <a:pt x="6156" y="2634"/>
                    <a:pt x="5622" y="2883"/>
                  </a:cubicBezTo>
                  <a:lnTo>
                    <a:pt x="4626" y="1922"/>
                  </a:lnTo>
                  <a:cubicBezTo>
                    <a:pt x="4452" y="1748"/>
                    <a:pt x="4225" y="1658"/>
                    <a:pt x="3997" y="1658"/>
                  </a:cubicBezTo>
                  <a:cubicBezTo>
                    <a:pt x="3806" y="1658"/>
                    <a:pt x="3614" y="1721"/>
                    <a:pt x="3452" y="1851"/>
                  </a:cubicBezTo>
                  <a:lnTo>
                    <a:pt x="2776" y="2420"/>
                  </a:lnTo>
                  <a:cubicBezTo>
                    <a:pt x="2420" y="2741"/>
                    <a:pt x="2349" y="3239"/>
                    <a:pt x="2633" y="3595"/>
                  </a:cubicBezTo>
                  <a:lnTo>
                    <a:pt x="3380" y="4698"/>
                  </a:lnTo>
                  <a:cubicBezTo>
                    <a:pt x="2953" y="5196"/>
                    <a:pt x="2633" y="5765"/>
                    <a:pt x="2349" y="6370"/>
                  </a:cubicBezTo>
                  <a:lnTo>
                    <a:pt x="1174" y="6263"/>
                  </a:lnTo>
                  <a:cubicBezTo>
                    <a:pt x="1151" y="6261"/>
                    <a:pt x="1128" y="6260"/>
                    <a:pt x="1104" y="6260"/>
                  </a:cubicBezTo>
                  <a:cubicBezTo>
                    <a:pt x="673" y="6260"/>
                    <a:pt x="317" y="6571"/>
                    <a:pt x="249" y="7010"/>
                  </a:cubicBezTo>
                  <a:lnTo>
                    <a:pt x="71" y="7864"/>
                  </a:lnTo>
                  <a:cubicBezTo>
                    <a:pt x="0" y="8291"/>
                    <a:pt x="285" y="8718"/>
                    <a:pt x="712" y="8860"/>
                  </a:cubicBezTo>
                  <a:lnTo>
                    <a:pt x="1815" y="9145"/>
                  </a:lnTo>
                  <a:cubicBezTo>
                    <a:pt x="1815" y="9857"/>
                    <a:pt x="1922" y="10568"/>
                    <a:pt x="2171" y="11244"/>
                  </a:cubicBezTo>
                  <a:lnTo>
                    <a:pt x="1388" y="11849"/>
                  </a:lnTo>
                  <a:cubicBezTo>
                    <a:pt x="996" y="12134"/>
                    <a:pt x="890" y="12632"/>
                    <a:pt x="1103" y="13023"/>
                  </a:cubicBezTo>
                  <a:lnTo>
                    <a:pt x="1566" y="13771"/>
                  </a:lnTo>
                  <a:cubicBezTo>
                    <a:pt x="1717" y="14048"/>
                    <a:pt x="2011" y="14218"/>
                    <a:pt x="2321" y="14218"/>
                  </a:cubicBezTo>
                  <a:cubicBezTo>
                    <a:pt x="2449" y="14218"/>
                    <a:pt x="2580" y="14189"/>
                    <a:pt x="2704" y="14126"/>
                  </a:cubicBezTo>
                  <a:lnTo>
                    <a:pt x="3594" y="13699"/>
                  </a:lnTo>
                  <a:cubicBezTo>
                    <a:pt x="4092" y="14233"/>
                    <a:pt x="4661" y="14731"/>
                    <a:pt x="5302" y="15087"/>
                  </a:cubicBezTo>
                  <a:lnTo>
                    <a:pt x="5053" y="15977"/>
                  </a:lnTo>
                  <a:cubicBezTo>
                    <a:pt x="4946" y="16439"/>
                    <a:pt x="5195" y="16866"/>
                    <a:pt x="5622" y="17044"/>
                  </a:cubicBezTo>
                  <a:lnTo>
                    <a:pt x="6440" y="17329"/>
                  </a:lnTo>
                  <a:cubicBezTo>
                    <a:pt x="6547" y="17364"/>
                    <a:pt x="6618" y="17400"/>
                    <a:pt x="6725" y="17400"/>
                  </a:cubicBezTo>
                  <a:cubicBezTo>
                    <a:pt x="7081" y="17400"/>
                    <a:pt x="7365" y="17186"/>
                    <a:pt x="7543" y="16902"/>
                  </a:cubicBezTo>
                  <a:lnTo>
                    <a:pt x="7970" y="15977"/>
                  </a:lnTo>
                  <a:cubicBezTo>
                    <a:pt x="8265" y="16006"/>
                    <a:pt x="8566" y="16023"/>
                    <a:pt x="8868" y="16023"/>
                  </a:cubicBezTo>
                  <a:cubicBezTo>
                    <a:pt x="9295" y="16023"/>
                    <a:pt x="9724" y="15989"/>
                    <a:pt x="10141" y="15905"/>
                  </a:cubicBezTo>
                  <a:lnTo>
                    <a:pt x="10568" y="16795"/>
                  </a:lnTo>
                  <a:cubicBezTo>
                    <a:pt x="10729" y="17091"/>
                    <a:pt x="11033" y="17285"/>
                    <a:pt x="11357" y="17285"/>
                  </a:cubicBezTo>
                  <a:cubicBezTo>
                    <a:pt x="11461" y="17285"/>
                    <a:pt x="11567" y="17265"/>
                    <a:pt x="11671" y="17222"/>
                  </a:cubicBezTo>
                  <a:lnTo>
                    <a:pt x="12489" y="16937"/>
                  </a:lnTo>
                  <a:cubicBezTo>
                    <a:pt x="12916" y="16759"/>
                    <a:pt x="13165" y="16332"/>
                    <a:pt x="13058" y="15870"/>
                  </a:cubicBezTo>
                  <a:lnTo>
                    <a:pt x="12738" y="14767"/>
                  </a:lnTo>
                  <a:cubicBezTo>
                    <a:pt x="13307" y="14411"/>
                    <a:pt x="13841" y="13913"/>
                    <a:pt x="14268" y="13379"/>
                  </a:cubicBezTo>
                  <a:lnTo>
                    <a:pt x="15300" y="13877"/>
                  </a:lnTo>
                  <a:cubicBezTo>
                    <a:pt x="15422" y="13928"/>
                    <a:pt x="15548" y="13953"/>
                    <a:pt x="15670" y="13953"/>
                  </a:cubicBezTo>
                  <a:cubicBezTo>
                    <a:pt x="15975" y="13953"/>
                    <a:pt x="16261" y="13801"/>
                    <a:pt x="16439" y="13522"/>
                  </a:cubicBezTo>
                  <a:lnTo>
                    <a:pt x="16901" y="12774"/>
                  </a:lnTo>
                  <a:cubicBezTo>
                    <a:pt x="17115" y="12383"/>
                    <a:pt x="17008" y="11885"/>
                    <a:pt x="16616" y="11600"/>
                  </a:cubicBezTo>
                  <a:lnTo>
                    <a:pt x="15549" y="10817"/>
                  </a:lnTo>
                  <a:cubicBezTo>
                    <a:pt x="15691" y="10248"/>
                    <a:pt x="15763" y="9643"/>
                    <a:pt x="15763" y="9038"/>
                  </a:cubicBezTo>
                  <a:lnTo>
                    <a:pt x="15763" y="8932"/>
                  </a:lnTo>
                  <a:lnTo>
                    <a:pt x="17079" y="8576"/>
                  </a:lnTo>
                  <a:cubicBezTo>
                    <a:pt x="17506" y="8469"/>
                    <a:pt x="17791" y="8042"/>
                    <a:pt x="17719" y="7580"/>
                  </a:cubicBezTo>
                  <a:lnTo>
                    <a:pt x="17719" y="7580"/>
                  </a:lnTo>
                  <a:lnTo>
                    <a:pt x="17684" y="7651"/>
                  </a:lnTo>
                  <a:lnTo>
                    <a:pt x="17506" y="6761"/>
                  </a:lnTo>
                  <a:cubicBezTo>
                    <a:pt x="17438" y="6356"/>
                    <a:pt x="17082" y="6047"/>
                    <a:pt x="16651" y="6047"/>
                  </a:cubicBezTo>
                  <a:cubicBezTo>
                    <a:pt x="16628" y="6047"/>
                    <a:pt x="16604" y="6048"/>
                    <a:pt x="16581" y="6050"/>
                  </a:cubicBezTo>
                  <a:lnTo>
                    <a:pt x="15086" y="6156"/>
                  </a:lnTo>
                  <a:cubicBezTo>
                    <a:pt x="14837" y="5623"/>
                    <a:pt x="14517" y="5124"/>
                    <a:pt x="14161" y="4662"/>
                  </a:cubicBezTo>
                  <a:lnTo>
                    <a:pt x="15015" y="3452"/>
                  </a:lnTo>
                  <a:cubicBezTo>
                    <a:pt x="15264" y="3096"/>
                    <a:pt x="15193" y="2563"/>
                    <a:pt x="14837" y="2278"/>
                  </a:cubicBezTo>
                  <a:lnTo>
                    <a:pt x="14161" y="1709"/>
                  </a:lnTo>
                  <a:cubicBezTo>
                    <a:pt x="14015" y="1579"/>
                    <a:pt x="13825" y="1516"/>
                    <a:pt x="13631" y="1516"/>
                  </a:cubicBezTo>
                  <a:cubicBezTo>
                    <a:pt x="13399" y="1516"/>
                    <a:pt x="13161" y="1606"/>
                    <a:pt x="12987" y="1780"/>
                  </a:cubicBezTo>
                  <a:lnTo>
                    <a:pt x="11884" y="2883"/>
                  </a:lnTo>
                  <a:cubicBezTo>
                    <a:pt x="11350" y="2598"/>
                    <a:pt x="10817" y="2420"/>
                    <a:pt x="10247" y="2314"/>
                  </a:cubicBezTo>
                  <a:lnTo>
                    <a:pt x="10105" y="819"/>
                  </a:lnTo>
                  <a:cubicBezTo>
                    <a:pt x="10070" y="357"/>
                    <a:pt x="9678" y="1"/>
                    <a:pt x="9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3" name="Google Shape;2343;p99"/>
            <p:cNvSpPr/>
            <p:nvPr/>
          </p:nvSpPr>
          <p:spPr>
            <a:xfrm>
              <a:off x="4879763" y="2837850"/>
              <a:ext cx="187725" cy="85875"/>
            </a:xfrm>
            <a:custGeom>
              <a:avLst/>
              <a:gdLst/>
              <a:ahLst/>
              <a:cxnLst/>
              <a:rect l="l" t="t" r="r" b="b"/>
              <a:pathLst>
                <a:path w="7509" h="3435" extrusionOk="0">
                  <a:moveTo>
                    <a:pt x="2968" y="0"/>
                  </a:moveTo>
                  <a:cubicBezTo>
                    <a:pt x="2010" y="0"/>
                    <a:pt x="1036" y="289"/>
                    <a:pt x="178" y="908"/>
                  </a:cubicBezTo>
                  <a:cubicBezTo>
                    <a:pt x="36" y="979"/>
                    <a:pt x="0" y="1157"/>
                    <a:pt x="107" y="1264"/>
                  </a:cubicBezTo>
                  <a:cubicBezTo>
                    <a:pt x="149" y="1326"/>
                    <a:pt x="226" y="1364"/>
                    <a:pt x="304" y="1364"/>
                  </a:cubicBezTo>
                  <a:cubicBezTo>
                    <a:pt x="361" y="1364"/>
                    <a:pt x="418" y="1344"/>
                    <a:pt x="463" y="1300"/>
                  </a:cubicBezTo>
                  <a:cubicBezTo>
                    <a:pt x="1175" y="801"/>
                    <a:pt x="2064" y="517"/>
                    <a:pt x="2954" y="517"/>
                  </a:cubicBezTo>
                  <a:cubicBezTo>
                    <a:pt x="4733" y="552"/>
                    <a:pt x="6298" y="1620"/>
                    <a:pt x="6974" y="3257"/>
                  </a:cubicBezTo>
                  <a:cubicBezTo>
                    <a:pt x="7010" y="3363"/>
                    <a:pt x="7081" y="3434"/>
                    <a:pt x="7188" y="3434"/>
                  </a:cubicBezTo>
                  <a:lnTo>
                    <a:pt x="7295" y="3434"/>
                  </a:lnTo>
                  <a:cubicBezTo>
                    <a:pt x="7437" y="3399"/>
                    <a:pt x="7508" y="3221"/>
                    <a:pt x="7437" y="3114"/>
                  </a:cubicBezTo>
                  <a:lnTo>
                    <a:pt x="7472" y="3079"/>
                  </a:lnTo>
                  <a:cubicBezTo>
                    <a:pt x="6715" y="1138"/>
                    <a:pt x="4872" y="0"/>
                    <a:pt x="29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4" name="Google Shape;2344;p99"/>
            <p:cNvSpPr/>
            <p:nvPr/>
          </p:nvSpPr>
          <p:spPr>
            <a:xfrm>
              <a:off x="4811263" y="2877475"/>
              <a:ext cx="97875" cy="190350"/>
            </a:xfrm>
            <a:custGeom>
              <a:avLst/>
              <a:gdLst/>
              <a:ahLst/>
              <a:cxnLst/>
              <a:rect l="l" t="t" r="r" b="b"/>
              <a:pathLst>
                <a:path w="3915" h="7614" extrusionOk="0">
                  <a:moveTo>
                    <a:pt x="2262" y="0"/>
                  </a:moveTo>
                  <a:cubicBezTo>
                    <a:pt x="2206" y="0"/>
                    <a:pt x="2149" y="21"/>
                    <a:pt x="2100" y="70"/>
                  </a:cubicBezTo>
                  <a:cubicBezTo>
                    <a:pt x="1" y="2419"/>
                    <a:pt x="677" y="6119"/>
                    <a:pt x="3488" y="7578"/>
                  </a:cubicBezTo>
                  <a:cubicBezTo>
                    <a:pt x="3523" y="7578"/>
                    <a:pt x="3559" y="7614"/>
                    <a:pt x="3594" y="7614"/>
                  </a:cubicBezTo>
                  <a:cubicBezTo>
                    <a:pt x="3701" y="7614"/>
                    <a:pt x="3772" y="7542"/>
                    <a:pt x="3843" y="7471"/>
                  </a:cubicBezTo>
                  <a:cubicBezTo>
                    <a:pt x="3915" y="7329"/>
                    <a:pt x="3843" y="7187"/>
                    <a:pt x="3737" y="7115"/>
                  </a:cubicBezTo>
                  <a:lnTo>
                    <a:pt x="3737" y="7080"/>
                  </a:lnTo>
                  <a:cubicBezTo>
                    <a:pt x="1246" y="5799"/>
                    <a:pt x="641" y="2525"/>
                    <a:pt x="2491" y="426"/>
                  </a:cubicBezTo>
                  <a:cubicBezTo>
                    <a:pt x="2628" y="234"/>
                    <a:pt x="2449" y="0"/>
                    <a:pt x="2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5" name="Google Shape;2345;p99"/>
            <p:cNvSpPr/>
            <p:nvPr/>
          </p:nvSpPr>
          <p:spPr>
            <a:xfrm>
              <a:off x="4915338" y="2936525"/>
              <a:ext cx="159250" cy="143175"/>
            </a:xfrm>
            <a:custGeom>
              <a:avLst/>
              <a:gdLst/>
              <a:ahLst/>
              <a:cxnLst/>
              <a:rect l="l" t="t" r="r" b="b"/>
              <a:pathLst>
                <a:path w="6370" h="5727" extrusionOk="0">
                  <a:moveTo>
                    <a:pt x="6060" y="1"/>
                  </a:moveTo>
                  <a:cubicBezTo>
                    <a:pt x="5922" y="1"/>
                    <a:pt x="5781" y="110"/>
                    <a:pt x="5800" y="306"/>
                  </a:cubicBezTo>
                  <a:cubicBezTo>
                    <a:pt x="5836" y="484"/>
                    <a:pt x="5836" y="697"/>
                    <a:pt x="5836" y="911"/>
                  </a:cubicBezTo>
                  <a:cubicBezTo>
                    <a:pt x="5836" y="3295"/>
                    <a:pt x="3915" y="5216"/>
                    <a:pt x="1531" y="5216"/>
                  </a:cubicBezTo>
                  <a:cubicBezTo>
                    <a:pt x="1175" y="5216"/>
                    <a:pt x="819" y="5180"/>
                    <a:pt x="463" y="5074"/>
                  </a:cubicBezTo>
                  <a:cubicBezTo>
                    <a:pt x="431" y="5064"/>
                    <a:pt x="401" y="5060"/>
                    <a:pt x="372" y="5060"/>
                  </a:cubicBezTo>
                  <a:cubicBezTo>
                    <a:pt x="86" y="5060"/>
                    <a:pt x="0" y="5507"/>
                    <a:pt x="357" y="5572"/>
                  </a:cubicBezTo>
                  <a:cubicBezTo>
                    <a:pt x="763" y="5677"/>
                    <a:pt x="1168" y="5727"/>
                    <a:pt x="1564" y="5727"/>
                  </a:cubicBezTo>
                  <a:cubicBezTo>
                    <a:pt x="4122" y="5727"/>
                    <a:pt x="6339" y="3652"/>
                    <a:pt x="6370" y="911"/>
                  </a:cubicBezTo>
                  <a:cubicBezTo>
                    <a:pt x="6370" y="697"/>
                    <a:pt x="6334" y="448"/>
                    <a:pt x="6299" y="235"/>
                  </a:cubicBezTo>
                  <a:cubicBezTo>
                    <a:pt x="6282" y="74"/>
                    <a:pt x="6173" y="1"/>
                    <a:pt x="60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6" name="Google Shape;2346;p99"/>
            <p:cNvSpPr/>
            <p:nvPr/>
          </p:nvSpPr>
          <p:spPr>
            <a:xfrm>
              <a:off x="4880913" y="2937475"/>
              <a:ext cx="143875" cy="39625"/>
            </a:xfrm>
            <a:custGeom>
              <a:avLst/>
              <a:gdLst/>
              <a:ahLst/>
              <a:cxnLst/>
              <a:rect l="l" t="t" r="r" b="b"/>
              <a:pathLst>
                <a:path w="5755" h="1585" extrusionOk="0">
                  <a:moveTo>
                    <a:pt x="2921" y="1"/>
                  </a:moveTo>
                  <a:cubicBezTo>
                    <a:pt x="1929" y="1"/>
                    <a:pt x="933" y="375"/>
                    <a:pt x="168" y="1122"/>
                  </a:cubicBezTo>
                  <a:cubicBezTo>
                    <a:pt x="0" y="1317"/>
                    <a:pt x="184" y="1579"/>
                    <a:pt x="391" y="1579"/>
                  </a:cubicBezTo>
                  <a:cubicBezTo>
                    <a:pt x="447" y="1579"/>
                    <a:pt x="506" y="1559"/>
                    <a:pt x="559" y="1513"/>
                  </a:cubicBezTo>
                  <a:cubicBezTo>
                    <a:pt x="1218" y="873"/>
                    <a:pt x="2072" y="552"/>
                    <a:pt x="2921" y="552"/>
                  </a:cubicBezTo>
                  <a:cubicBezTo>
                    <a:pt x="3771" y="552"/>
                    <a:pt x="4616" y="873"/>
                    <a:pt x="5256" y="1513"/>
                  </a:cubicBezTo>
                  <a:cubicBezTo>
                    <a:pt x="5327" y="1584"/>
                    <a:pt x="5398" y="1584"/>
                    <a:pt x="5469" y="1584"/>
                  </a:cubicBezTo>
                  <a:cubicBezTo>
                    <a:pt x="5541" y="1584"/>
                    <a:pt x="5612" y="1584"/>
                    <a:pt x="5647" y="1513"/>
                  </a:cubicBezTo>
                  <a:cubicBezTo>
                    <a:pt x="5754" y="1406"/>
                    <a:pt x="5754" y="1228"/>
                    <a:pt x="5647" y="1122"/>
                  </a:cubicBezTo>
                  <a:cubicBezTo>
                    <a:pt x="4900" y="375"/>
                    <a:pt x="3913"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7" name="Google Shape;2347;p99"/>
            <p:cNvSpPr/>
            <p:nvPr/>
          </p:nvSpPr>
          <p:spPr>
            <a:xfrm>
              <a:off x="4905513" y="2980175"/>
              <a:ext cx="94350" cy="29650"/>
            </a:xfrm>
            <a:custGeom>
              <a:avLst/>
              <a:gdLst/>
              <a:ahLst/>
              <a:cxnLst/>
              <a:rect l="l" t="t" r="r" b="b"/>
              <a:pathLst>
                <a:path w="3774" h="1186" extrusionOk="0">
                  <a:moveTo>
                    <a:pt x="1941" y="1"/>
                  </a:moveTo>
                  <a:cubicBezTo>
                    <a:pt x="1319" y="1"/>
                    <a:pt x="696" y="232"/>
                    <a:pt x="216" y="695"/>
                  </a:cubicBezTo>
                  <a:cubicBezTo>
                    <a:pt x="1" y="909"/>
                    <a:pt x="171" y="1185"/>
                    <a:pt x="390" y="1185"/>
                  </a:cubicBezTo>
                  <a:cubicBezTo>
                    <a:pt x="461" y="1185"/>
                    <a:pt x="537" y="1156"/>
                    <a:pt x="607" y="1086"/>
                  </a:cubicBezTo>
                  <a:cubicBezTo>
                    <a:pt x="963" y="712"/>
                    <a:pt x="1443" y="526"/>
                    <a:pt x="1928" y="526"/>
                  </a:cubicBezTo>
                  <a:cubicBezTo>
                    <a:pt x="2413" y="526"/>
                    <a:pt x="2902" y="712"/>
                    <a:pt x="3276" y="1086"/>
                  </a:cubicBezTo>
                  <a:cubicBezTo>
                    <a:pt x="3329" y="1139"/>
                    <a:pt x="3400" y="1166"/>
                    <a:pt x="3471" y="1166"/>
                  </a:cubicBezTo>
                  <a:cubicBezTo>
                    <a:pt x="3543" y="1166"/>
                    <a:pt x="3614" y="1139"/>
                    <a:pt x="3667" y="1086"/>
                  </a:cubicBezTo>
                  <a:cubicBezTo>
                    <a:pt x="3774" y="979"/>
                    <a:pt x="3774" y="801"/>
                    <a:pt x="3667" y="695"/>
                  </a:cubicBezTo>
                  <a:cubicBezTo>
                    <a:pt x="3187" y="232"/>
                    <a:pt x="2564" y="1"/>
                    <a:pt x="19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8" name="Google Shape;2348;p99"/>
            <p:cNvSpPr/>
            <p:nvPr/>
          </p:nvSpPr>
          <p:spPr>
            <a:xfrm>
              <a:off x="4855363" y="2896600"/>
              <a:ext cx="194325" cy="56475"/>
            </a:xfrm>
            <a:custGeom>
              <a:avLst/>
              <a:gdLst/>
              <a:ahLst/>
              <a:cxnLst/>
              <a:rect l="l" t="t" r="r" b="b"/>
              <a:pathLst>
                <a:path w="7773" h="2259" extrusionOk="0">
                  <a:moveTo>
                    <a:pt x="3816" y="0"/>
                  </a:moveTo>
                  <a:cubicBezTo>
                    <a:pt x="2510" y="0"/>
                    <a:pt x="1197" y="509"/>
                    <a:pt x="194" y="1547"/>
                  </a:cubicBezTo>
                  <a:cubicBezTo>
                    <a:pt x="1" y="1740"/>
                    <a:pt x="192" y="2018"/>
                    <a:pt x="404" y="2018"/>
                  </a:cubicBezTo>
                  <a:cubicBezTo>
                    <a:pt x="465" y="2018"/>
                    <a:pt x="529" y="1995"/>
                    <a:pt x="585" y="1938"/>
                  </a:cubicBezTo>
                  <a:cubicBezTo>
                    <a:pt x="1473" y="999"/>
                    <a:pt x="2657" y="535"/>
                    <a:pt x="3836" y="535"/>
                  </a:cubicBezTo>
                  <a:cubicBezTo>
                    <a:pt x="5114" y="535"/>
                    <a:pt x="6386" y="1079"/>
                    <a:pt x="7274" y="2152"/>
                  </a:cubicBezTo>
                  <a:cubicBezTo>
                    <a:pt x="7310" y="2223"/>
                    <a:pt x="7381" y="2259"/>
                    <a:pt x="7488" y="2259"/>
                  </a:cubicBezTo>
                  <a:cubicBezTo>
                    <a:pt x="7559" y="2259"/>
                    <a:pt x="7594" y="2223"/>
                    <a:pt x="7666" y="2187"/>
                  </a:cubicBezTo>
                  <a:cubicBezTo>
                    <a:pt x="7772" y="2081"/>
                    <a:pt x="7772" y="1903"/>
                    <a:pt x="7701" y="1796"/>
                  </a:cubicBezTo>
                  <a:lnTo>
                    <a:pt x="7666" y="1796"/>
                  </a:lnTo>
                  <a:cubicBezTo>
                    <a:pt x="6663" y="607"/>
                    <a:pt x="5243" y="0"/>
                    <a:pt x="38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49" name="Google Shape;2349;p99"/>
          <p:cNvGrpSpPr/>
          <p:nvPr/>
        </p:nvGrpSpPr>
        <p:grpSpPr>
          <a:xfrm>
            <a:off x="8270963" y="3198800"/>
            <a:ext cx="428775" cy="439450"/>
            <a:chOff x="3992913" y="4169025"/>
            <a:chExt cx="428775" cy="439450"/>
          </a:xfrm>
        </p:grpSpPr>
        <p:sp>
          <p:nvSpPr>
            <p:cNvPr id="2350" name="Google Shape;2350;p99"/>
            <p:cNvSpPr/>
            <p:nvPr/>
          </p:nvSpPr>
          <p:spPr>
            <a:xfrm>
              <a:off x="4026513" y="4169025"/>
              <a:ext cx="395175" cy="380800"/>
            </a:xfrm>
            <a:custGeom>
              <a:avLst/>
              <a:gdLst/>
              <a:ahLst/>
              <a:cxnLst/>
              <a:rect l="l" t="t" r="r" b="b"/>
              <a:pathLst>
                <a:path w="15807" h="15232" extrusionOk="0">
                  <a:moveTo>
                    <a:pt x="7000" y="551"/>
                  </a:moveTo>
                  <a:cubicBezTo>
                    <a:pt x="7408" y="551"/>
                    <a:pt x="7801" y="870"/>
                    <a:pt x="7801" y="1352"/>
                  </a:cubicBezTo>
                  <a:cubicBezTo>
                    <a:pt x="7801" y="1779"/>
                    <a:pt x="7445" y="2135"/>
                    <a:pt x="7018" y="2135"/>
                  </a:cubicBezTo>
                  <a:cubicBezTo>
                    <a:pt x="6306" y="2135"/>
                    <a:pt x="5950" y="1281"/>
                    <a:pt x="6449" y="783"/>
                  </a:cubicBezTo>
                  <a:cubicBezTo>
                    <a:pt x="6609" y="623"/>
                    <a:pt x="6806" y="551"/>
                    <a:pt x="7000" y="551"/>
                  </a:cubicBezTo>
                  <a:close/>
                  <a:moveTo>
                    <a:pt x="12213" y="2776"/>
                  </a:moveTo>
                  <a:cubicBezTo>
                    <a:pt x="12782" y="2776"/>
                    <a:pt x="13138" y="3345"/>
                    <a:pt x="12924" y="3843"/>
                  </a:cubicBezTo>
                  <a:cubicBezTo>
                    <a:pt x="12796" y="4163"/>
                    <a:pt x="12502" y="4343"/>
                    <a:pt x="12202" y="4343"/>
                  </a:cubicBezTo>
                  <a:cubicBezTo>
                    <a:pt x="12002" y="4343"/>
                    <a:pt x="11800" y="4263"/>
                    <a:pt x="11643" y="4092"/>
                  </a:cubicBezTo>
                  <a:cubicBezTo>
                    <a:pt x="11181" y="3594"/>
                    <a:pt x="11501" y="2776"/>
                    <a:pt x="12213" y="2776"/>
                  </a:cubicBezTo>
                  <a:close/>
                  <a:moveTo>
                    <a:pt x="1895" y="2805"/>
                  </a:moveTo>
                  <a:cubicBezTo>
                    <a:pt x="2072" y="2805"/>
                    <a:pt x="2257" y="2870"/>
                    <a:pt x="2428" y="3025"/>
                  </a:cubicBezTo>
                  <a:cubicBezTo>
                    <a:pt x="2713" y="3309"/>
                    <a:pt x="2713" y="3808"/>
                    <a:pt x="2428" y="4128"/>
                  </a:cubicBezTo>
                  <a:cubicBezTo>
                    <a:pt x="2268" y="4288"/>
                    <a:pt x="2063" y="4368"/>
                    <a:pt x="1859" y="4368"/>
                  </a:cubicBezTo>
                  <a:cubicBezTo>
                    <a:pt x="1654" y="4368"/>
                    <a:pt x="1449" y="4288"/>
                    <a:pt x="1289" y="4128"/>
                  </a:cubicBezTo>
                  <a:cubicBezTo>
                    <a:pt x="795" y="3551"/>
                    <a:pt x="1297" y="2805"/>
                    <a:pt x="1895" y="2805"/>
                  </a:cubicBezTo>
                  <a:close/>
                  <a:moveTo>
                    <a:pt x="14010" y="7952"/>
                  </a:moveTo>
                  <a:cubicBezTo>
                    <a:pt x="14203" y="7952"/>
                    <a:pt x="14401" y="8024"/>
                    <a:pt x="14561" y="8184"/>
                  </a:cubicBezTo>
                  <a:cubicBezTo>
                    <a:pt x="14881" y="8504"/>
                    <a:pt x="14881" y="9002"/>
                    <a:pt x="14561" y="9323"/>
                  </a:cubicBezTo>
                  <a:cubicBezTo>
                    <a:pt x="14401" y="9483"/>
                    <a:pt x="14203" y="9555"/>
                    <a:pt x="14010" y="9555"/>
                  </a:cubicBezTo>
                  <a:cubicBezTo>
                    <a:pt x="13602" y="9555"/>
                    <a:pt x="13209" y="9236"/>
                    <a:pt x="13209" y="8753"/>
                  </a:cubicBezTo>
                  <a:cubicBezTo>
                    <a:pt x="13209" y="8271"/>
                    <a:pt x="13602" y="7952"/>
                    <a:pt x="14010" y="7952"/>
                  </a:cubicBezTo>
                  <a:close/>
                  <a:moveTo>
                    <a:pt x="12210" y="13110"/>
                  </a:moveTo>
                  <a:cubicBezTo>
                    <a:pt x="12606" y="13110"/>
                    <a:pt x="12995" y="13420"/>
                    <a:pt x="12995" y="13877"/>
                  </a:cubicBezTo>
                  <a:cubicBezTo>
                    <a:pt x="12995" y="14359"/>
                    <a:pt x="12603" y="14678"/>
                    <a:pt x="12206" y="14678"/>
                  </a:cubicBezTo>
                  <a:cubicBezTo>
                    <a:pt x="12017" y="14678"/>
                    <a:pt x="11828" y="14607"/>
                    <a:pt x="11679" y="14446"/>
                  </a:cubicBezTo>
                  <a:cubicBezTo>
                    <a:pt x="11359" y="14126"/>
                    <a:pt x="11359" y="13663"/>
                    <a:pt x="11679" y="13343"/>
                  </a:cubicBezTo>
                  <a:cubicBezTo>
                    <a:pt x="11829" y="13182"/>
                    <a:pt x="12020" y="13110"/>
                    <a:pt x="12210" y="13110"/>
                  </a:cubicBezTo>
                  <a:close/>
                  <a:moveTo>
                    <a:pt x="6982" y="0"/>
                  </a:moveTo>
                  <a:cubicBezTo>
                    <a:pt x="5381" y="0"/>
                    <a:pt x="5132" y="2313"/>
                    <a:pt x="6733" y="2633"/>
                  </a:cubicBezTo>
                  <a:lnTo>
                    <a:pt x="6733" y="4341"/>
                  </a:lnTo>
                  <a:cubicBezTo>
                    <a:pt x="5737" y="4377"/>
                    <a:pt x="4812" y="4768"/>
                    <a:pt x="4065" y="5409"/>
                  </a:cubicBezTo>
                  <a:lnTo>
                    <a:pt x="2997" y="4306"/>
                  </a:lnTo>
                  <a:cubicBezTo>
                    <a:pt x="3636" y="3295"/>
                    <a:pt x="2782" y="2224"/>
                    <a:pt x="1835" y="2224"/>
                  </a:cubicBezTo>
                  <a:cubicBezTo>
                    <a:pt x="1516" y="2224"/>
                    <a:pt x="1185" y="2346"/>
                    <a:pt x="898" y="2633"/>
                  </a:cubicBezTo>
                  <a:cubicBezTo>
                    <a:pt x="0" y="3560"/>
                    <a:pt x="799" y="4935"/>
                    <a:pt x="1857" y="4935"/>
                  </a:cubicBezTo>
                  <a:cubicBezTo>
                    <a:pt x="2099" y="4935"/>
                    <a:pt x="2354" y="4863"/>
                    <a:pt x="2606" y="4697"/>
                  </a:cubicBezTo>
                  <a:lnTo>
                    <a:pt x="3673" y="5765"/>
                  </a:lnTo>
                  <a:cubicBezTo>
                    <a:pt x="3531" y="5942"/>
                    <a:pt x="3389" y="6085"/>
                    <a:pt x="3282" y="6263"/>
                  </a:cubicBezTo>
                  <a:cubicBezTo>
                    <a:pt x="3177" y="6473"/>
                    <a:pt x="3343" y="6663"/>
                    <a:pt x="3537" y="6663"/>
                  </a:cubicBezTo>
                  <a:cubicBezTo>
                    <a:pt x="3606" y="6663"/>
                    <a:pt x="3679" y="6639"/>
                    <a:pt x="3744" y="6583"/>
                  </a:cubicBezTo>
                  <a:cubicBezTo>
                    <a:pt x="4507" y="5439"/>
                    <a:pt x="5745" y="4839"/>
                    <a:pt x="6992" y="4839"/>
                  </a:cubicBezTo>
                  <a:cubicBezTo>
                    <a:pt x="7956" y="4839"/>
                    <a:pt x="8926" y="5198"/>
                    <a:pt x="9686" y="5942"/>
                  </a:cubicBezTo>
                  <a:cubicBezTo>
                    <a:pt x="11465" y="7615"/>
                    <a:pt x="11288" y="10461"/>
                    <a:pt x="9331" y="11920"/>
                  </a:cubicBezTo>
                  <a:cubicBezTo>
                    <a:pt x="9075" y="12090"/>
                    <a:pt x="9250" y="12419"/>
                    <a:pt x="9475" y="12419"/>
                  </a:cubicBezTo>
                  <a:cubicBezTo>
                    <a:pt x="9532" y="12419"/>
                    <a:pt x="9593" y="12397"/>
                    <a:pt x="9651" y="12347"/>
                  </a:cubicBezTo>
                  <a:cubicBezTo>
                    <a:pt x="9758" y="12276"/>
                    <a:pt x="9900" y="12169"/>
                    <a:pt x="10007" y="12062"/>
                  </a:cubicBezTo>
                  <a:lnTo>
                    <a:pt x="11074" y="13165"/>
                  </a:lnTo>
                  <a:cubicBezTo>
                    <a:pt x="10434" y="14179"/>
                    <a:pt x="11293" y="15232"/>
                    <a:pt x="12228" y="15232"/>
                  </a:cubicBezTo>
                  <a:cubicBezTo>
                    <a:pt x="12540" y="15232"/>
                    <a:pt x="12861" y="15114"/>
                    <a:pt x="13138" y="14838"/>
                  </a:cubicBezTo>
                  <a:cubicBezTo>
                    <a:pt x="14064" y="13911"/>
                    <a:pt x="13271" y="12536"/>
                    <a:pt x="12214" y="12536"/>
                  </a:cubicBezTo>
                  <a:cubicBezTo>
                    <a:pt x="11972" y="12536"/>
                    <a:pt x="11717" y="12608"/>
                    <a:pt x="11465" y="12774"/>
                  </a:cubicBezTo>
                  <a:lnTo>
                    <a:pt x="10398" y="11671"/>
                  </a:lnTo>
                  <a:cubicBezTo>
                    <a:pt x="11038" y="10924"/>
                    <a:pt x="11394" y="9963"/>
                    <a:pt x="11465" y="9002"/>
                  </a:cubicBezTo>
                  <a:lnTo>
                    <a:pt x="12711" y="9002"/>
                  </a:lnTo>
                  <a:cubicBezTo>
                    <a:pt x="12746" y="9251"/>
                    <a:pt x="12889" y="9465"/>
                    <a:pt x="13067" y="9643"/>
                  </a:cubicBezTo>
                  <a:cubicBezTo>
                    <a:pt x="13316" y="9892"/>
                    <a:pt x="13671" y="10070"/>
                    <a:pt x="14027" y="10070"/>
                  </a:cubicBezTo>
                  <a:cubicBezTo>
                    <a:pt x="15806" y="10070"/>
                    <a:pt x="15806" y="7401"/>
                    <a:pt x="14027" y="7401"/>
                  </a:cubicBezTo>
                  <a:cubicBezTo>
                    <a:pt x="14004" y="7400"/>
                    <a:pt x="13981" y="7399"/>
                    <a:pt x="13958" y="7399"/>
                  </a:cubicBezTo>
                  <a:cubicBezTo>
                    <a:pt x="13346" y="7399"/>
                    <a:pt x="12814" y="7851"/>
                    <a:pt x="12711" y="8469"/>
                  </a:cubicBezTo>
                  <a:lnTo>
                    <a:pt x="11465" y="8469"/>
                  </a:lnTo>
                  <a:cubicBezTo>
                    <a:pt x="11394" y="7472"/>
                    <a:pt x="10967" y="6547"/>
                    <a:pt x="10327" y="5800"/>
                  </a:cubicBezTo>
                  <a:lnTo>
                    <a:pt x="11465" y="4662"/>
                  </a:lnTo>
                  <a:cubicBezTo>
                    <a:pt x="11679" y="4804"/>
                    <a:pt x="11928" y="4875"/>
                    <a:pt x="12213" y="4875"/>
                  </a:cubicBezTo>
                  <a:cubicBezTo>
                    <a:pt x="13565" y="4875"/>
                    <a:pt x="14027" y="3025"/>
                    <a:pt x="12818" y="2384"/>
                  </a:cubicBezTo>
                  <a:cubicBezTo>
                    <a:pt x="12601" y="2263"/>
                    <a:pt x="12381" y="2209"/>
                    <a:pt x="12172" y="2209"/>
                  </a:cubicBezTo>
                  <a:cubicBezTo>
                    <a:pt x="11214" y="2209"/>
                    <a:pt x="10461" y="3336"/>
                    <a:pt x="11074" y="4270"/>
                  </a:cubicBezTo>
                  <a:lnTo>
                    <a:pt x="9935" y="5444"/>
                  </a:lnTo>
                  <a:cubicBezTo>
                    <a:pt x="9188" y="4768"/>
                    <a:pt x="8263" y="4412"/>
                    <a:pt x="7267" y="4341"/>
                  </a:cubicBezTo>
                  <a:lnTo>
                    <a:pt x="7267" y="2633"/>
                  </a:lnTo>
                  <a:cubicBezTo>
                    <a:pt x="8832" y="2313"/>
                    <a:pt x="8583" y="0"/>
                    <a:pt x="6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1" name="Google Shape;2351;p99"/>
            <p:cNvSpPr/>
            <p:nvPr/>
          </p:nvSpPr>
          <p:spPr>
            <a:xfrm>
              <a:off x="4125438" y="4313425"/>
              <a:ext cx="163700" cy="153700"/>
            </a:xfrm>
            <a:custGeom>
              <a:avLst/>
              <a:gdLst/>
              <a:ahLst/>
              <a:cxnLst/>
              <a:rect l="l" t="t" r="r" b="b"/>
              <a:pathLst>
                <a:path w="6548" h="6148" extrusionOk="0">
                  <a:moveTo>
                    <a:pt x="2029" y="771"/>
                  </a:moveTo>
                  <a:cubicBezTo>
                    <a:pt x="1887" y="914"/>
                    <a:pt x="1780" y="1092"/>
                    <a:pt x="1709" y="1234"/>
                  </a:cubicBezTo>
                  <a:lnTo>
                    <a:pt x="1460" y="1092"/>
                  </a:lnTo>
                  <a:cubicBezTo>
                    <a:pt x="1638" y="949"/>
                    <a:pt x="1816" y="842"/>
                    <a:pt x="2029" y="771"/>
                  </a:cubicBezTo>
                  <a:close/>
                  <a:moveTo>
                    <a:pt x="4057" y="771"/>
                  </a:moveTo>
                  <a:cubicBezTo>
                    <a:pt x="4271" y="842"/>
                    <a:pt x="4448" y="949"/>
                    <a:pt x="4591" y="1092"/>
                  </a:cubicBezTo>
                  <a:cubicBezTo>
                    <a:pt x="4520" y="1163"/>
                    <a:pt x="4448" y="1198"/>
                    <a:pt x="4377" y="1234"/>
                  </a:cubicBezTo>
                  <a:cubicBezTo>
                    <a:pt x="4271" y="1092"/>
                    <a:pt x="4164" y="914"/>
                    <a:pt x="4057" y="771"/>
                  </a:cubicBezTo>
                  <a:close/>
                  <a:moveTo>
                    <a:pt x="2776" y="771"/>
                  </a:moveTo>
                  <a:lnTo>
                    <a:pt x="2776" y="1590"/>
                  </a:lnTo>
                  <a:cubicBezTo>
                    <a:pt x="2563" y="1554"/>
                    <a:pt x="2385" y="1518"/>
                    <a:pt x="2207" y="1483"/>
                  </a:cubicBezTo>
                  <a:cubicBezTo>
                    <a:pt x="2349" y="1198"/>
                    <a:pt x="2527" y="949"/>
                    <a:pt x="2776" y="771"/>
                  </a:cubicBezTo>
                  <a:close/>
                  <a:moveTo>
                    <a:pt x="3310" y="771"/>
                  </a:moveTo>
                  <a:cubicBezTo>
                    <a:pt x="3523" y="985"/>
                    <a:pt x="3737" y="1198"/>
                    <a:pt x="3879" y="1483"/>
                  </a:cubicBezTo>
                  <a:cubicBezTo>
                    <a:pt x="3701" y="1518"/>
                    <a:pt x="3488" y="1554"/>
                    <a:pt x="3310" y="1590"/>
                  </a:cubicBezTo>
                  <a:lnTo>
                    <a:pt x="3310" y="771"/>
                  </a:lnTo>
                  <a:close/>
                  <a:moveTo>
                    <a:pt x="1068" y="1483"/>
                  </a:moveTo>
                  <a:cubicBezTo>
                    <a:pt x="1211" y="1590"/>
                    <a:pt x="1353" y="1661"/>
                    <a:pt x="1460" y="1732"/>
                  </a:cubicBezTo>
                  <a:cubicBezTo>
                    <a:pt x="1353" y="2052"/>
                    <a:pt x="1282" y="2372"/>
                    <a:pt x="1282" y="2693"/>
                  </a:cubicBezTo>
                  <a:lnTo>
                    <a:pt x="570" y="2693"/>
                  </a:lnTo>
                  <a:cubicBezTo>
                    <a:pt x="641" y="2266"/>
                    <a:pt x="819" y="1839"/>
                    <a:pt x="1068" y="1483"/>
                  </a:cubicBezTo>
                  <a:close/>
                  <a:moveTo>
                    <a:pt x="1993" y="1981"/>
                  </a:moveTo>
                  <a:cubicBezTo>
                    <a:pt x="2242" y="2052"/>
                    <a:pt x="2492" y="2123"/>
                    <a:pt x="2776" y="2123"/>
                  </a:cubicBezTo>
                  <a:lnTo>
                    <a:pt x="2776" y="2693"/>
                  </a:lnTo>
                  <a:lnTo>
                    <a:pt x="1816" y="2693"/>
                  </a:lnTo>
                  <a:cubicBezTo>
                    <a:pt x="1851" y="2444"/>
                    <a:pt x="1887" y="2195"/>
                    <a:pt x="1993" y="1981"/>
                  </a:cubicBezTo>
                  <a:close/>
                  <a:moveTo>
                    <a:pt x="4093" y="1981"/>
                  </a:moveTo>
                  <a:cubicBezTo>
                    <a:pt x="4164" y="2195"/>
                    <a:pt x="4235" y="2444"/>
                    <a:pt x="4235" y="2693"/>
                  </a:cubicBezTo>
                  <a:lnTo>
                    <a:pt x="3310" y="2693"/>
                  </a:lnTo>
                  <a:lnTo>
                    <a:pt x="3310" y="2123"/>
                  </a:lnTo>
                  <a:cubicBezTo>
                    <a:pt x="3595" y="2123"/>
                    <a:pt x="3844" y="2052"/>
                    <a:pt x="4093" y="1981"/>
                  </a:cubicBezTo>
                  <a:close/>
                  <a:moveTo>
                    <a:pt x="4982" y="1483"/>
                  </a:moveTo>
                  <a:cubicBezTo>
                    <a:pt x="5089" y="1625"/>
                    <a:pt x="5196" y="1768"/>
                    <a:pt x="5267" y="1945"/>
                  </a:cubicBezTo>
                  <a:cubicBezTo>
                    <a:pt x="5374" y="2159"/>
                    <a:pt x="5445" y="2408"/>
                    <a:pt x="5480" y="2693"/>
                  </a:cubicBezTo>
                  <a:lnTo>
                    <a:pt x="4804" y="2693"/>
                  </a:lnTo>
                  <a:cubicBezTo>
                    <a:pt x="4769" y="2372"/>
                    <a:pt x="4698" y="2052"/>
                    <a:pt x="4591" y="1732"/>
                  </a:cubicBezTo>
                  <a:cubicBezTo>
                    <a:pt x="4733" y="1661"/>
                    <a:pt x="4875" y="1590"/>
                    <a:pt x="4982" y="1483"/>
                  </a:cubicBezTo>
                  <a:close/>
                  <a:moveTo>
                    <a:pt x="2776" y="3226"/>
                  </a:moveTo>
                  <a:lnTo>
                    <a:pt x="2776" y="3867"/>
                  </a:lnTo>
                  <a:cubicBezTo>
                    <a:pt x="2492" y="3902"/>
                    <a:pt x="2242" y="3974"/>
                    <a:pt x="1993" y="4045"/>
                  </a:cubicBezTo>
                  <a:cubicBezTo>
                    <a:pt x="1887" y="3796"/>
                    <a:pt x="1851" y="3511"/>
                    <a:pt x="1816" y="3226"/>
                  </a:cubicBezTo>
                  <a:close/>
                  <a:moveTo>
                    <a:pt x="4271" y="3226"/>
                  </a:moveTo>
                  <a:cubicBezTo>
                    <a:pt x="4235" y="3511"/>
                    <a:pt x="4164" y="3796"/>
                    <a:pt x="4093" y="4045"/>
                  </a:cubicBezTo>
                  <a:cubicBezTo>
                    <a:pt x="3844" y="3974"/>
                    <a:pt x="3595" y="3902"/>
                    <a:pt x="3310" y="3867"/>
                  </a:cubicBezTo>
                  <a:lnTo>
                    <a:pt x="3310" y="3226"/>
                  </a:lnTo>
                  <a:close/>
                  <a:moveTo>
                    <a:pt x="5480" y="3226"/>
                  </a:moveTo>
                  <a:cubicBezTo>
                    <a:pt x="5445" y="3689"/>
                    <a:pt x="5267" y="4116"/>
                    <a:pt x="4982" y="4507"/>
                  </a:cubicBezTo>
                  <a:cubicBezTo>
                    <a:pt x="4875" y="4436"/>
                    <a:pt x="4733" y="4329"/>
                    <a:pt x="4591" y="4258"/>
                  </a:cubicBezTo>
                  <a:cubicBezTo>
                    <a:pt x="4733" y="3938"/>
                    <a:pt x="4804" y="3582"/>
                    <a:pt x="4804" y="3226"/>
                  </a:cubicBezTo>
                  <a:close/>
                  <a:moveTo>
                    <a:pt x="1709" y="4792"/>
                  </a:moveTo>
                  <a:cubicBezTo>
                    <a:pt x="1780" y="4934"/>
                    <a:pt x="1887" y="5112"/>
                    <a:pt x="2029" y="5254"/>
                  </a:cubicBezTo>
                  <a:cubicBezTo>
                    <a:pt x="1816" y="5183"/>
                    <a:pt x="1638" y="5077"/>
                    <a:pt x="1460" y="4934"/>
                  </a:cubicBezTo>
                  <a:cubicBezTo>
                    <a:pt x="1531" y="4863"/>
                    <a:pt x="1638" y="4827"/>
                    <a:pt x="1709" y="4792"/>
                  </a:cubicBezTo>
                  <a:close/>
                  <a:moveTo>
                    <a:pt x="2776" y="4436"/>
                  </a:moveTo>
                  <a:lnTo>
                    <a:pt x="2776" y="5254"/>
                  </a:lnTo>
                  <a:cubicBezTo>
                    <a:pt x="2527" y="5041"/>
                    <a:pt x="2349" y="4827"/>
                    <a:pt x="2207" y="4543"/>
                  </a:cubicBezTo>
                  <a:cubicBezTo>
                    <a:pt x="2385" y="4507"/>
                    <a:pt x="2563" y="4472"/>
                    <a:pt x="2776" y="4436"/>
                  </a:cubicBezTo>
                  <a:close/>
                  <a:moveTo>
                    <a:pt x="3310" y="4436"/>
                  </a:moveTo>
                  <a:cubicBezTo>
                    <a:pt x="3488" y="4472"/>
                    <a:pt x="3701" y="4507"/>
                    <a:pt x="3879" y="4543"/>
                  </a:cubicBezTo>
                  <a:cubicBezTo>
                    <a:pt x="3737" y="4827"/>
                    <a:pt x="3523" y="5041"/>
                    <a:pt x="3310" y="5254"/>
                  </a:cubicBezTo>
                  <a:lnTo>
                    <a:pt x="3310" y="4436"/>
                  </a:lnTo>
                  <a:close/>
                  <a:moveTo>
                    <a:pt x="4377" y="4756"/>
                  </a:moveTo>
                  <a:cubicBezTo>
                    <a:pt x="4448" y="4827"/>
                    <a:pt x="4520" y="4863"/>
                    <a:pt x="4591" y="4899"/>
                  </a:cubicBezTo>
                  <a:cubicBezTo>
                    <a:pt x="4448" y="5041"/>
                    <a:pt x="4306" y="5112"/>
                    <a:pt x="4164" y="5183"/>
                  </a:cubicBezTo>
                  <a:lnTo>
                    <a:pt x="4164" y="5219"/>
                  </a:lnTo>
                  <a:lnTo>
                    <a:pt x="4057" y="5254"/>
                  </a:lnTo>
                  <a:cubicBezTo>
                    <a:pt x="4164" y="5112"/>
                    <a:pt x="4271" y="4934"/>
                    <a:pt x="4377" y="4756"/>
                  </a:cubicBezTo>
                  <a:close/>
                  <a:moveTo>
                    <a:pt x="3034" y="0"/>
                  </a:moveTo>
                  <a:cubicBezTo>
                    <a:pt x="1827" y="0"/>
                    <a:pt x="630" y="698"/>
                    <a:pt x="179" y="2052"/>
                  </a:cubicBezTo>
                  <a:cubicBezTo>
                    <a:pt x="72" y="2372"/>
                    <a:pt x="1" y="2693"/>
                    <a:pt x="1" y="3013"/>
                  </a:cubicBezTo>
                  <a:cubicBezTo>
                    <a:pt x="1" y="3155"/>
                    <a:pt x="36" y="3333"/>
                    <a:pt x="36" y="3475"/>
                  </a:cubicBezTo>
                  <a:cubicBezTo>
                    <a:pt x="72" y="3618"/>
                    <a:pt x="214" y="3724"/>
                    <a:pt x="357" y="3724"/>
                  </a:cubicBezTo>
                  <a:cubicBezTo>
                    <a:pt x="499" y="3689"/>
                    <a:pt x="606" y="3547"/>
                    <a:pt x="606" y="3404"/>
                  </a:cubicBezTo>
                  <a:lnTo>
                    <a:pt x="606" y="3226"/>
                  </a:lnTo>
                  <a:lnTo>
                    <a:pt x="1246" y="3226"/>
                  </a:lnTo>
                  <a:cubicBezTo>
                    <a:pt x="1282" y="3582"/>
                    <a:pt x="1353" y="3938"/>
                    <a:pt x="1460" y="4258"/>
                  </a:cubicBezTo>
                  <a:cubicBezTo>
                    <a:pt x="1317" y="4329"/>
                    <a:pt x="1175" y="4436"/>
                    <a:pt x="1068" y="4507"/>
                  </a:cubicBezTo>
                  <a:cubicBezTo>
                    <a:pt x="997" y="4436"/>
                    <a:pt x="926" y="4365"/>
                    <a:pt x="890" y="4258"/>
                  </a:cubicBezTo>
                  <a:cubicBezTo>
                    <a:pt x="835" y="4147"/>
                    <a:pt x="745" y="4102"/>
                    <a:pt x="655" y="4102"/>
                  </a:cubicBezTo>
                  <a:cubicBezTo>
                    <a:pt x="456" y="4102"/>
                    <a:pt x="256" y="4322"/>
                    <a:pt x="428" y="4543"/>
                  </a:cubicBezTo>
                  <a:cubicBezTo>
                    <a:pt x="968" y="5574"/>
                    <a:pt x="1998" y="6147"/>
                    <a:pt x="3076" y="6147"/>
                  </a:cubicBezTo>
                  <a:cubicBezTo>
                    <a:pt x="3561" y="6147"/>
                    <a:pt x="4056" y="6031"/>
                    <a:pt x="4520" y="5788"/>
                  </a:cubicBezTo>
                  <a:cubicBezTo>
                    <a:pt x="5978" y="5005"/>
                    <a:pt x="6548" y="3155"/>
                    <a:pt x="5765" y="1696"/>
                  </a:cubicBezTo>
                  <a:cubicBezTo>
                    <a:pt x="5195" y="556"/>
                    <a:pt x="4110" y="0"/>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2" name="Google Shape;2352;p99"/>
            <p:cNvSpPr/>
            <p:nvPr/>
          </p:nvSpPr>
          <p:spPr>
            <a:xfrm>
              <a:off x="3992913" y="4345800"/>
              <a:ext cx="257100" cy="262675"/>
            </a:xfrm>
            <a:custGeom>
              <a:avLst/>
              <a:gdLst/>
              <a:ahLst/>
              <a:cxnLst/>
              <a:rect l="l" t="t" r="r" b="b"/>
              <a:pathLst>
                <a:path w="10284" h="10507" extrusionOk="0">
                  <a:moveTo>
                    <a:pt x="1299" y="881"/>
                  </a:moveTo>
                  <a:cubicBezTo>
                    <a:pt x="1707" y="881"/>
                    <a:pt x="2100" y="1200"/>
                    <a:pt x="2100" y="1682"/>
                  </a:cubicBezTo>
                  <a:cubicBezTo>
                    <a:pt x="2100" y="2109"/>
                    <a:pt x="1744" y="2465"/>
                    <a:pt x="1317" y="2465"/>
                  </a:cubicBezTo>
                  <a:cubicBezTo>
                    <a:pt x="605" y="2465"/>
                    <a:pt x="249" y="1611"/>
                    <a:pt x="748" y="1113"/>
                  </a:cubicBezTo>
                  <a:cubicBezTo>
                    <a:pt x="908" y="953"/>
                    <a:pt x="1105" y="881"/>
                    <a:pt x="1299" y="881"/>
                  </a:cubicBezTo>
                  <a:close/>
                  <a:moveTo>
                    <a:pt x="3225" y="6047"/>
                  </a:moveTo>
                  <a:cubicBezTo>
                    <a:pt x="3421" y="6047"/>
                    <a:pt x="3618" y="6119"/>
                    <a:pt x="3772" y="6272"/>
                  </a:cubicBezTo>
                  <a:cubicBezTo>
                    <a:pt x="3914" y="6450"/>
                    <a:pt x="4021" y="6628"/>
                    <a:pt x="4021" y="6841"/>
                  </a:cubicBezTo>
                  <a:cubicBezTo>
                    <a:pt x="4021" y="7268"/>
                    <a:pt x="3665" y="7624"/>
                    <a:pt x="3238" y="7624"/>
                  </a:cubicBezTo>
                  <a:cubicBezTo>
                    <a:pt x="2669" y="7624"/>
                    <a:pt x="2278" y="7055"/>
                    <a:pt x="2491" y="6521"/>
                  </a:cubicBezTo>
                  <a:cubicBezTo>
                    <a:pt x="2621" y="6219"/>
                    <a:pt x="2921" y="6047"/>
                    <a:pt x="3225" y="6047"/>
                  </a:cubicBezTo>
                  <a:close/>
                  <a:moveTo>
                    <a:pt x="8362" y="8371"/>
                  </a:moveTo>
                  <a:cubicBezTo>
                    <a:pt x="8789" y="8371"/>
                    <a:pt x="9145" y="8727"/>
                    <a:pt x="9145" y="9154"/>
                  </a:cubicBezTo>
                  <a:cubicBezTo>
                    <a:pt x="9145" y="9637"/>
                    <a:pt x="8752" y="9956"/>
                    <a:pt x="8344" y="9956"/>
                  </a:cubicBezTo>
                  <a:cubicBezTo>
                    <a:pt x="8150" y="9956"/>
                    <a:pt x="7953" y="9884"/>
                    <a:pt x="7793" y="9724"/>
                  </a:cubicBezTo>
                  <a:cubicBezTo>
                    <a:pt x="7294" y="9225"/>
                    <a:pt x="7650" y="8371"/>
                    <a:pt x="8362" y="8371"/>
                  </a:cubicBezTo>
                  <a:close/>
                  <a:moveTo>
                    <a:pt x="4444" y="1"/>
                  </a:moveTo>
                  <a:cubicBezTo>
                    <a:pt x="4320" y="1"/>
                    <a:pt x="4193" y="70"/>
                    <a:pt x="4163" y="188"/>
                  </a:cubicBezTo>
                  <a:cubicBezTo>
                    <a:pt x="4021" y="579"/>
                    <a:pt x="3914" y="971"/>
                    <a:pt x="3914" y="1398"/>
                  </a:cubicBezTo>
                  <a:lnTo>
                    <a:pt x="2633" y="1398"/>
                  </a:lnTo>
                  <a:cubicBezTo>
                    <a:pt x="2487" y="680"/>
                    <a:pt x="1922" y="344"/>
                    <a:pt x="1353" y="344"/>
                  </a:cubicBezTo>
                  <a:cubicBezTo>
                    <a:pt x="679" y="344"/>
                    <a:pt x="0" y="815"/>
                    <a:pt x="0" y="1682"/>
                  </a:cubicBezTo>
                  <a:cubicBezTo>
                    <a:pt x="0" y="2527"/>
                    <a:pt x="674" y="2988"/>
                    <a:pt x="1344" y="2988"/>
                  </a:cubicBezTo>
                  <a:cubicBezTo>
                    <a:pt x="1916" y="2988"/>
                    <a:pt x="2486" y="2652"/>
                    <a:pt x="2633" y="1931"/>
                  </a:cubicBezTo>
                  <a:lnTo>
                    <a:pt x="3879" y="1931"/>
                  </a:lnTo>
                  <a:cubicBezTo>
                    <a:pt x="3914" y="2963"/>
                    <a:pt x="4306" y="3924"/>
                    <a:pt x="4982" y="4671"/>
                  </a:cubicBezTo>
                  <a:lnTo>
                    <a:pt x="3950" y="5703"/>
                  </a:lnTo>
                  <a:cubicBezTo>
                    <a:pt x="3723" y="5555"/>
                    <a:pt x="3477" y="5488"/>
                    <a:pt x="3237" y="5488"/>
                  </a:cubicBezTo>
                  <a:cubicBezTo>
                    <a:pt x="2498" y="5488"/>
                    <a:pt x="1814" y="6124"/>
                    <a:pt x="1922" y="6984"/>
                  </a:cubicBezTo>
                  <a:cubicBezTo>
                    <a:pt x="1992" y="7709"/>
                    <a:pt x="2600" y="8173"/>
                    <a:pt x="3231" y="8173"/>
                  </a:cubicBezTo>
                  <a:cubicBezTo>
                    <a:pt x="3560" y="8173"/>
                    <a:pt x="3895" y="8047"/>
                    <a:pt x="4163" y="7767"/>
                  </a:cubicBezTo>
                  <a:cubicBezTo>
                    <a:pt x="4412" y="7518"/>
                    <a:pt x="4555" y="7197"/>
                    <a:pt x="4555" y="6841"/>
                  </a:cubicBezTo>
                  <a:cubicBezTo>
                    <a:pt x="4555" y="6557"/>
                    <a:pt x="4484" y="6308"/>
                    <a:pt x="4341" y="6094"/>
                  </a:cubicBezTo>
                  <a:lnTo>
                    <a:pt x="5373" y="5062"/>
                  </a:lnTo>
                  <a:cubicBezTo>
                    <a:pt x="6120" y="5738"/>
                    <a:pt x="7081" y="6130"/>
                    <a:pt x="8077" y="6165"/>
                  </a:cubicBezTo>
                  <a:lnTo>
                    <a:pt x="8077" y="7873"/>
                  </a:lnTo>
                  <a:cubicBezTo>
                    <a:pt x="6512" y="8194"/>
                    <a:pt x="6761" y="10506"/>
                    <a:pt x="8362" y="10506"/>
                  </a:cubicBezTo>
                  <a:cubicBezTo>
                    <a:pt x="9963" y="10506"/>
                    <a:pt x="10212" y="8194"/>
                    <a:pt x="8646" y="7873"/>
                  </a:cubicBezTo>
                  <a:lnTo>
                    <a:pt x="8646" y="6165"/>
                  </a:lnTo>
                  <a:cubicBezTo>
                    <a:pt x="9109" y="6130"/>
                    <a:pt x="9607" y="6023"/>
                    <a:pt x="10070" y="5845"/>
                  </a:cubicBezTo>
                  <a:cubicBezTo>
                    <a:pt x="10212" y="5774"/>
                    <a:pt x="10283" y="5632"/>
                    <a:pt x="10212" y="5489"/>
                  </a:cubicBezTo>
                  <a:cubicBezTo>
                    <a:pt x="10160" y="5385"/>
                    <a:pt x="10070" y="5319"/>
                    <a:pt x="9969" y="5319"/>
                  </a:cubicBezTo>
                  <a:cubicBezTo>
                    <a:pt x="9932" y="5319"/>
                    <a:pt x="9894" y="5328"/>
                    <a:pt x="9856" y="5347"/>
                  </a:cubicBezTo>
                  <a:cubicBezTo>
                    <a:pt x="9364" y="5541"/>
                    <a:pt x="8868" y="5631"/>
                    <a:pt x="8387" y="5631"/>
                  </a:cubicBezTo>
                  <a:cubicBezTo>
                    <a:pt x="6046" y="5631"/>
                    <a:pt x="4047" y="3514"/>
                    <a:pt x="4519" y="1006"/>
                  </a:cubicBezTo>
                  <a:cubicBezTo>
                    <a:pt x="4555" y="793"/>
                    <a:pt x="4590" y="579"/>
                    <a:pt x="4661" y="366"/>
                  </a:cubicBezTo>
                  <a:cubicBezTo>
                    <a:pt x="4733" y="223"/>
                    <a:pt x="4661" y="81"/>
                    <a:pt x="4519" y="10"/>
                  </a:cubicBezTo>
                  <a:cubicBezTo>
                    <a:pt x="4495" y="4"/>
                    <a:pt x="4469" y="1"/>
                    <a:pt x="4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53" name="Google Shape;2353;p99"/>
          <p:cNvGrpSpPr/>
          <p:nvPr/>
        </p:nvGrpSpPr>
        <p:grpSpPr>
          <a:xfrm>
            <a:off x="1769363" y="1240700"/>
            <a:ext cx="391425" cy="438600"/>
            <a:chOff x="3287513" y="1386625"/>
            <a:chExt cx="391425" cy="438600"/>
          </a:xfrm>
        </p:grpSpPr>
        <p:sp>
          <p:nvSpPr>
            <p:cNvPr id="2354" name="Google Shape;2354;p99"/>
            <p:cNvSpPr/>
            <p:nvPr/>
          </p:nvSpPr>
          <p:spPr>
            <a:xfrm>
              <a:off x="3288413" y="1386625"/>
              <a:ext cx="390525" cy="243525"/>
            </a:xfrm>
            <a:custGeom>
              <a:avLst/>
              <a:gdLst/>
              <a:ahLst/>
              <a:cxnLst/>
              <a:rect l="l" t="t" r="r" b="b"/>
              <a:pathLst>
                <a:path w="15621" h="9741" extrusionOk="0">
                  <a:moveTo>
                    <a:pt x="712" y="0"/>
                  </a:moveTo>
                  <a:cubicBezTo>
                    <a:pt x="320" y="0"/>
                    <a:pt x="0" y="320"/>
                    <a:pt x="0" y="712"/>
                  </a:cubicBezTo>
                  <a:lnTo>
                    <a:pt x="0" y="9500"/>
                  </a:lnTo>
                  <a:cubicBezTo>
                    <a:pt x="0" y="9660"/>
                    <a:pt x="125" y="9740"/>
                    <a:pt x="254" y="9740"/>
                  </a:cubicBezTo>
                  <a:cubicBezTo>
                    <a:pt x="383" y="9740"/>
                    <a:pt x="516" y="9660"/>
                    <a:pt x="534" y="9500"/>
                  </a:cubicBezTo>
                  <a:lnTo>
                    <a:pt x="534" y="712"/>
                  </a:lnTo>
                  <a:cubicBezTo>
                    <a:pt x="498" y="605"/>
                    <a:pt x="605" y="534"/>
                    <a:pt x="712" y="534"/>
                  </a:cubicBezTo>
                  <a:lnTo>
                    <a:pt x="14944" y="534"/>
                  </a:lnTo>
                  <a:cubicBezTo>
                    <a:pt x="15015" y="534"/>
                    <a:pt x="15122" y="605"/>
                    <a:pt x="15122" y="712"/>
                  </a:cubicBezTo>
                  <a:lnTo>
                    <a:pt x="15122" y="5800"/>
                  </a:lnTo>
                  <a:cubicBezTo>
                    <a:pt x="15104" y="5978"/>
                    <a:pt x="15229" y="6067"/>
                    <a:pt x="15358" y="6067"/>
                  </a:cubicBezTo>
                  <a:cubicBezTo>
                    <a:pt x="15487" y="6067"/>
                    <a:pt x="15620" y="5978"/>
                    <a:pt x="15620" y="5800"/>
                  </a:cubicBezTo>
                  <a:lnTo>
                    <a:pt x="15620" y="712"/>
                  </a:lnTo>
                  <a:cubicBezTo>
                    <a:pt x="15620" y="320"/>
                    <a:pt x="15300" y="0"/>
                    <a:pt x="14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5" name="Google Shape;2355;p99"/>
            <p:cNvSpPr/>
            <p:nvPr/>
          </p:nvSpPr>
          <p:spPr>
            <a:xfrm>
              <a:off x="3287513" y="1551175"/>
              <a:ext cx="391425" cy="274050"/>
            </a:xfrm>
            <a:custGeom>
              <a:avLst/>
              <a:gdLst/>
              <a:ahLst/>
              <a:cxnLst/>
              <a:rect l="l" t="t" r="r" b="b"/>
              <a:pathLst>
                <a:path w="15657" h="10962" extrusionOk="0">
                  <a:moveTo>
                    <a:pt x="15372" y="0"/>
                  </a:moveTo>
                  <a:cubicBezTo>
                    <a:pt x="15378" y="0"/>
                    <a:pt x="15383" y="1"/>
                    <a:pt x="15389" y="1"/>
                  </a:cubicBezTo>
                  <a:lnTo>
                    <a:pt x="15389" y="1"/>
                  </a:lnTo>
                  <a:cubicBezTo>
                    <a:pt x="15395" y="1"/>
                    <a:pt x="15401" y="0"/>
                    <a:pt x="15407" y="0"/>
                  </a:cubicBezTo>
                  <a:close/>
                  <a:moveTo>
                    <a:pt x="12739" y="1317"/>
                  </a:moveTo>
                  <a:cubicBezTo>
                    <a:pt x="12845" y="1317"/>
                    <a:pt x="12881" y="1388"/>
                    <a:pt x="12881" y="1459"/>
                  </a:cubicBezTo>
                  <a:lnTo>
                    <a:pt x="12881" y="3416"/>
                  </a:lnTo>
                  <a:cubicBezTo>
                    <a:pt x="12881" y="3523"/>
                    <a:pt x="12845" y="3594"/>
                    <a:pt x="12739" y="3594"/>
                  </a:cubicBezTo>
                  <a:lnTo>
                    <a:pt x="12703" y="3594"/>
                  </a:lnTo>
                  <a:lnTo>
                    <a:pt x="12703" y="2776"/>
                  </a:lnTo>
                  <a:cubicBezTo>
                    <a:pt x="12703" y="2235"/>
                    <a:pt x="12244" y="1847"/>
                    <a:pt x="11761" y="1847"/>
                  </a:cubicBezTo>
                  <a:cubicBezTo>
                    <a:pt x="11545" y="1847"/>
                    <a:pt x="11324" y="1924"/>
                    <a:pt x="11138" y="2100"/>
                  </a:cubicBezTo>
                  <a:cubicBezTo>
                    <a:pt x="10960" y="2278"/>
                    <a:pt x="10853" y="2527"/>
                    <a:pt x="10853" y="2776"/>
                  </a:cubicBezTo>
                  <a:lnTo>
                    <a:pt x="10853" y="3594"/>
                  </a:lnTo>
                  <a:lnTo>
                    <a:pt x="10782" y="3594"/>
                  </a:lnTo>
                  <a:cubicBezTo>
                    <a:pt x="10711" y="3594"/>
                    <a:pt x="10639" y="3523"/>
                    <a:pt x="10639" y="3416"/>
                  </a:cubicBezTo>
                  <a:lnTo>
                    <a:pt x="10639" y="1459"/>
                  </a:lnTo>
                  <a:cubicBezTo>
                    <a:pt x="10639" y="1388"/>
                    <a:pt x="10711" y="1317"/>
                    <a:pt x="10782" y="1317"/>
                  </a:cubicBezTo>
                  <a:close/>
                  <a:moveTo>
                    <a:pt x="11795" y="2411"/>
                  </a:moveTo>
                  <a:cubicBezTo>
                    <a:pt x="11986" y="2411"/>
                    <a:pt x="12158" y="2570"/>
                    <a:pt x="12134" y="2811"/>
                  </a:cubicBezTo>
                  <a:lnTo>
                    <a:pt x="12134" y="5622"/>
                  </a:lnTo>
                  <a:cubicBezTo>
                    <a:pt x="12134" y="5800"/>
                    <a:pt x="12276" y="5907"/>
                    <a:pt x="12418" y="5907"/>
                  </a:cubicBezTo>
                  <a:lnTo>
                    <a:pt x="14411" y="5907"/>
                  </a:lnTo>
                  <a:cubicBezTo>
                    <a:pt x="14553" y="5907"/>
                    <a:pt x="14696" y="6049"/>
                    <a:pt x="14696" y="6227"/>
                  </a:cubicBezTo>
                  <a:lnTo>
                    <a:pt x="14696" y="8504"/>
                  </a:lnTo>
                  <a:cubicBezTo>
                    <a:pt x="14696" y="8682"/>
                    <a:pt x="14553" y="8824"/>
                    <a:pt x="14411" y="8824"/>
                  </a:cubicBezTo>
                  <a:lnTo>
                    <a:pt x="11742" y="8824"/>
                  </a:lnTo>
                  <a:cubicBezTo>
                    <a:pt x="11564" y="8824"/>
                    <a:pt x="11422" y="8682"/>
                    <a:pt x="11422" y="8504"/>
                  </a:cubicBezTo>
                  <a:lnTo>
                    <a:pt x="11422" y="7971"/>
                  </a:lnTo>
                  <a:cubicBezTo>
                    <a:pt x="11422" y="7864"/>
                    <a:pt x="11351" y="7721"/>
                    <a:pt x="11244" y="7650"/>
                  </a:cubicBezTo>
                  <a:lnTo>
                    <a:pt x="9892" y="6512"/>
                  </a:lnTo>
                  <a:cubicBezTo>
                    <a:pt x="9785" y="6441"/>
                    <a:pt x="9750" y="6369"/>
                    <a:pt x="9750" y="6263"/>
                  </a:cubicBezTo>
                  <a:cubicBezTo>
                    <a:pt x="9714" y="6049"/>
                    <a:pt x="9892" y="5871"/>
                    <a:pt x="10106" y="5871"/>
                  </a:cubicBezTo>
                  <a:cubicBezTo>
                    <a:pt x="10177" y="5871"/>
                    <a:pt x="10284" y="5907"/>
                    <a:pt x="10319" y="5942"/>
                  </a:cubicBezTo>
                  <a:lnTo>
                    <a:pt x="10675" y="6227"/>
                  </a:lnTo>
                  <a:cubicBezTo>
                    <a:pt x="10753" y="6286"/>
                    <a:pt x="10842" y="6312"/>
                    <a:pt x="10930" y="6312"/>
                  </a:cubicBezTo>
                  <a:cubicBezTo>
                    <a:pt x="11002" y="6312"/>
                    <a:pt x="11074" y="6295"/>
                    <a:pt x="11138" y="6263"/>
                  </a:cubicBezTo>
                  <a:cubicBezTo>
                    <a:pt x="11315" y="6191"/>
                    <a:pt x="11422" y="6014"/>
                    <a:pt x="11387" y="5836"/>
                  </a:cubicBezTo>
                  <a:lnTo>
                    <a:pt x="11387" y="2776"/>
                  </a:lnTo>
                  <a:cubicBezTo>
                    <a:pt x="11387" y="2669"/>
                    <a:pt x="11458" y="2598"/>
                    <a:pt x="11529" y="2527"/>
                  </a:cubicBezTo>
                  <a:cubicBezTo>
                    <a:pt x="11609" y="2446"/>
                    <a:pt x="11704" y="2411"/>
                    <a:pt x="11795" y="2411"/>
                  </a:cubicBezTo>
                  <a:close/>
                  <a:moveTo>
                    <a:pt x="14411" y="9394"/>
                  </a:moveTo>
                  <a:cubicBezTo>
                    <a:pt x="14482" y="9394"/>
                    <a:pt x="14553" y="9465"/>
                    <a:pt x="14553" y="9536"/>
                  </a:cubicBezTo>
                  <a:lnTo>
                    <a:pt x="14553" y="10354"/>
                  </a:lnTo>
                  <a:cubicBezTo>
                    <a:pt x="14553" y="10426"/>
                    <a:pt x="14518" y="10461"/>
                    <a:pt x="14482" y="10461"/>
                  </a:cubicBezTo>
                  <a:lnTo>
                    <a:pt x="11529" y="10461"/>
                  </a:lnTo>
                  <a:cubicBezTo>
                    <a:pt x="11493" y="10461"/>
                    <a:pt x="11458" y="10426"/>
                    <a:pt x="11458" y="10354"/>
                  </a:cubicBezTo>
                  <a:lnTo>
                    <a:pt x="11458" y="9536"/>
                  </a:lnTo>
                  <a:cubicBezTo>
                    <a:pt x="11458" y="9465"/>
                    <a:pt x="11529" y="9394"/>
                    <a:pt x="11600" y="9394"/>
                  </a:cubicBezTo>
                  <a:close/>
                  <a:moveTo>
                    <a:pt x="15389" y="1"/>
                  </a:moveTo>
                  <a:cubicBezTo>
                    <a:pt x="15253" y="9"/>
                    <a:pt x="15124" y="113"/>
                    <a:pt x="15158" y="249"/>
                  </a:cubicBezTo>
                  <a:lnTo>
                    <a:pt x="15158" y="4306"/>
                  </a:lnTo>
                  <a:cubicBezTo>
                    <a:pt x="15158" y="4412"/>
                    <a:pt x="15051" y="4484"/>
                    <a:pt x="14980" y="4484"/>
                  </a:cubicBezTo>
                  <a:lnTo>
                    <a:pt x="12703" y="4484"/>
                  </a:lnTo>
                  <a:lnTo>
                    <a:pt x="12703" y="4092"/>
                  </a:lnTo>
                  <a:lnTo>
                    <a:pt x="12739" y="4092"/>
                  </a:lnTo>
                  <a:cubicBezTo>
                    <a:pt x="13130" y="4092"/>
                    <a:pt x="13415" y="3808"/>
                    <a:pt x="13415" y="3416"/>
                  </a:cubicBezTo>
                  <a:lnTo>
                    <a:pt x="13415" y="1459"/>
                  </a:lnTo>
                  <a:cubicBezTo>
                    <a:pt x="13415" y="1103"/>
                    <a:pt x="13130" y="783"/>
                    <a:pt x="12739" y="783"/>
                  </a:cubicBezTo>
                  <a:lnTo>
                    <a:pt x="10782" y="783"/>
                  </a:lnTo>
                  <a:cubicBezTo>
                    <a:pt x="10426" y="783"/>
                    <a:pt x="10106" y="1103"/>
                    <a:pt x="10106" y="1459"/>
                  </a:cubicBezTo>
                  <a:lnTo>
                    <a:pt x="10106" y="3416"/>
                  </a:lnTo>
                  <a:cubicBezTo>
                    <a:pt x="10106" y="3808"/>
                    <a:pt x="10426" y="4092"/>
                    <a:pt x="10782" y="4092"/>
                  </a:cubicBezTo>
                  <a:lnTo>
                    <a:pt x="10853" y="4092"/>
                  </a:lnTo>
                  <a:lnTo>
                    <a:pt x="10853" y="4484"/>
                  </a:lnTo>
                  <a:lnTo>
                    <a:pt x="712" y="4484"/>
                  </a:lnTo>
                  <a:cubicBezTo>
                    <a:pt x="606" y="4484"/>
                    <a:pt x="534" y="4412"/>
                    <a:pt x="534" y="4306"/>
                  </a:cubicBezTo>
                  <a:lnTo>
                    <a:pt x="534" y="3914"/>
                  </a:lnTo>
                  <a:cubicBezTo>
                    <a:pt x="534" y="3754"/>
                    <a:pt x="410" y="3674"/>
                    <a:pt x="285" y="3674"/>
                  </a:cubicBezTo>
                  <a:cubicBezTo>
                    <a:pt x="161" y="3674"/>
                    <a:pt x="36" y="3754"/>
                    <a:pt x="36" y="3914"/>
                  </a:cubicBezTo>
                  <a:lnTo>
                    <a:pt x="36" y="4306"/>
                  </a:lnTo>
                  <a:cubicBezTo>
                    <a:pt x="1" y="4697"/>
                    <a:pt x="321" y="4982"/>
                    <a:pt x="712" y="4982"/>
                  </a:cubicBezTo>
                  <a:lnTo>
                    <a:pt x="10853" y="4982"/>
                  </a:lnTo>
                  <a:lnTo>
                    <a:pt x="10853" y="5622"/>
                  </a:lnTo>
                  <a:lnTo>
                    <a:pt x="10675" y="5515"/>
                  </a:lnTo>
                  <a:cubicBezTo>
                    <a:pt x="10475" y="5346"/>
                    <a:pt x="10267" y="5274"/>
                    <a:pt x="10070" y="5274"/>
                  </a:cubicBezTo>
                  <a:cubicBezTo>
                    <a:pt x="9320" y="5274"/>
                    <a:pt x="8747" y="6318"/>
                    <a:pt x="9536" y="6939"/>
                  </a:cubicBezTo>
                  <a:lnTo>
                    <a:pt x="10853" y="8006"/>
                  </a:lnTo>
                  <a:cubicBezTo>
                    <a:pt x="10888" y="8362"/>
                    <a:pt x="10782" y="8718"/>
                    <a:pt x="11066" y="9074"/>
                  </a:cubicBezTo>
                  <a:cubicBezTo>
                    <a:pt x="10960" y="9216"/>
                    <a:pt x="10924" y="9358"/>
                    <a:pt x="10924" y="9500"/>
                  </a:cubicBezTo>
                  <a:lnTo>
                    <a:pt x="10924" y="10319"/>
                  </a:lnTo>
                  <a:cubicBezTo>
                    <a:pt x="10924" y="10656"/>
                    <a:pt x="11180" y="10962"/>
                    <a:pt x="11510" y="10962"/>
                  </a:cubicBezTo>
                  <a:cubicBezTo>
                    <a:pt x="11528" y="10962"/>
                    <a:pt x="11546" y="10961"/>
                    <a:pt x="11564" y="10959"/>
                  </a:cubicBezTo>
                  <a:lnTo>
                    <a:pt x="14482" y="10959"/>
                  </a:lnTo>
                  <a:cubicBezTo>
                    <a:pt x="14500" y="10961"/>
                    <a:pt x="14518" y="10962"/>
                    <a:pt x="14536" y="10962"/>
                  </a:cubicBezTo>
                  <a:cubicBezTo>
                    <a:pt x="14870" y="10962"/>
                    <a:pt x="15158" y="10656"/>
                    <a:pt x="15158" y="10319"/>
                  </a:cubicBezTo>
                  <a:lnTo>
                    <a:pt x="15158" y="9536"/>
                  </a:lnTo>
                  <a:cubicBezTo>
                    <a:pt x="15123" y="9394"/>
                    <a:pt x="15087" y="9251"/>
                    <a:pt x="15016" y="9145"/>
                  </a:cubicBezTo>
                  <a:cubicBezTo>
                    <a:pt x="15194" y="8967"/>
                    <a:pt x="15265" y="8753"/>
                    <a:pt x="15265" y="8540"/>
                  </a:cubicBezTo>
                  <a:lnTo>
                    <a:pt x="15265" y="6227"/>
                  </a:lnTo>
                  <a:cubicBezTo>
                    <a:pt x="15265" y="5765"/>
                    <a:pt x="14873" y="5373"/>
                    <a:pt x="14411" y="5373"/>
                  </a:cubicBezTo>
                  <a:lnTo>
                    <a:pt x="12703" y="5373"/>
                  </a:lnTo>
                  <a:lnTo>
                    <a:pt x="12703" y="5017"/>
                  </a:lnTo>
                  <a:lnTo>
                    <a:pt x="14980" y="5017"/>
                  </a:lnTo>
                  <a:cubicBezTo>
                    <a:pt x="15372" y="4982"/>
                    <a:pt x="15656" y="4662"/>
                    <a:pt x="15656" y="4306"/>
                  </a:cubicBezTo>
                  <a:lnTo>
                    <a:pt x="15656" y="249"/>
                  </a:lnTo>
                  <a:cubicBezTo>
                    <a:pt x="15656" y="113"/>
                    <a:pt x="15526" y="9"/>
                    <a:pt x="153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6" name="Google Shape;2356;p99"/>
            <p:cNvSpPr/>
            <p:nvPr/>
          </p:nvSpPr>
          <p:spPr>
            <a:xfrm>
              <a:off x="3318663" y="1574300"/>
              <a:ext cx="33825" cy="33825"/>
            </a:xfrm>
            <a:custGeom>
              <a:avLst/>
              <a:gdLst/>
              <a:ahLst/>
              <a:cxnLst/>
              <a:rect l="l" t="t" r="r" b="b"/>
              <a:pathLst>
                <a:path w="1353" h="1353" extrusionOk="0">
                  <a:moveTo>
                    <a:pt x="818" y="499"/>
                  </a:moveTo>
                  <a:lnTo>
                    <a:pt x="818" y="819"/>
                  </a:lnTo>
                  <a:lnTo>
                    <a:pt x="498" y="819"/>
                  </a:lnTo>
                  <a:lnTo>
                    <a:pt x="498" y="499"/>
                  </a:lnTo>
                  <a:close/>
                  <a:moveTo>
                    <a:pt x="498" y="1"/>
                  </a:moveTo>
                  <a:cubicBezTo>
                    <a:pt x="214" y="1"/>
                    <a:pt x="0" y="214"/>
                    <a:pt x="0" y="499"/>
                  </a:cubicBezTo>
                  <a:lnTo>
                    <a:pt x="0" y="854"/>
                  </a:lnTo>
                  <a:cubicBezTo>
                    <a:pt x="0" y="1139"/>
                    <a:pt x="214" y="1353"/>
                    <a:pt x="498" y="1353"/>
                  </a:cubicBezTo>
                  <a:lnTo>
                    <a:pt x="854" y="1353"/>
                  </a:lnTo>
                  <a:cubicBezTo>
                    <a:pt x="1139" y="1353"/>
                    <a:pt x="1352" y="1139"/>
                    <a:pt x="1352" y="854"/>
                  </a:cubicBezTo>
                  <a:lnTo>
                    <a:pt x="1352" y="499"/>
                  </a:lnTo>
                  <a:cubicBezTo>
                    <a:pt x="1352" y="214"/>
                    <a:pt x="1139" y="1"/>
                    <a:pt x="8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7" name="Google Shape;2357;p99"/>
            <p:cNvSpPr/>
            <p:nvPr/>
          </p:nvSpPr>
          <p:spPr>
            <a:xfrm>
              <a:off x="3365788" y="1574300"/>
              <a:ext cx="33825" cy="33825"/>
            </a:xfrm>
            <a:custGeom>
              <a:avLst/>
              <a:gdLst/>
              <a:ahLst/>
              <a:cxnLst/>
              <a:rect l="l" t="t" r="r" b="b"/>
              <a:pathLst>
                <a:path w="1353" h="1353" extrusionOk="0">
                  <a:moveTo>
                    <a:pt x="819" y="499"/>
                  </a:moveTo>
                  <a:lnTo>
                    <a:pt x="855" y="819"/>
                  </a:lnTo>
                  <a:lnTo>
                    <a:pt x="499" y="819"/>
                  </a:lnTo>
                  <a:lnTo>
                    <a:pt x="499" y="499"/>
                  </a:lnTo>
                  <a:close/>
                  <a:moveTo>
                    <a:pt x="499" y="1"/>
                  </a:moveTo>
                  <a:cubicBezTo>
                    <a:pt x="214" y="1"/>
                    <a:pt x="1" y="214"/>
                    <a:pt x="1" y="499"/>
                  </a:cubicBezTo>
                  <a:lnTo>
                    <a:pt x="1" y="854"/>
                  </a:lnTo>
                  <a:cubicBezTo>
                    <a:pt x="1" y="1139"/>
                    <a:pt x="214" y="1353"/>
                    <a:pt x="499" y="1353"/>
                  </a:cubicBezTo>
                  <a:lnTo>
                    <a:pt x="855" y="1353"/>
                  </a:lnTo>
                  <a:cubicBezTo>
                    <a:pt x="1139" y="1353"/>
                    <a:pt x="1353" y="1139"/>
                    <a:pt x="1353" y="854"/>
                  </a:cubicBezTo>
                  <a:lnTo>
                    <a:pt x="1353" y="499"/>
                  </a:lnTo>
                  <a:cubicBezTo>
                    <a:pt x="1353" y="214"/>
                    <a:pt x="1139" y="1"/>
                    <a:pt x="8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8" name="Google Shape;2358;p99"/>
            <p:cNvSpPr/>
            <p:nvPr/>
          </p:nvSpPr>
          <p:spPr>
            <a:xfrm>
              <a:off x="3412938" y="1574300"/>
              <a:ext cx="33825" cy="33825"/>
            </a:xfrm>
            <a:custGeom>
              <a:avLst/>
              <a:gdLst/>
              <a:ahLst/>
              <a:cxnLst/>
              <a:rect l="l" t="t" r="r" b="b"/>
              <a:pathLst>
                <a:path w="1353" h="1353" extrusionOk="0">
                  <a:moveTo>
                    <a:pt x="855" y="534"/>
                  </a:moveTo>
                  <a:lnTo>
                    <a:pt x="855" y="854"/>
                  </a:lnTo>
                  <a:lnTo>
                    <a:pt x="499" y="854"/>
                  </a:lnTo>
                  <a:lnTo>
                    <a:pt x="499" y="534"/>
                  </a:lnTo>
                  <a:close/>
                  <a:moveTo>
                    <a:pt x="499" y="1"/>
                  </a:moveTo>
                  <a:cubicBezTo>
                    <a:pt x="214" y="1"/>
                    <a:pt x="1" y="214"/>
                    <a:pt x="1" y="499"/>
                  </a:cubicBezTo>
                  <a:lnTo>
                    <a:pt x="1" y="854"/>
                  </a:lnTo>
                  <a:cubicBezTo>
                    <a:pt x="1" y="1139"/>
                    <a:pt x="214" y="1353"/>
                    <a:pt x="499" y="1353"/>
                  </a:cubicBezTo>
                  <a:lnTo>
                    <a:pt x="855" y="1353"/>
                  </a:lnTo>
                  <a:cubicBezTo>
                    <a:pt x="1139" y="1353"/>
                    <a:pt x="1353" y="1139"/>
                    <a:pt x="1353" y="854"/>
                  </a:cubicBezTo>
                  <a:lnTo>
                    <a:pt x="1353" y="499"/>
                  </a:lnTo>
                  <a:cubicBezTo>
                    <a:pt x="1353" y="214"/>
                    <a:pt x="1139" y="1"/>
                    <a:pt x="8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9" name="Google Shape;2359;p99"/>
            <p:cNvSpPr/>
            <p:nvPr/>
          </p:nvSpPr>
          <p:spPr>
            <a:xfrm>
              <a:off x="3460088" y="1574300"/>
              <a:ext cx="33825" cy="33825"/>
            </a:xfrm>
            <a:custGeom>
              <a:avLst/>
              <a:gdLst/>
              <a:ahLst/>
              <a:cxnLst/>
              <a:rect l="l" t="t" r="r" b="b"/>
              <a:pathLst>
                <a:path w="1353" h="1353" extrusionOk="0">
                  <a:moveTo>
                    <a:pt x="854" y="499"/>
                  </a:moveTo>
                  <a:lnTo>
                    <a:pt x="854" y="819"/>
                  </a:lnTo>
                  <a:lnTo>
                    <a:pt x="534" y="819"/>
                  </a:lnTo>
                  <a:lnTo>
                    <a:pt x="534" y="499"/>
                  </a:lnTo>
                  <a:close/>
                  <a:moveTo>
                    <a:pt x="499" y="1"/>
                  </a:moveTo>
                  <a:cubicBezTo>
                    <a:pt x="214" y="1"/>
                    <a:pt x="0" y="214"/>
                    <a:pt x="0" y="499"/>
                  </a:cubicBezTo>
                  <a:lnTo>
                    <a:pt x="0" y="854"/>
                  </a:lnTo>
                  <a:cubicBezTo>
                    <a:pt x="0" y="1139"/>
                    <a:pt x="214" y="1353"/>
                    <a:pt x="499" y="1353"/>
                  </a:cubicBezTo>
                  <a:lnTo>
                    <a:pt x="854" y="1353"/>
                  </a:lnTo>
                  <a:cubicBezTo>
                    <a:pt x="1139" y="1353"/>
                    <a:pt x="1352" y="1139"/>
                    <a:pt x="1352" y="854"/>
                  </a:cubicBezTo>
                  <a:lnTo>
                    <a:pt x="1352" y="499"/>
                  </a:lnTo>
                  <a:cubicBezTo>
                    <a:pt x="1352" y="214"/>
                    <a:pt x="1139" y="1"/>
                    <a:pt x="8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0" name="Google Shape;2360;p99"/>
            <p:cNvSpPr/>
            <p:nvPr/>
          </p:nvSpPr>
          <p:spPr>
            <a:xfrm>
              <a:off x="3318663" y="1616100"/>
              <a:ext cx="33825" cy="33825"/>
            </a:xfrm>
            <a:custGeom>
              <a:avLst/>
              <a:gdLst/>
              <a:ahLst/>
              <a:cxnLst/>
              <a:rect l="l" t="t" r="r" b="b"/>
              <a:pathLst>
                <a:path w="1353" h="1353" extrusionOk="0">
                  <a:moveTo>
                    <a:pt x="818" y="499"/>
                  </a:moveTo>
                  <a:lnTo>
                    <a:pt x="818" y="819"/>
                  </a:lnTo>
                  <a:lnTo>
                    <a:pt x="498" y="819"/>
                  </a:lnTo>
                  <a:lnTo>
                    <a:pt x="498" y="499"/>
                  </a:lnTo>
                  <a:close/>
                  <a:moveTo>
                    <a:pt x="498" y="1"/>
                  </a:moveTo>
                  <a:cubicBezTo>
                    <a:pt x="214" y="1"/>
                    <a:pt x="0" y="214"/>
                    <a:pt x="0" y="499"/>
                  </a:cubicBezTo>
                  <a:lnTo>
                    <a:pt x="0" y="855"/>
                  </a:lnTo>
                  <a:cubicBezTo>
                    <a:pt x="0" y="1139"/>
                    <a:pt x="214" y="1353"/>
                    <a:pt x="498" y="1353"/>
                  </a:cubicBezTo>
                  <a:lnTo>
                    <a:pt x="854" y="1353"/>
                  </a:lnTo>
                  <a:cubicBezTo>
                    <a:pt x="1139" y="1353"/>
                    <a:pt x="1352" y="1139"/>
                    <a:pt x="1352" y="855"/>
                  </a:cubicBezTo>
                  <a:lnTo>
                    <a:pt x="1352" y="499"/>
                  </a:lnTo>
                  <a:cubicBezTo>
                    <a:pt x="1352" y="214"/>
                    <a:pt x="1139" y="1"/>
                    <a:pt x="8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1" name="Google Shape;2361;p99"/>
            <p:cNvSpPr/>
            <p:nvPr/>
          </p:nvSpPr>
          <p:spPr>
            <a:xfrm>
              <a:off x="3365788" y="1616100"/>
              <a:ext cx="33825" cy="33825"/>
            </a:xfrm>
            <a:custGeom>
              <a:avLst/>
              <a:gdLst/>
              <a:ahLst/>
              <a:cxnLst/>
              <a:rect l="l" t="t" r="r" b="b"/>
              <a:pathLst>
                <a:path w="1353" h="1353" extrusionOk="0">
                  <a:moveTo>
                    <a:pt x="819" y="499"/>
                  </a:moveTo>
                  <a:lnTo>
                    <a:pt x="855" y="819"/>
                  </a:lnTo>
                  <a:lnTo>
                    <a:pt x="499" y="819"/>
                  </a:lnTo>
                  <a:lnTo>
                    <a:pt x="499" y="499"/>
                  </a:lnTo>
                  <a:close/>
                  <a:moveTo>
                    <a:pt x="499" y="1"/>
                  </a:moveTo>
                  <a:cubicBezTo>
                    <a:pt x="214" y="1"/>
                    <a:pt x="1" y="214"/>
                    <a:pt x="1" y="499"/>
                  </a:cubicBezTo>
                  <a:lnTo>
                    <a:pt x="1" y="855"/>
                  </a:lnTo>
                  <a:cubicBezTo>
                    <a:pt x="1" y="1139"/>
                    <a:pt x="214" y="1353"/>
                    <a:pt x="499" y="1353"/>
                  </a:cubicBezTo>
                  <a:lnTo>
                    <a:pt x="855" y="1353"/>
                  </a:lnTo>
                  <a:cubicBezTo>
                    <a:pt x="1139" y="1353"/>
                    <a:pt x="1353" y="1139"/>
                    <a:pt x="1353" y="855"/>
                  </a:cubicBezTo>
                  <a:lnTo>
                    <a:pt x="1353" y="499"/>
                  </a:lnTo>
                  <a:cubicBezTo>
                    <a:pt x="1353" y="214"/>
                    <a:pt x="1139" y="1"/>
                    <a:pt x="8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2" name="Google Shape;2362;p99"/>
            <p:cNvSpPr/>
            <p:nvPr/>
          </p:nvSpPr>
          <p:spPr>
            <a:xfrm>
              <a:off x="3412938" y="1616100"/>
              <a:ext cx="33825" cy="33825"/>
            </a:xfrm>
            <a:custGeom>
              <a:avLst/>
              <a:gdLst/>
              <a:ahLst/>
              <a:cxnLst/>
              <a:rect l="l" t="t" r="r" b="b"/>
              <a:pathLst>
                <a:path w="1353" h="1353" extrusionOk="0">
                  <a:moveTo>
                    <a:pt x="855" y="499"/>
                  </a:moveTo>
                  <a:lnTo>
                    <a:pt x="855" y="819"/>
                  </a:lnTo>
                  <a:lnTo>
                    <a:pt x="534" y="819"/>
                  </a:lnTo>
                  <a:lnTo>
                    <a:pt x="534" y="499"/>
                  </a:lnTo>
                  <a:close/>
                  <a:moveTo>
                    <a:pt x="499" y="1"/>
                  </a:moveTo>
                  <a:cubicBezTo>
                    <a:pt x="214" y="1"/>
                    <a:pt x="1" y="214"/>
                    <a:pt x="1" y="499"/>
                  </a:cubicBezTo>
                  <a:lnTo>
                    <a:pt x="1" y="855"/>
                  </a:lnTo>
                  <a:cubicBezTo>
                    <a:pt x="1" y="1139"/>
                    <a:pt x="214" y="1353"/>
                    <a:pt x="499" y="1353"/>
                  </a:cubicBezTo>
                  <a:lnTo>
                    <a:pt x="855" y="1353"/>
                  </a:lnTo>
                  <a:cubicBezTo>
                    <a:pt x="1139" y="1353"/>
                    <a:pt x="1353" y="1139"/>
                    <a:pt x="1353" y="855"/>
                  </a:cubicBezTo>
                  <a:lnTo>
                    <a:pt x="1353" y="499"/>
                  </a:lnTo>
                  <a:cubicBezTo>
                    <a:pt x="1353" y="214"/>
                    <a:pt x="1139" y="1"/>
                    <a:pt x="8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3" name="Google Shape;2363;p99"/>
            <p:cNvSpPr/>
            <p:nvPr/>
          </p:nvSpPr>
          <p:spPr>
            <a:xfrm>
              <a:off x="3460088" y="1616100"/>
              <a:ext cx="33825" cy="33825"/>
            </a:xfrm>
            <a:custGeom>
              <a:avLst/>
              <a:gdLst/>
              <a:ahLst/>
              <a:cxnLst/>
              <a:rect l="l" t="t" r="r" b="b"/>
              <a:pathLst>
                <a:path w="1353" h="1353" extrusionOk="0">
                  <a:moveTo>
                    <a:pt x="854" y="499"/>
                  </a:moveTo>
                  <a:lnTo>
                    <a:pt x="854" y="819"/>
                  </a:lnTo>
                  <a:lnTo>
                    <a:pt x="534" y="819"/>
                  </a:lnTo>
                  <a:lnTo>
                    <a:pt x="534" y="499"/>
                  </a:lnTo>
                  <a:close/>
                  <a:moveTo>
                    <a:pt x="499" y="1"/>
                  </a:moveTo>
                  <a:cubicBezTo>
                    <a:pt x="214" y="1"/>
                    <a:pt x="0" y="214"/>
                    <a:pt x="0" y="499"/>
                  </a:cubicBezTo>
                  <a:lnTo>
                    <a:pt x="0" y="855"/>
                  </a:lnTo>
                  <a:cubicBezTo>
                    <a:pt x="0" y="1139"/>
                    <a:pt x="214" y="1353"/>
                    <a:pt x="499" y="1353"/>
                  </a:cubicBezTo>
                  <a:lnTo>
                    <a:pt x="854" y="1353"/>
                  </a:lnTo>
                  <a:cubicBezTo>
                    <a:pt x="1139" y="1353"/>
                    <a:pt x="1352" y="1139"/>
                    <a:pt x="1352" y="855"/>
                  </a:cubicBezTo>
                  <a:lnTo>
                    <a:pt x="1352" y="499"/>
                  </a:lnTo>
                  <a:cubicBezTo>
                    <a:pt x="1352" y="214"/>
                    <a:pt x="1139" y="1"/>
                    <a:pt x="8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4" name="Google Shape;2364;p99"/>
            <p:cNvSpPr/>
            <p:nvPr/>
          </p:nvSpPr>
          <p:spPr>
            <a:xfrm>
              <a:off x="3522363" y="1446200"/>
              <a:ext cx="118325" cy="12500"/>
            </a:xfrm>
            <a:custGeom>
              <a:avLst/>
              <a:gdLst/>
              <a:ahLst/>
              <a:cxnLst/>
              <a:rect l="l" t="t" r="r" b="b"/>
              <a:pathLst>
                <a:path w="4733" h="500" extrusionOk="0">
                  <a:moveTo>
                    <a:pt x="356" y="1"/>
                  </a:moveTo>
                  <a:cubicBezTo>
                    <a:pt x="0" y="1"/>
                    <a:pt x="0" y="499"/>
                    <a:pt x="356" y="499"/>
                  </a:cubicBezTo>
                  <a:lnTo>
                    <a:pt x="4412" y="499"/>
                  </a:lnTo>
                  <a:cubicBezTo>
                    <a:pt x="4732" y="499"/>
                    <a:pt x="4732" y="1"/>
                    <a:pt x="4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5" name="Google Shape;2365;p99"/>
            <p:cNvSpPr/>
            <p:nvPr/>
          </p:nvSpPr>
          <p:spPr>
            <a:xfrm>
              <a:off x="3509013" y="1473750"/>
              <a:ext cx="145025" cy="12525"/>
            </a:xfrm>
            <a:custGeom>
              <a:avLst/>
              <a:gdLst/>
              <a:ahLst/>
              <a:cxnLst/>
              <a:rect l="l" t="t" r="r" b="b"/>
              <a:pathLst>
                <a:path w="5801" h="501" extrusionOk="0">
                  <a:moveTo>
                    <a:pt x="291" y="0"/>
                  </a:moveTo>
                  <a:cubicBezTo>
                    <a:pt x="1" y="0"/>
                    <a:pt x="11" y="500"/>
                    <a:pt x="321" y="500"/>
                  </a:cubicBezTo>
                  <a:lnTo>
                    <a:pt x="5480" y="500"/>
                  </a:lnTo>
                  <a:cubicBezTo>
                    <a:pt x="5800" y="500"/>
                    <a:pt x="5800" y="2"/>
                    <a:pt x="5480" y="2"/>
                  </a:cubicBezTo>
                  <a:lnTo>
                    <a:pt x="321" y="2"/>
                  </a:lnTo>
                  <a:cubicBezTo>
                    <a:pt x="310" y="1"/>
                    <a:pt x="300"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6" name="Google Shape;2366;p99"/>
            <p:cNvSpPr/>
            <p:nvPr/>
          </p:nvSpPr>
          <p:spPr>
            <a:xfrm>
              <a:off x="3537463" y="1417750"/>
              <a:ext cx="88100" cy="13375"/>
            </a:xfrm>
            <a:custGeom>
              <a:avLst/>
              <a:gdLst/>
              <a:ahLst/>
              <a:cxnLst/>
              <a:rect l="l" t="t" r="r" b="b"/>
              <a:pathLst>
                <a:path w="3524" h="535" extrusionOk="0">
                  <a:moveTo>
                    <a:pt x="321" y="0"/>
                  </a:moveTo>
                  <a:cubicBezTo>
                    <a:pt x="1" y="36"/>
                    <a:pt x="1" y="498"/>
                    <a:pt x="321" y="534"/>
                  </a:cubicBezTo>
                  <a:lnTo>
                    <a:pt x="3239" y="534"/>
                  </a:lnTo>
                  <a:cubicBezTo>
                    <a:pt x="3523" y="498"/>
                    <a:pt x="3523" y="36"/>
                    <a:pt x="3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7" name="Google Shape;2367;p99"/>
            <p:cNvSpPr/>
            <p:nvPr/>
          </p:nvSpPr>
          <p:spPr>
            <a:xfrm>
              <a:off x="3536588" y="1528925"/>
              <a:ext cx="89850" cy="12500"/>
            </a:xfrm>
            <a:custGeom>
              <a:avLst/>
              <a:gdLst/>
              <a:ahLst/>
              <a:cxnLst/>
              <a:rect l="l" t="t" r="r" b="b"/>
              <a:pathLst>
                <a:path w="3594" h="500" extrusionOk="0">
                  <a:moveTo>
                    <a:pt x="356" y="1"/>
                  </a:moveTo>
                  <a:cubicBezTo>
                    <a:pt x="0" y="1"/>
                    <a:pt x="0" y="499"/>
                    <a:pt x="356" y="499"/>
                  </a:cubicBezTo>
                  <a:lnTo>
                    <a:pt x="3274" y="499"/>
                  </a:lnTo>
                  <a:cubicBezTo>
                    <a:pt x="3594" y="499"/>
                    <a:pt x="3594" y="1"/>
                    <a:pt x="3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8" name="Google Shape;2368;p99"/>
            <p:cNvSpPr/>
            <p:nvPr/>
          </p:nvSpPr>
          <p:spPr>
            <a:xfrm>
              <a:off x="3522363" y="1501325"/>
              <a:ext cx="118325" cy="12525"/>
            </a:xfrm>
            <a:custGeom>
              <a:avLst/>
              <a:gdLst/>
              <a:ahLst/>
              <a:cxnLst/>
              <a:rect l="l" t="t" r="r" b="b"/>
              <a:pathLst>
                <a:path w="4733" h="501" extrusionOk="0">
                  <a:moveTo>
                    <a:pt x="323" y="0"/>
                  </a:moveTo>
                  <a:cubicBezTo>
                    <a:pt x="0" y="0"/>
                    <a:pt x="12" y="500"/>
                    <a:pt x="356" y="500"/>
                  </a:cubicBezTo>
                  <a:lnTo>
                    <a:pt x="4412" y="500"/>
                  </a:lnTo>
                  <a:cubicBezTo>
                    <a:pt x="4732" y="500"/>
                    <a:pt x="4732" y="2"/>
                    <a:pt x="4412" y="2"/>
                  </a:cubicBezTo>
                  <a:lnTo>
                    <a:pt x="356" y="2"/>
                  </a:lnTo>
                  <a:cubicBezTo>
                    <a:pt x="344" y="1"/>
                    <a:pt x="333" y="0"/>
                    <a:pt x="3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9" name="Google Shape;2369;p99"/>
            <p:cNvSpPr/>
            <p:nvPr/>
          </p:nvSpPr>
          <p:spPr>
            <a:xfrm>
              <a:off x="3405813" y="1408850"/>
              <a:ext cx="38275" cy="32525"/>
            </a:xfrm>
            <a:custGeom>
              <a:avLst/>
              <a:gdLst/>
              <a:ahLst/>
              <a:cxnLst/>
              <a:rect l="l" t="t" r="r" b="b"/>
              <a:pathLst>
                <a:path w="1531" h="1301" extrusionOk="0">
                  <a:moveTo>
                    <a:pt x="890" y="534"/>
                  </a:moveTo>
                  <a:cubicBezTo>
                    <a:pt x="962" y="534"/>
                    <a:pt x="997" y="605"/>
                    <a:pt x="997" y="641"/>
                  </a:cubicBezTo>
                  <a:cubicBezTo>
                    <a:pt x="997" y="712"/>
                    <a:pt x="962" y="783"/>
                    <a:pt x="890" y="783"/>
                  </a:cubicBezTo>
                  <a:cubicBezTo>
                    <a:pt x="819" y="783"/>
                    <a:pt x="748" y="712"/>
                    <a:pt x="748" y="641"/>
                  </a:cubicBezTo>
                  <a:cubicBezTo>
                    <a:pt x="748" y="605"/>
                    <a:pt x="819" y="534"/>
                    <a:pt x="890" y="534"/>
                  </a:cubicBezTo>
                  <a:close/>
                  <a:moveTo>
                    <a:pt x="890" y="1"/>
                  </a:moveTo>
                  <a:cubicBezTo>
                    <a:pt x="321" y="1"/>
                    <a:pt x="1" y="712"/>
                    <a:pt x="428" y="1104"/>
                  </a:cubicBezTo>
                  <a:cubicBezTo>
                    <a:pt x="553" y="1240"/>
                    <a:pt x="711" y="1300"/>
                    <a:pt x="868" y="1300"/>
                  </a:cubicBezTo>
                  <a:cubicBezTo>
                    <a:pt x="1202" y="1300"/>
                    <a:pt x="1531" y="1028"/>
                    <a:pt x="1531" y="641"/>
                  </a:cubicBezTo>
                  <a:cubicBezTo>
                    <a:pt x="1531" y="285"/>
                    <a:pt x="1246"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0" name="Google Shape;2370;p99"/>
            <p:cNvSpPr/>
            <p:nvPr/>
          </p:nvSpPr>
          <p:spPr>
            <a:xfrm>
              <a:off x="3363138" y="1408850"/>
              <a:ext cx="37375" cy="32700"/>
            </a:xfrm>
            <a:custGeom>
              <a:avLst/>
              <a:gdLst/>
              <a:ahLst/>
              <a:cxnLst/>
              <a:rect l="l" t="t" r="r" b="b"/>
              <a:pathLst>
                <a:path w="1495" h="1308" extrusionOk="0">
                  <a:moveTo>
                    <a:pt x="854" y="534"/>
                  </a:moveTo>
                  <a:cubicBezTo>
                    <a:pt x="925" y="534"/>
                    <a:pt x="996" y="605"/>
                    <a:pt x="996" y="641"/>
                  </a:cubicBezTo>
                  <a:cubicBezTo>
                    <a:pt x="996" y="712"/>
                    <a:pt x="925" y="783"/>
                    <a:pt x="854" y="783"/>
                  </a:cubicBezTo>
                  <a:cubicBezTo>
                    <a:pt x="783" y="783"/>
                    <a:pt x="747" y="712"/>
                    <a:pt x="747" y="641"/>
                  </a:cubicBezTo>
                  <a:cubicBezTo>
                    <a:pt x="747" y="605"/>
                    <a:pt x="783" y="534"/>
                    <a:pt x="854" y="534"/>
                  </a:cubicBezTo>
                  <a:close/>
                  <a:moveTo>
                    <a:pt x="854" y="1"/>
                  </a:moveTo>
                  <a:cubicBezTo>
                    <a:pt x="285" y="1"/>
                    <a:pt x="0" y="712"/>
                    <a:pt x="391" y="1104"/>
                  </a:cubicBezTo>
                  <a:cubicBezTo>
                    <a:pt x="521" y="1244"/>
                    <a:pt x="685" y="1308"/>
                    <a:pt x="846" y="1308"/>
                  </a:cubicBezTo>
                  <a:cubicBezTo>
                    <a:pt x="1175" y="1308"/>
                    <a:pt x="1494" y="1046"/>
                    <a:pt x="1494" y="641"/>
                  </a:cubicBezTo>
                  <a:cubicBezTo>
                    <a:pt x="1494" y="285"/>
                    <a:pt x="1210" y="1"/>
                    <a:pt x="8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1" name="Google Shape;2371;p99"/>
            <p:cNvSpPr/>
            <p:nvPr/>
          </p:nvSpPr>
          <p:spPr>
            <a:xfrm>
              <a:off x="3314213" y="1453325"/>
              <a:ext cx="184150" cy="107650"/>
            </a:xfrm>
            <a:custGeom>
              <a:avLst/>
              <a:gdLst/>
              <a:ahLst/>
              <a:cxnLst/>
              <a:rect l="l" t="t" r="r" b="b"/>
              <a:pathLst>
                <a:path w="7366" h="4306" extrusionOk="0">
                  <a:moveTo>
                    <a:pt x="747" y="1"/>
                  </a:moveTo>
                  <a:cubicBezTo>
                    <a:pt x="356" y="1"/>
                    <a:pt x="0" y="321"/>
                    <a:pt x="0" y="712"/>
                  </a:cubicBezTo>
                  <a:lnTo>
                    <a:pt x="0" y="3559"/>
                  </a:lnTo>
                  <a:cubicBezTo>
                    <a:pt x="0" y="3950"/>
                    <a:pt x="356" y="4306"/>
                    <a:pt x="747" y="4306"/>
                  </a:cubicBezTo>
                  <a:lnTo>
                    <a:pt x="6618" y="4306"/>
                  </a:lnTo>
                  <a:cubicBezTo>
                    <a:pt x="7045" y="4270"/>
                    <a:pt x="7365" y="3950"/>
                    <a:pt x="7365" y="3559"/>
                  </a:cubicBezTo>
                  <a:lnTo>
                    <a:pt x="7365" y="712"/>
                  </a:lnTo>
                  <a:cubicBezTo>
                    <a:pt x="7365" y="321"/>
                    <a:pt x="7045" y="1"/>
                    <a:pt x="6654" y="1"/>
                  </a:cubicBezTo>
                  <a:lnTo>
                    <a:pt x="4056" y="1"/>
                  </a:lnTo>
                  <a:cubicBezTo>
                    <a:pt x="3701" y="1"/>
                    <a:pt x="3701" y="499"/>
                    <a:pt x="4056" y="499"/>
                  </a:cubicBezTo>
                  <a:lnTo>
                    <a:pt x="6654" y="499"/>
                  </a:lnTo>
                  <a:cubicBezTo>
                    <a:pt x="6760" y="499"/>
                    <a:pt x="6832" y="605"/>
                    <a:pt x="6832" y="712"/>
                  </a:cubicBezTo>
                  <a:lnTo>
                    <a:pt x="6832" y="3559"/>
                  </a:lnTo>
                  <a:cubicBezTo>
                    <a:pt x="6832" y="3665"/>
                    <a:pt x="6760" y="3772"/>
                    <a:pt x="6654" y="3772"/>
                  </a:cubicBezTo>
                  <a:lnTo>
                    <a:pt x="747" y="3772"/>
                  </a:lnTo>
                  <a:cubicBezTo>
                    <a:pt x="641" y="3772"/>
                    <a:pt x="534" y="3665"/>
                    <a:pt x="534" y="3559"/>
                  </a:cubicBezTo>
                  <a:lnTo>
                    <a:pt x="534" y="712"/>
                  </a:lnTo>
                  <a:cubicBezTo>
                    <a:pt x="534" y="605"/>
                    <a:pt x="641" y="499"/>
                    <a:pt x="747" y="499"/>
                  </a:cubicBezTo>
                  <a:lnTo>
                    <a:pt x="3024" y="499"/>
                  </a:lnTo>
                  <a:cubicBezTo>
                    <a:pt x="3345" y="499"/>
                    <a:pt x="3345" y="1"/>
                    <a:pt x="3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74" name="Google Shape;2374;p99"/>
          <p:cNvGrpSpPr/>
          <p:nvPr/>
        </p:nvGrpSpPr>
        <p:grpSpPr>
          <a:xfrm rot="-8071071" flipH="1">
            <a:off x="8323111" y="658577"/>
            <a:ext cx="470491" cy="545591"/>
            <a:chOff x="5320111" y="1881293"/>
            <a:chExt cx="470512" cy="545615"/>
          </a:xfrm>
        </p:grpSpPr>
        <p:sp>
          <p:nvSpPr>
            <p:cNvPr id="2375" name="Google Shape;2375;p99"/>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6" name="Google Shape;2376;p99"/>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7" name="Google Shape;2377;p99"/>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78" name="Google Shape;2378;p99"/>
          <p:cNvGrpSpPr/>
          <p:nvPr/>
        </p:nvGrpSpPr>
        <p:grpSpPr>
          <a:xfrm rot="-6823786" flipH="1">
            <a:off x="8642853" y="1242762"/>
            <a:ext cx="315305" cy="376959"/>
            <a:chOff x="4040314" y="1769061"/>
            <a:chExt cx="315323" cy="376981"/>
          </a:xfrm>
        </p:grpSpPr>
        <p:sp>
          <p:nvSpPr>
            <p:cNvPr id="2379" name="Google Shape;2379;p99"/>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0" name="Google Shape;2380;p99"/>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1" name="Google Shape;2381;p99"/>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82" name="Google Shape;2382;p99"/>
          <p:cNvGrpSpPr/>
          <p:nvPr/>
        </p:nvGrpSpPr>
        <p:grpSpPr>
          <a:xfrm rot="5400000" flipH="1">
            <a:off x="8478750" y="4557469"/>
            <a:ext cx="171535" cy="722610"/>
            <a:chOff x="8668080" y="2328029"/>
            <a:chExt cx="127488" cy="537137"/>
          </a:xfrm>
        </p:grpSpPr>
        <p:sp>
          <p:nvSpPr>
            <p:cNvPr id="2383" name="Google Shape;2383;p99"/>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4" name="Google Shape;2384;p99"/>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5" name="Google Shape;2385;p99"/>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6" name="Google Shape;2386;p99"/>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7" name="Google Shape;2387;p99"/>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8" name="Google Shape;2388;p99"/>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9" name="Google Shape;2389;p99"/>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0" name="Google Shape;2390;p99"/>
            <p:cNvSpPr/>
            <p:nvPr/>
          </p:nvSpPr>
          <p:spPr>
            <a:xfrm>
              <a:off x="8668080" y="2426901"/>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z</a:t>
              </a:r>
              <a:endParaRPr dirty="0"/>
            </a:p>
          </p:txBody>
        </p:sp>
        <p:sp>
          <p:nvSpPr>
            <p:cNvPr id="2391" name="Google Shape;2391;p99"/>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2" name="Google Shape;2392;p99"/>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3" name="Google Shape;2393;p99"/>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4" name="Google Shape;2394;p99"/>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95" name="Google Shape;2395;p99"/>
          <p:cNvSpPr/>
          <p:nvPr/>
        </p:nvSpPr>
        <p:spPr>
          <a:xfrm>
            <a:off x="216478" y="1424756"/>
            <a:ext cx="322250" cy="32225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6" name="Google Shape;2396;p99"/>
          <p:cNvSpPr/>
          <p:nvPr/>
        </p:nvSpPr>
        <p:spPr>
          <a:xfrm>
            <a:off x="416326" y="1819927"/>
            <a:ext cx="208880" cy="2088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TextBox 15">
            <a:extLst>
              <a:ext uri="{FF2B5EF4-FFF2-40B4-BE49-F238E27FC236}">
                <a16:creationId xmlns:a16="http://schemas.microsoft.com/office/drawing/2014/main" id="{64B17468-66D7-2F3D-770C-14A76FC889C6}"/>
              </a:ext>
            </a:extLst>
          </p:cNvPr>
          <p:cNvSpPr txBox="1"/>
          <p:nvPr/>
        </p:nvSpPr>
        <p:spPr>
          <a:xfrm>
            <a:off x="4292171" y="3275845"/>
            <a:ext cx="2643480" cy="553998"/>
          </a:xfrm>
          <a:prstGeom prst="rect">
            <a:avLst/>
          </a:prstGeom>
          <a:noFill/>
        </p:spPr>
        <p:txBody>
          <a:bodyPr wrap="square" rtlCol="0">
            <a:spAutoFit/>
          </a:bodyPr>
          <a:lstStyle/>
          <a:p>
            <a:pPr algn="ctr"/>
            <a:r>
              <a:rPr lang="en-US" sz="1500" dirty="0">
                <a:solidFill>
                  <a:schemeClr val="tx2"/>
                </a:solidFill>
                <a:latin typeface="Days One" panose="020B0604020202020204" charset="0"/>
              </a:rPr>
              <a:t>TESTING AND QUALITY ASSURANCE</a:t>
            </a:r>
            <a:endParaRPr lang="en-IN" sz="1500" dirty="0">
              <a:solidFill>
                <a:schemeClr val="tx2"/>
              </a:solidFill>
              <a:latin typeface="Days One" panose="020B0604020202020204" charset="0"/>
            </a:endParaRPr>
          </a:p>
        </p:txBody>
      </p:sp>
      <p:sp>
        <p:nvSpPr>
          <p:cNvPr id="17" name="TextBox 16">
            <a:extLst>
              <a:ext uri="{FF2B5EF4-FFF2-40B4-BE49-F238E27FC236}">
                <a16:creationId xmlns:a16="http://schemas.microsoft.com/office/drawing/2014/main" id="{18AC1808-3200-F6ED-2C4F-8DBF00DFEF6D}"/>
              </a:ext>
            </a:extLst>
          </p:cNvPr>
          <p:cNvSpPr txBox="1"/>
          <p:nvPr/>
        </p:nvSpPr>
        <p:spPr>
          <a:xfrm>
            <a:off x="4107534" y="3865880"/>
            <a:ext cx="3295614" cy="646331"/>
          </a:xfrm>
          <a:prstGeom prst="rect">
            <a:avLst/>
          </a:prstGeom>
          <a:noFill/>
        </p:spPr>
        <p:txBody>
          <a:bodyPr wrap="square" rtlCol="0">
            <a:spAutoFit/>
          </a:bodyPr>
          <a:lstStyle/>
          <a:p>
            <a:pPr algn="ctr"/>
            <a:r>
              <a:rPr lang="en-US" sz="1200" b="0" i="0" dirty="0">
                <a:solidFill>
                  <a:schemeClr val="tx2"/>
                </a:solidFill>
                <a:effectLst/>
                <a:latin typeface="Days One" panose="020B0604020202020204" charset="0"/>
              </a:rPr>
              <a:t>Conduct thorough testing of the entire system to ensure accuracy, reliability, and functionality</a:t>
            </a:r>
            <a:endParaRPr lang="en-IN" sz="1200" dirty="0">
              <a:solidFill>
                <a:schemeClr val="tx2"/>
              </a:solidFill>
              <a:latin typeface="Days One"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805" name="Google Shape;805;p67"/>
          <p:cNvGrpSpPr/>
          <p:nvPr/>
        </p:nvGrpSpPr>
        <p:grpSpPr>
          <a:xfrm>
            <a:off x="6926197" y="291997"/>
            <a:ext cx="1901425" cy="1897410"/>
            <a:chOff x="7193640" y="535000"/>
            <a:chExt cx="1450362" cy="1447410"/>
          </a:xfrm>
        </p:grpSpPr>
        <p:sp>
          <p:nvSpPr>
            <p:cNvPr id="806" name="Google Shape;806;p67"/>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67"/>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67"/>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67"/>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67"/>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67"/>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ECCD">
                    <a:alpha val="28130"/>
                  </a:srgbClr>
                </a:gs>
                <a:gs pos="100000">
                  <a:srgbClr val="FFD38B">
                    <a:alpha val="0"/>
                    <a:alpha val="2813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12" name="Google Shape;812;p67"/>
          <p:cNvSpPr txBox="1">
            <a:spLocks noGrp="1"/>
          </p:cNvSpPr>
          <p:nvPr>
            <p:ph type="title"/>
          </p:nvPr>
        </p:nvSpPr>
        <p:spPr>
          <a:xfrm>
            <a:off x="2415296" y="2694381"/>
            <a:ext cx="4919400" cy="47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Tools Used</a:t>
            </a:r>
            <a:endParaRPr sz="5400" dirty="0"/>
          </a:p>
        </p:txBody>
      </p:sp>
      <p:grpSp>
        <p:nvGrpSpPr>
          <p:cNvPr id="815" name="Google Shape;815;p67"/>
          <p:cNvGrpSpPr/>
          <p:nvPr/>
        </p:nvGrpSpPr>
        <p:grpSpPr>
          <a:xfrm>
            <a:off x="8345659" y="1731425"/>
            <a:ext cx="968928" cy="218950"/>
            <a:chOff x="2297800" y="638425"/>
            <a:chExt cx="758100" cy="218950"/>
          </a:xfrm>
        </p:grpSpPr>
        <p:sp>
          <p:nvSpPr>
            <p:cNvPr id="816" name="Google Shape;816;p67"/>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67"/>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8" name="Google Shape;818;p67"/>
          <p:cNvGrpSpPr/>
          <p:nvPr/>
        </p:nvGrpSpPr>
        <p:grpSpPr>
          <a:xfrm>
            <a:off x="478017" y="349260"/>
            <a:ext cx="1323889" cy="789800"/>
            <a:chOff x="996540" y="923919"/>
            <a:chExt cx="1062000" cy="633564"/>
          </a:xfrm>
        </p:grpSpPr>
        <p:sp>
          <p:nvSpPr>
            <p:cNvPr id="819" name="Google Shape;819;p67"/>
            <p:cNvSpPr/>
            <p:nvPr/>
          </p:nvSpPr>
          <p:spPr>
            <a:xfrm rot="900436">
              <a:off x="1016614" y="1109088"/>
              <a:ext cx="1021852" cy="289484"/>
            </a:xfrm>
            <a:prstGeom prst="donut">
              <a:avLst>
                <a:gd name="adj" fmla="val 3768"/>
              </a:avLst>
            </a:prstGeom>
            <a:gradFill>
              <a:gsLst>
                <a:gs pos="0">
                  <a:srgbClr val="FFECCD"/>
                </a:gs>
                <a:gs pos="100000">
                  <a:srgbClr val="FAB9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20" name="Google Shape;820;p67"/>
            <p:cNvGrpSpPr/>
            <p:nvPr/>
          </p:nvGrpSpPr>
          <p:grpSpPr>
            <a:xfrm rot="10623523">
              <a:off x="1215800" y="939529"/>
              <a:ext cx="623884" cy="602344"/>
              <a:chOff x="5611437" y="1091819"/>
              <a:chExt cx="822958" cy="794546"/>
            </a:xfrm>
          </p:grpSpPr>
          <p:sp>
            <p:nvSpPr>
              <p:cNvPr id="821" name="Google Shape;821;p67"/>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67"/>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67"/>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4" name="Google Shape;824;p67"/>
            <p:cNvSpPr/>
            <p:nvPr/>
          </p:nvSpPr>
          <p:spPr>
            <a:xfrm>
              <a:off x="1854658" y="11881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67"/>
            <p:cNvSpPr/>
            <p:nvPr/>
          </p:nvSpPr>
          <p:spPr>
            <a:xfrm>
              <a:off x="1044120" y="1175093"/>
              <a:ext cx="131317" cy="13131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6" name="Google Shape;826;p67"/>
          <p:cNvSpPr/>
          <p:nvPr/>
        </p:nvSpPr>
        <p:spPr>
          <a:xfrm>
            <a:off x="7498411" y="4033750"/>
            <a:ext cx="408637" cy="40863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67"/>
          <p:cNvSpPr/>
          <p:nvPr/>
        </p:nvSpPr>
        <p:spPr>
          <a:xfrm>
            <a:off x="7218126" y="3762051"/>
            <a:ext cx="233140" cy="23314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28" name="Google Shape;828;p67"/>
          <p:cNvGrpSpPr/>
          <p:nvPr/>
        </p:nvGrpSpPr>
        <p:grpSpPr>
          <a:xfrm rot="10800000">
            <a:off x="-84141" y="3995200"/>
            <a:ext cx="968928" cy="218950"/>
            <a:chOff x="2297800" y="638425"/>
            <a:chExt cx="758100" cy="218950"/>
          </a:xfrm>
        </p:grpSpPr>
        <p:sp>
          <p:nvSpPr>
            <p:cNvPr id="829" name="Google Shape;829;p67"/>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67"/>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Google Shape;2403;p100">
            <a:extLst>
              <a:ext uri="{FF2B5EF4-FFF2-40B4-BE49-F238E27FC236}">
                <a16:creationId xmlns:a16="http://schemas.microsoft.com/office/drawing/2014/main" id="{CB169E5F-266E-DF1B-E096-3177DC3210CC}"/>
              </a:ext>
            </a:extLst>
          </p:cNvPr>
          <p:cNvSpPr txBox="1">
            <a:spLocks/>
          </p:cNvSpPr>
          <p:nvPr/>
        </p:nvSpPr>
        <p:spPr>
          <a:xfrm>
            <a:off x="1225715" y="1661634"/>
            <a:ext cx="42051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dirty="0">
                <a:solidFill>
                  <a:schemeClr val="tx2"/>
                </a:solidFill>
                <a:latin typeface="Days One" panose="020B0604020202020204" charset="0"/>
              </a:rPr>
              <a:t>04</a:t>
            </a:r>
          </a:p>
        </p:txBody>
      </p:sp>
      <p:sp>
        <p:nvSpPr>
          <p:cNvPr id="3" name="Google Shape;826;p67">
            <a:extLst>
              <a:ext uri="{FF2B5EF4-FFF2-40B4-BE49-F238E27FC236}">
                <a16:creationId xmlns:a16="http://schemas.microsoft.com/office/drawing/2014/main" id="{5CAF1003-A7D3-69A9-C4A2-04685C88E0A0}"/>
              </a:ext>
            </a:extLst>
          </p:cNvPr>
          <p:cNvSpPr/>
          <p:nvPr/>
        </p:nvSpPr>
        <p:spPr>
          <a:xfrm rot="11579040">
            <a:off x="5557495" y="788609"/>
            <a:ext cx="528936" cy="510207"/>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827;p67">
            <a:extLst>
              <a:ext uri="{FF2B5EF4-FFF2-40B4-BE49-F238E27FC236}">
                <a16:creationId xmlns:a16="http://schemas.microsoft.com/office/drawing/2014/main" id="{DA8416F2-39DB-1CF1-4530-AC11A4A1BD3A}"/>
              </a:ext>
            </a:extLst>
          </p:cNvPr>
          <p:cNvSpPr/>
          <p:nvPr/>
        </p:nvSpPr>
        <p:spPr>
          <a:xfrm rot="11579040">
            <a:off x="5341331" y="562134"/>
            <a:ext cx="233140" cy="23314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 name="Google Shape;2431;p100">
            <a:extLst>
              <a:ext uri="{FF2B5EF4-FFF2-40B4-BE49-F238E27FC236}">
                <a16:creationId xmlns:a16="http://schemas.microsoft.com/office/drawing/2014/main" id="{C8F15234-A749-F816-6EBC-2A9B8AAD1C45}"/>
              </a:ext>
            </a:extLst>
          </p:cNvPr>
          <p:cNvGrpSpPr/>
          <p:nvPr/>
        </p:nvGrpSpPr>
        <p:grpSpPr>
          <a:xfrm>
            <a:off x="429936" y="2950051"/>
            <a:ext cx="1896007" cy="1750742"/>
            <a:chOff x="6720880" y="219654"/>
            <a:chExt cx="1848862" cy="1750742"/>
          </a:xfrm>
        </p:grpSpPr>
        <p:grpSp>
          <p:nvGrpSpPr>
            <p:cNvPr id="6" name="Google Shape;2432;p100">
              <a:extLst>
                <a:ext uri="{FF2B5EF4-FFF2-40B4-BE49-F238E27FC236}">
                  <a16:creationId xmlns:a16="http://schemas.microsoft.com/office/drawing/2014/main" id="{336D92AF-4CE3-CCBC-7787-90ABE79ED138}"/>
                </a:ext>
              </a:extLst>
            </p:cNvPr>
            <p:cNvGrpSpPr/>
            <p:nvPr/>
          </p:nvGrpSpPr>
          <p:grpSpPr>
            <a:xfrm rot="10800000" flipH="1">
              <a:off x="8345693" y="502825"/>
              <a:ext cx="166407" cy="701017"/>
              <a:chOff x="8668080" y="2328029"/>
              <a:chExt cx="127505" cy="537137"/>
            </a:xfrm>
          </p:grpSpPr>
          <p:sp>
            <p:nvSpPr>
              <p:cNvPr id="23" name="Google Shape;2433;p100">
                <a:extLst>
                  <a:ext uri="{FF2B5EF4-FFF2-40B4-BE49-F238E27FC236}">
                    <a16:creationId xmlns:a16="http://schemas.microsoft.com/office/drawing/2014/main" id="{DEDD7252-D6AA-8D4D-A08B-04C7A8718541}"/>
                  </a:ext>
                </a:extLst>
              </p:cNvPr>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34;p100">
                <a:extLst>
                  <a:ext uri="{FF2B5EF4-FFF2-40B4-BE49-F238E27FC236}">
                    <a16:creationId xmlns:a16="http://schemas.microsoft.com/office/drawing/2014/main" id="{84315B7E-2849-6567-E6BD-968315DA5228}"/>
                  </a:ext>
                </a:extLst>
              </p:cNvPr>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435;p100">
                <a:extLst>
                  <a:ext uri="{FF2B5EF4-FFF2-40B4-BE49-F238E27FC236}">
                    <a16:creationId xmlns:a16="http://schemas.microsoft.com/office/drawing/2014/main" id="{F794EB18-BB5F-9B9B-9D7F-73A9E5CFF0EC}"/>
                  </a:ext>
                </a:extLst>
              </p:cNvPr>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436;p100">
                <a:extLst>
                  <a:ext uri="{FF2B5EF4-FFF2-40B4-BE49-F238E27FC236}">
                    <a16:creationId xmlns:a16="http://schemas.microsoft.com/office/drawing/2014/main" id="{94C7E012-144C-E386-363C-35860F518901}"/>
                  </a:ext>
                </a:extLst>
              </p:cNvPr>
              <p:cNvSpPr/>
              <p:nvPr/>
            </p:nvSpPr>
            <p:spPr>
              <a:xfrm>
                <a:off x="8745404" y="2624527"/>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7;p100">
                <a:extLst>
                  <a:ext uri="{FF2B5EF4-FFF2-40B4-BE49-F238E27FC236}">
                    <a16:creationId xmlns:a16="http://schemas.microsoft.com/office/drawing/2014/main" id="{E61E819E-EFA2-984B-D547-E3B5F1503066}"/>
                  </a:ext>
                </a:extLst>
              </p:cNvPr>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438;p100">
                <a:extLst>
                  <a:ext uri="{FF2B5EF4-FFF2-40B4-BE49-F238E27FC236}">
                    <a16:creationId xmlns:a16="http://schemas.microsoft.com/office/drawing/2014/main" id="{266506A4-C2AF-E0CE-EFA0-F381E4E5BE20}"/>
                  </a:ext>
                </a:extLst>
              </p:cNvPr>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439;p100">
                <a:extLst>
                  <a:ext uri="{FF2B5EF4-FFF2-40B4-BE49-F238E27FC236}">
                    <a16:creationId xmlns:a16="http://schemas.microsoft.com/office/drawing/2014/main" id="{B2952639-7160-892D-6487-969C8101EA1F}"/>
                  </a:ext>
                </a:extLst>
              </p:cNvPr>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440;p100">
                <a:extLst>
                  <a:ext uri="{FF2B5EF4-FFF2-40B4-BE49-F238E27FC236}">
                    <a16:creationId xmlns:a16="http://schemas.microsoft.com/office/drawing/2014/main" id="{B0FC4953-EA94-E804-0AD3-020A4A8695C2}"/>
                  </a:ext>
                </a:extLst>
              </p:cNvPr>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441;p100">
                <a:extLst>
                  <a:ext uri="{FF2B5EF4-FFF2-40B4-BE49-F238E27FC236}">
                    <a16:creationId xmlns:a16="http://schemas.microsoft.com/office/drawing/2014/main" id="{35F36206-B253-D0C2-96E9-61601935498D}"/>
                  </a:ext>
                </a:extLst>
              </p:cNvPr>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442;p100">
                <a:extLst>
                  <a:ext uri="{FF2B5EF4-FFF2-40B4-BE49-F238E27FC236}">
                    <a16:creationId xmlns:a16="http://schemas.microsoft.com/office/drawing/2014/main" id="{CB43F708-E0E3-927D-D0F2-D8B099F5E5F6}"/>
                  </a:ext>
                </a:extLst>
              </p:cNvPr>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2443;p100">
                <a:extLst>
                  <a:ext uri="{FF2B5EF4-FFF2-40B4-BE49-F238E27FC236}">
                    <a16:creationId xmlns:a16="http://schemas.microsoft.com/office/drawing/2014/main" id="{650D5E5C-671B-A222-F8EE-AAB918035F63}"/>
                  </a:ext>
                </a:extLst>
              </p:cNvPr>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444;p100">
                <a:extLst>
                  <a:ext uri="{FF2B5EF4-FFF2-40B4-BE49-F238E27FC236}">
                    <a16:creationId xmlns:a16="http://schemas.microsoft.com/office/drawing/2014/main" id="{45F159E7-BC6E-540E-7DED-97EA46602A29}"/>
                  </a:ext>
                </a:extLst>
              </p:cNvPr>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Google Shape;2445;p100">
              <a:extLst>
                <a:ext uri="{FF2B5EF4-FFF2-40B4-BE49-F238E27FC236}">
                  <a16:creationId xmlns:a16="http://schemas.microsoft.com/office/drawing/2014/main" id="{621D3E04-B3F7-3CAE-8079-3EF499AA1342}"/>
                </a:ext>
              </a:extLst>
            </p:cNvPr>
            <p:cNvSpPr/>
            <p:nvPr/>
          </p:nvSpPr>
          <p:spPr>
            <a:xfrm>
              <a:off x="6730679" y="938796"/>
              <a:ext cx="1713168" cy="930792"/>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446;p100">
              <a:extLst>
                <a:ext uri="{FF2B5EF4-FFF2-40B4-BE49-F238E27FC236}">
                  <a16:creationId xmlns:a16="http://schemas.microsoft.com/office/drawing/2014/main" id="{229F300B-79AB-29B1-1F28-E1934B1390C9}"/>
                </a:ext>
              </a:extLst>
            </p:cNvPr>
            <p:cNvSpPr/>
            <p:nvPr/>
          </p:nvSpPr>
          <p:spPr>
            <a:xfrm>
              <a:off x="6754624" y="586752"/>
              <a:ext cx="1815118" cy="832151"/>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447;p100">
              <a:extLst>
                <a:ext uri="{FF2B5EF4-FFF2-40B4-BE49-F238E27FC236}">
                  <a16:creationId xmlns:a16="http://schemas.microsoft.com/office/drawing/2014/main" id="{C601DD2A-7651-C5E5-D76A-F8DDA3113052}"/>
                </a:ext>
              </a:extLst>
            </p:cNvPr>
            <p:cNvSpPr/>
            <p:nvPr/>
          </p:nvSpPr>
          <p:spPr>
            <a:xfrm>
              <a:off x="7577859" y="219654"/>
              <a:ext cx="651613" cy="1750742"/>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448;p100">
              <a:extLst>
                <a:ext uri="{FF2B5EF4-FFF2-40B4-BE49-F238E27FC236}">
                  <a16:creationId xmlns:a16="http://schemas.microsoft.com/office/drawing/2014/main" id="{881C6E2D-2B41-C3B9-EC31-394613AC69A6}"/>
                </a:ext>
              </a:extLst>
            </p:cNvPr>
            <p:cNvSpPr/>
            <p:nvPr/>
          </p:nvSpPr>
          <p:spPr>
            <a:xfrm>
              <a:off x="6720880" y="219654"/>
              <a:ext cx="1309325" cy="1221327"/>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449;p100">
              <a:extLst>
                <a:ext uri="{FF2B5EF4-FFF2-40B4-BE49-F238E27FC236}">
                  <a16:creationId xmlns:a16="http://schemas.microsoft.com/office/drawing/2014/main" id="{E9C07CAE-E06D-6E61-5AEA-46E501D0F38B}"/>
                </a:ext>
              </a:extLst>
            </p:cNvPr>
            <p:cNvSpPr/>
            <p:nvPr/>
          </p:nvSpPr>
          <p:spPr>
            <a:xfrm>
              <a:off x="6720880" y="1409982"/>
              <a:ext cx="1508618" cy="560370"/>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450;p100">
              <a:extLst>
                <a:ext uri="{FF2B5EF4-FFF2-40B4-BE49-F238E27FC236}">
                  <a16:creationId xmlns:a16="http://schemas.microsoft.com/office/drawing/2014/main" id="{B20FD09C-9948-093C-053E-29CF4D766601}"/>
                </a:ext>
              </a:extLst>
            </p:cNvPr>
            <p:cNvSpPr/>
            <p:nvPr/>
          </p:nvSpPr>
          <p:spPr>
            <a:xfrm>
              <a:off x="7387528" y="1440936"/>
              <a:ext cx="841950" cy="529415"/>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451;p100">
              <a:extLst>
                <a:ext uri="{FF2B5EF4-FFF2-40B4-BE49-F238E27FC236}">
                  <a16:creationId xmlns:a16="http://schemas.microsoft.com/office/drawing/2014/main" id="{D8CDBA0C-66A1-3DB9-499D-DB1B656745B8}"/>
                </a:ext>
              </a:extLst>
            </p:cNvPr>
            <p:cNvSpPr/>
            <p:nvPr/>
          </p:nvSpPr>
          <p:spPr>
            <a:xfrm>
              <a:off x="7387528" y="219654"/>
              <a:ext cx="841950" cy="1750742"/>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452;p100">
              <a:extLst>
                <a:ext uri="{FF2B5EF4-FFF2-40B4-BE49-F238E27FC236}">
                  <a16:creationId xmlns:a16="http://schemas.microsoft.com/office/drawing/2014/main" id="{038F75A0-D689-B43F-AFB6-E5EAF0C419AE}"/>
                </a:ext>
              </a:extLst>
            </p:cNvPr>
            <p:cNvSpPr/>
            <p:nvPr/>
          </p:nvSpPr>
          <p:spPr>
            <a:xfrm>
              <a:off x="6919518" y="484611"/>
              <a:ext cx="672119" cy="436355"/>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453;p100">
              <a:extLst>
                <a:ext uri="{FF2B5EF4-FFF2-40B4-BE49-F238E27FC236}">
                  <a16:creationId xmlns:a16="http://schemas.microsoft.com/office/drawing/2014/main" id="{2DA1E350-53B8-FFB5-690E-B72F0CDCD67A}"/>
                </a:ext>
              </a:extLst>
            </p:cNvPr>
            <p:cNvSpPr/>
            <p:nvPr/>
          </p:nvSpPr>
          <p:spPr>
            <a:xfrm>
              <a:off x="7324581" y="484611"/>
              <a:ext cx="312081" cy="65622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454;p100">
              <a:extLst>
                <a:ext uri="{FF2B5EF4-FFF2-40B4-BE49-F238E27FC236}">
                  <a16:creationId xmlns:a16="http://schemas.microsoft.com/office/drawing/2014/main" id="{67D23822-8E11-D203-BFFD-7808C36F029F}"/>
                </a:ext>
              </a:extLst>
            </p:cNvPr>
            <p:cNvSpPr/>
            <p:nvPr/>
          </p:nvSpPr>
          <p:spPr>
            <a:xfrm>
              <a:off x="7086618" y="584806"/>
              <a:ext cx="238036" cy="233103"/>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455;p100">
              <a:extLst>
                <a:ext uri="{FF2B5EF4-FFF2-40B4-BE49-F238E27FC236}">
                  <a16:creationId xmlns:a16="http://schemas.microsoft.com/office/drawing/2014/main" id="{7EECBDD6-F30F-1F3A-AB24-DA75591E169E}"/>
                </a:ext>
              </a:extLst>
            </p:cNvPr>
            <p:cNvSpPr/>
            <p:nvPr/>
          </p:nvSpPr>
          <p:spPr>
            <a:xfrm>
              <a:off x="6919518" y="584806"/>
              <a:ext cx="405141" cy="336157"/>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456;p100">
              <a:extLst>
                <a:ext uri="{FF2B5EF4-FFF2-40B4-BE49-F238E27FC236}">
                  <a16:creationId xmlns:a16="http://schemas.microsoft.com/office/drawing/2014/main" id="{318505A3-5799-9691-6AA6-E19618858C75}"/>
                </a:ext>
              </a:extLst>
            </p:cNvPr>
            <p:cNvSpPr/>
            <p:nvPr/>
          </p:nvSpPr>
          <p:spPr>
            <a:xfrm>
              <a:off x="6919518" y="584806"/>
              <a:ext cx="405141" cy="336157"/>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457;p100">
              <a:extLst>
                <a:ext uri="{FF2B5EF4-FFF2-40B4-BE49-F238E27FC236}">
                  <a16:creationId xmlns:a16="http://schemas.microsoft.com/office/drawing/2014/main" id="{DF0B2ABA-359F-AD64-3C99-8D70F2883901}"/>
                </a:ext>
              </a:extLst>
            </p:cNvPr>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458;p100">
              <a:extLst>
                <a:ext uri="{FF2B5EF4-FFF2-40B4-BE49-F238E27FC236}">
                  <a16:creationId xmlns:a16="http://schemas.microsoft.com/office/drawing/2014/main" id="{62171072-30FC-2F65-2199-0551DDA9CB94}"/>
                </a:ext>
              </a:extLst>
            </p:cNvPr>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459;p100">
              <a:extLst>
                <a:ext uri="{FF2B5EF4-FFF2-40B4-BE49-F238E27FC236}">
                  <a16:creationId xmlns:a16="http://schemas.microsoft.com/office/drawing/2014/main" id="{525B7CBF-8A19-BE1A-01EF-562E17FD572B}"/>
                </a:ext>
              </a:extLst>
            </p:cNvPr>
            <p:cNvSpPr/>
            <p:nvPr/>
          </p:nvSpPr>
          <p:spPr>
            <a:xfrm>
              <a:off x="6758842" y="780198"/>
              <a:ext cx="1760217" cy="638698"/>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460;p100">
              <a:extLst>
                <a:ext uri="{FF2B5EF4-FFF2-40B4-BE49-F238E27FC236}">
                  <a16:creationId xmlns:a16="http://schemas.microsoft.com/office/drawing/2014/main" id="{35A74592-DB3E-B1F5-50A7-BBB5E62627BF}"/>
                </a:ext>
              </a:extLst>
            </p:cNvPr>
            <p:cNvSpPr/>
            <p:nvPr/>
          </p:nvSpPr>
          <p:spPr>
            <a:xfrm>
              <a:off x="6742554" y="1129840"/>
              <a:ext cx="1699345" cy="739740"/>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5" name="Google Shape;2405;p100">
            <a:extLst>
              <a:ext uri="{FF2B5EF4-FFF2-40B4-BE49-F238E27FC236}">
                <a16:creationId xmlns:a16="http://schemas.microsoft.com/office/drawing/2014/main" id="{32760C43-4991-A47D-B6EB-6D289593B3C9}"/>
              </a:ext>
            </a:extLst>
          </p:cNvPr>
          <p:cNvCxnSpPr>
            <a:cxnSpLocks/>
          </p:cNvCxnSpPr>
          <p:nvPr/>
        </p:nvCxnSpPr>
        <p:spPr>
          <a:xfrm>
            <a:off x="2759582" y="3380879"/>
            <a:ext cx="4226755" cy="0"/>
          </a:xfrm>
          <a:prstGeom prst="straightConnector1">
            <a:avLst/>
          </a:prstGeom>
          <a:noFill/>
          <a:ln w="19050" cap="flat" cmpd="sng">
            <a:solidFill>
              <a:schemeClr val="lt2"/>
            </a:solidFill>
            <a:prstDash val="solid"/>
            <a:round/>
            <a:headEnd type="none" w="med" len="med"/>
            <a:tailEnd type="none" w="med" len="med"/>
          </a:ln>
        </p:spPr>
      </p:cxnSp>
      <p:sp>
        <p:nvSpPr>
          <p:cNvPr id="37" name="TextBox 36">
            <a:extLst>
              <a:ext uri="{FF2B5EF4-FFF2-40B4-BE49-F238E27FC236}">
                <a16:creationId xmlns:a16="http://schemas.microsoft.com/office/drawing/2014/main" id="{A7ECFD3C-6973-846E-F562-81DCB71FB608}"/>
              </a:ext>
            </a:extLst>
          </p:cNvPr>
          <p:cNvSpPr txBox="1"/>
          <p:nvPr/>
        </p:nvSpPr>
        <p:spPr>
          <a:xfrm>
            <a:off x="3696952" y="3454273"/>
            <a:ext cx="3801459" cy="307777"/>
          </a:xfrm>
          <a:prstGeom prst="rect">
            <a:avLst/>
          </a:prstGeom>
          <a:noFill/>
        </p:spPr>
        <p:txBody>
          <a:bodyPr wrap="square" rtlCol="0">
            <a:spAutoFit/>
          </a:bodyPr>
          <a:lstStyle/>
          <a:p>
            <a:r>
              <a:rPr lang="en-US" dirty="0">
                <a:solidFill>
                  <a:schemeClr val="tx2"/>
                </a:solidFill>
                <a:latin typeface="Lato" panose="020F0502020204030203" pitchFamily="34" charset="0"/>
                <a:ea typeface="Lato" panose="020F0502020204030203" pitchFamily="34" charset="0"/>
                <a:cs typeface="Lato" panose="020F0502020204030203" pitchFamily="34" charset="0"/>
              </a:rPr>
              <a:t>Required technologies</a:t>
            </a:r>
            <a:endParaRPr lang="en-IN"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Internet of Things XL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583</Words>
  <Application>Microsoft Office PowerPoint</Application>
  <PresentationFormat>On-screen Show (16:9)</PresentationFormat>
  <Paragraphs>80</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Poppins</vt:lpstr>
      <vt:lpstr>Lato</vt:lpstr>
      <vt:lpstr>Days One</vt:lpstr>
      <vt:lpstr>Times New Roman</vt:lpstr>
      <vt:lpstr>Söhne</vt:lpstr>
      <vt:lpstr>Roboto Condensed Light</vt:lpstr>
      <vt:lpstr>DaunPenh</vt:lpstr>
      <vt:lpstr>Arial</vt:lpstr>
      <vt:lpstr>Bebas Neue</vt:lpstr>
      <vt:lpstr>David</vt:lpstr>
      <vt:lpstr>Wingdings</vt:lpstr>
      <vt:lpstr>Internet of Things XL by Slidesgo</vt:lpstr>
      <vt:lpstr>Mini Project (CS-IoT-2B)</vt:lpstr>
      <vt:lpstr>TABLE OF CONTENTS</vt:lpstr>
      <vt:lpstr>Problem Statement</vt:lpstr>
      <vt:lpstr>OUR PROBLEM STATEMENT </vt:lpstr>
      <vt:lpstr>Proposed Solution</vt:lpstr>
      <vt:lpstr>OUR PROPOSED SOLUTION </vt:lpstr>
      <vt:lpstr>Project Methodology</vt:lpstr>
      <vt:lpstr>PROJECT IMPLEMENTATION STAGES</vt:lpstr>
      <vt:lpstr>Tools Used</vt:lpstr>
      <vt:lpstr>TOOLS USED:</vt:lpstr>
      <vt:lpstr>OUR TEAM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cp:lastModifiedBy>Yash Kumar</cp:lastModifiedBy>
  <cp:revision>25</cp:revision>
  <dcterms:modified xsi:type="dcterms:W3CDTF">2023-12-22T16:16:39Z</dcterms:modified>
</cp:coreProperties>
</file>