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odec Pro Ultra-Bold" charset="1" panose="00000700000000000000"/>
      <p:regular r:id="rId11"/>
    </p:embeddedFont>
    <p:embeddedFont>
      <p:font typeface="Codec Pro Bold" charset="1" panose="000006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2576" y="989263"/>
            <a:ext cx="1662749" cy="1662749"/>
          </a:xfrm>
          <a:custGeom>
            <a:avLst/>
            <a:gdLst/>
            <a:ahLst/>
            <a:cxnLst/>
            <a:rect r="r" b="b" t="t" l="l"/>
            <a:pathLst>
              <a:path h="1662749" w="1662749">
                <a:moveTo>
                  <a:pt x="0" y="0"/>
                </a:moveTo>
                <a:lnTo>
                  <a:pt x="1662749" y="0"/>
                </a:lnTo>
                <a:lnTo>
                  <a:pt x="1662749" y="1662749"/>
                </a:lnTo>
                <a:lnTo>
                  <a:pt x="0" y="1662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82761">
            <a:off x="-1383321" y="-18594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82761">
            <a:off x="11214587" y="9528093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42820" y="1028700"/>
            <a:ext cx="6990656" cy="3453418"/>
          </a:xfrm>
          <a:custGeom>
            <a:avLst/>
            <a:gdLst/>
            <a:ahLst/>
            <a:cxnLst/>
            <a:rect r="r" b="b" t="t" l="l"/>
            <a:pathLst>
              <a:path h="3453418" w="6990656">
                <a:moveTo>
                  <a:pt x="0" y="0"/>
                </a:moveTo>
                <a:lnTo>
                  <a:pt x="6990656" y="0"/>
                </a:lnTo>
                <a:lnTo>
                  <a:pt x="6990656" y="3453418"/>
                </a:lnTo>
                <a:lnTo>
                  <a:pt x="0" y="34534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87100" y="4442201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4094" y="6544393"/>
            <a:ext cx="88830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4230" spc="287" b="true">
                <a:solidFill>
                  <a:srgbClr val="F3500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25 - 04 - 2024`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8377" y="2150534"/>
            <a:ext cx="8883055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spc="612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Trend Analysis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4094" y="7347326"/>
            <a:ext cx="419675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4230" spc="287" b="true">
                <a:solidFill>
                  <a:srgbClr val="01010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Yash Thale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3062" y="2868693"/>
            <a:ext cx="7490787" cy="227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632" indent="-403316" lvl="1">
              <a:lnSpc>
                <a:spcPts val="6089"/>
              </a:lnSpc>
              <a:buAutoNum type="arabicPeriod" startAt="1"/>
            </a:pPr>
            <a:r>
              <a:rPr lang="en-US" sz="3736" spc="22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Profit and Revenue Growth</a:t>
            </a:r>
          </a:p>
          <a:p>
            <a:pPr algn="l" marL="806632" indent="-403316" lvl="1">
              <a:lnSpc>
                <a:spcPts val="6089"/>
              </a:lnSpc>
              <a:spcBef>
                <a:spcPct val="0"/>
              </a:spcBef>
              <a:buAutoNum type="arabicPeriod" startAt="1"/>
            </a:pPr>
            <a:r>
              <a:rPr lang="en-US" sz="3736" spc="22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How uncertain the growth will be 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33062" y="1894618"/>
            <a:ext cx="4122555" cy="864127"/>
            <a:chOff x="0" y="0"/>
            <a:chExt cx="1085776" cy="2275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5776" cy="227589"/>
            </a:xfrm>
            <a:custGeom>
              <a:avLst/>
              <a:gdLst/>
              <a:ahLst/>
              <a:cxnLst/>
              <a:rect r="r" b="b" t="t" l="l"/>
              <a:pathLst>
                <a:path h="227589" w="1085776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085776" cy="303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Overview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523849" y="5143500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6"/>
                </a:lnTo>
                <a:lnTo>
                  <a:pt x="0" y="1050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121754">
            <a:off x="9723410" y="955929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6399378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690550"/>
            <a:ext cx="9894675" cy="6596450"/>
          </a:xfrm>
          <a:custGeom>
            <a:avLst/>
            <a:gdLst/>
            <a:ahLst/>
            <a:cxnLst/>
            <a:rect r="r" b="b" t="t" l="l"/>
            <a:pathLst>
              <a:path h="6596450" w="9894675">
                <a:moveTo>
                  <a:pt x="0" y="0"/>
                </a:moveTo>
                <a:lnTo>
                  <a:pt x="9894675" y="0"/>
                </a:lnTo>
                <a:lnTo>
                  <a:pt x="9894675" y="6596450"/>
                </a:lnTo>
                <a:lnTo>
                  <a:pt x="0" y="6596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12436" b="-8083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37893" y="904875"/>
            <a:ext cx="9412214" cy="1173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b="true" sz="6973" spc="348">
                <a:solidFill>
                  <a:srgbClr val="F35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year KPI’s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47610" y="3767596"/>
            <a:ext cx="6604994" cy="2656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96"/>
              </a:lnSpc>
            </a:pPr>
            <a:r>
              <a:rPr lang="en-US" sz="5069" spc="5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Total profit is 7M and Revenue for this year is 18M!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46324" y="1143420"/>
            <a:ext cx="14712976" cy="8331223"/>
          </a:xfrm>
          <a:custGeom>
            <a:avLst/>
            <a:gdLst/>
            <a:ahLst/>
            <a:cxnLst/>
            <a:rect r="r" b="b" t="t" l="l"/>
            <a:pathLst>
              <a:path h="8331223" w="14712976">
                <a:moveTo>
                  <a:pt x="0" y="0"/>
                </a:moveTo>
                <a:lnTo>
                  <a:pt x="14712976" y="0"/>
                </a:lnTo>
                <a:lnTo>
                  <a:pt x="14712976" y="8331223"/>
                </a:lnTo>
                <a:lnTo>
                  <a:pt x="0" y="8331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5544818" cy="10287000"/>
            <a:chOff x="0" y="0"/>
            <a:chExt cx="146036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6036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60363">
                  <a:moveTo>
                    <a:pt x="0" y="0"/>
                  </a:moveTo>
                  <a:lnTo>
                    <a:pt x="1460363" y="0"/>
                  </a:lnTo>
                  <a:lnTo>
                    <a:pt x="1460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6036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44818" y="0"/>
            <a:ext cx="5901044" cy="3636923"/>
            <a:chOff x="0" y="0"/>
            <a:chExt cx="1554185" cy="9578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4184" cy="957873"/>
            </a:xfrm>
            <a:custGeom>
              <a:avLst/>
              <a:gdLst/>
              <a:ahLst/>
              <a:cxnLst/>
              <a:rect r="r" b="b" t="t" l="l"/>
              <a:pathLst>
                <a:path h="957873" w="1554184">
                  <a:moveTo>
                    <a:pt x="0" y="0"/>
                  </a:moveTo>
                  <a:lnTo>
                    <a:pt x="1554184" y="0"/>
                  </a:lnTo>
                  <a:lnTo>
                    <a:pt x="1554184" y="957873"/>
                  </a:lnTo>
                  <a:lnTo>
                    <a:pt x="0" y="957873"/>
                  </a:lnTo>
                  <a:close/>
                </a:path>
              </a:pathLst>
            </a:custGeom>
            <a:solidFill>
              <a:srgbClr val="FE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54185" cy="995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80344" y="3850149"/>
            <a:ext cx="4034750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40"/>
              </a:lnSpc>
            </a:pPr>
            <a:r>
              <a:rPr lang="en-US" sz="3600" spc="3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Profit and revenue per year are holding good, Possible uptrend is shown by the trend line!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0067" y="1994805"/>
            <a:ext cx="3375304" cy="1642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9"/>
              </a:lnSpc>
              <a:spcBef>
                <a:spcPct val="0"/>
              </a:spcBef>
            </a:pPr>
            <a:r>
              <a:rPr lang="en-US" b="true" sz="4833" spc="241">
                <a:solidFill>
                  <a:srgbClr val="FDFB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Further details: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067768"/>
            <a:chOff x="0" y="0"/>
            <a:chExt cx="4816593" cy="5445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44597"/>
            </a:xfrm>
            <a:custGeom>
              <a:avLst/>
              <a:gdLst/>
              <a:ahLst/>
              <a:cxnLst/>
              <a:rect r="r" b="b" t="t" l="l"/>
              <a:pathLst>
                <a:path h="5445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4597"/>
                  </a:lnTo>
                  <a:lnTo>
                    <a:pt x="0" y="544597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601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267168" y="0"/>
            <a:ext cx="2534336" cy="1689557"/>
          </a:xfrm>
          <a:custGeom>
            <a:avLst/>
            <a:gdLst/>
            <a:ahLst/>
            <a:cxnLst/>
            <a:rect r="r" b="b" t="t" l="l"/>
            <a:pathLst>
              <a:path h="1689557" w="2534336">
                <a:moveTo>
                  <a:pt x="0" y="0"/>
                </a:moveTo>
                <a:lnTo>
                  <a:pt x="2534336" y="0"/>
                </a:lnTo>
                <a:lnTo>
                  <a:pt x="2534336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21524" y="2067768"/>
            <a:ext cx="14013092" cy="7864848"/>
          </a:xfrm>
          <a:custGeom>
            <a:avLst/>
            <a:gdLst/>
            <a:ahLst/>
            <a:cxnLst/>
            <a:rect r="r" b="b" t="t" l="l"/>
            <a:pathLst>
              <a:path h="7864848" w="14013092">
                <a:moveTo>
                  <a:pt x="0" y="0"/>
                </a:moveTo>
                <a:lnTo>
                  <a:pt x="14013092" y="0"/>
                </a:lnTo>
                <a:lnTo>
                  <a:pt x="14013092" y="7864848"/>
                </a:lnTo>
                <a:lnTo>
                  <a:pt x="0" y="7864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18422" y="437972"/>
            <a:ext cx="15051157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Intrestingly the uncertainity is  having a good downtrend, Means more stable profits and Revenue.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DAGlqMcXvBk</dc:identifier>
  <dcterms:modified xsi:type="dcterms:W3CDTF">2011-08-01T06:04:30Z</dcterms:modified>
  <cp:revision>1</cp:revision>
  <dc:title>Marketing Plan</dc:title>
</cp:coreProperties>
</file>