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1FBCF-A988-4F4B-83EF-31090A75599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59945F-FFEC-42DF-92FB-AC6B2F56A593}">
      <dgm:prSet phldrT="[Text]" phldr="0"/>
      <dgm:spPr/>
      <dgm:t>
        <a:bodyPr/>
        <a:lstStyle/>
        <a:p>
          <a:r>
            <a:rPr lang="en-US" dirty="0"/>
            <a:t>Firewall</a:t>
          </a:r>
        </a:p>
      </dgm:t>
    </dgm:pt>
    <dgm:pt modelId="{EE0B36D5-07B1-4893-8C98-D59C4CA624E5}" type="parTrans" cxnId="{DC830F3B-D16E-4DD0-96E1-61FCAB6A914C}">
      <dgm:prSet/>
      <dgm:spPr/>
      <dgm:t>
        <a:bodyPr/>
        <a:lstStyle/>
        <a:p>
          <a:endParaRPr lang="en-US"/>
        </a:p>
      </dgm:t>
    </dgm:pt>
    <dgm:pt modelId="{A5AE4BC5-EAAC-4912-BAE4-EC89138729E2}" type="sibTrans" cxnId="{DC830F3B-D16E-4DD0-96E1-61FCAB6A914C}">
      <dgm:prSet/>
      <dgm:spPr/>
      <dgm:t>
        <a:bodyPr/>
        <a:lstStyle/>
        <a:p>
          <a:endParaRPr lang="en-US"/>
        </a:p>
      </dgm:t>
    </dgm:pt>
    <dgm:pt modelId="{4968D885-B4BE-466A-AFD8-F75D7D1E1402}" type="asst">
      <dgm:prSet phldrT="[Text]" phldr="0"/>
      <dgm:spPr/>
      <dgm:t>
        <a:bodyPr/>
        <a:lstStyle/>
        <a:p>
          <a:r>
            <a:rPr lang="en-US" dirty="0"/>
            <a:t>Encryption</a:t>
          </a:r>
        </a:p>
      </dgm:t>
    </dgm:pt>
    <dgm:pt modelId="{DA5EE9B2-764C-4DCD-91EF-A9480CDA98BA}" type="parTrans" cxnId="{23598F50-3EA8-4B3C-BEED-8F939C83141E}">
      <dgm:prSet/>
      <dgm:spPr/>
      <dgm:t>
        <a:bodyPr/>
        <a:lstStyle/>
        <a:p>
          <a:endParaRPr lang="en-US"/>
        </a:p>
      </dgm:t>
    </dgm:pt>
    <dgm:pt modelId="{44052CF1-1577-4E79-B025-A4659C48A265}" type="sibTrans" cxnId="{23598F50-3EA8-4B3C-BEED-8F939C83141E}">
      <dgm:prSet/>
      <dgm:spPr/>
      <dgm:t>
        <a:bodyPr/>
        <a:lstStyle/>
        <a:p>
          <a:endParaRPr lang="en-US"/>
        </a:p>
      </dgm:t>
    </dgm:pt>
    <dgm:pt modelId="{1F090229-C30D-4F91-BC8C-D83C8D9AAD81}">
      <dgm:prSet phldrT="[Text]" phldr="0"/>
      <dgm:spPr/>
      <dgm:t>
        <a:bodyPr/>
        <a:lstStyle/>
        <a:p>
          <a:r>
            <a:rPr lang="en-US" dirty="0"/>
            <a:t>Antivirus</a:t>
          </a:r>
        </a:p>
      </dgm:t>
    </dgm:pt>
    <dgm:pt modelId="{46945108-D754-4CC8-92C0-606F16A38D45}" type="parTrans" cxnId="{44CCE313-DDED-41CD-9B5A-DA058B3A0C84}">
      <dgm:prSet/>
      <dgm:spPr/>
      <dgm:t>
        <a:bodyPr/>
        <a:lstStyle/>
        <a:p>
          <a:endParaRPr lang="en-US"/>
        </a:p>
      </dgm:t>
    </dgm:pt>
    <dgm:pt modelId="{352AD9DE-3A81-4CEC-B95F-299585A657A9}" type="sibTrans" cxnId="{44CCE313-DDED-41CD-9B5A-DA058B3A0C84}">
      <dgm:prSet/>
      <dgm:spPr/>
      <dgm:t>
        <a:bodyPr/>
        <a:lstStyle/>
        <a:p>
          <a:endParaRPr lang="en-US"/>
        </a:p>
      </dgm:t>
    </dgm:pt>
    <dgm:pt modelId="{C4A6B238-4BB0-49EC-8687-98055C2472BA}">
      <dgm:prSet phldrT="[Text]" phldr="0"/>
      <dgm:spPr/>
      <dgm:t>
        <a:bodyPr/>
        <a:lstStyle/>
        <a:p>
          <a:r>
            <a:rPr lang="en-US" dirty="0"/>
            <a:t>MFA</a:t>
          </a:r>
        </a:p>
      </dgm:t>
    </dgm:pt>
    <dgm:pt modelId="{EBBFE3EF-9677-4298-9CB3-9C75F21BCF7C}" type="parTrans" cxnId="{85872727-4FC4-484C-86AE-3728F763DF39}">
      <dgm:prSet/>
      <dgm:spPr/>
      <dgm:t>
        <a:bodyPr/>
        <a:lstStyle/>
        <a:p>
          <a:endParaRPr lang="en-US"/>
        </a:p>
      </dgm:t>
    </dgm:pt>
    <dgm:pt modelId="{4DAF3980-3B7A-4669-B20B-D9A76D2AEE17}" type="sibTrans" cxnId="{85872727-4FC4-484C-86AE-3728F763DF39}">
      <dgm:prSet/>
      <dgm:spPr/>
      <dgm:t>
        <a:bodyPr/>
        <a:lstStyle/>
        <a:p>
          <a:endParaRPr lang="en-US"/>
        </a:p>
      </dgm:t>
    </dgm:pt>
    <dgm:pt modelId="{10748747-835D-4B46-B4AB-383B10174182}">
      <dgm:prSet phldrT="[Text]" phldr="0"/>
      <dgm:spPr/>
      <dgm:t>
        <a:bodyPr/>
        <a:lstStyle/>
        <a:p>
          <a:r>
            <a:rPr lang="en-US" dirty="0"/>
            <a:t>IDS</a:t>
          </a:r>
        </a:p>
      </dgm:t>
    </dgm:pt>
    <dgm:pt modelId="{4E6B233B-A79C-448F-8785-E321FC3AAB42}" type="parTrans" cxnId="{49CFF25F-0B6D-4BFD-AD31-0C50FE43E874}">
      <dgm:prSet/>
      <dgm:spPr/>
      <dgm:t>
        <a:bodyPr/>
        <a:lstStyle/>
        <a:p>
          <a:endParaRPr lang="en-US"/>
        </a:p>
      </dgm:t>
    </dgm:pt>
    <dgm:pt modelId="{F044A211-0C97-4B27-ADDB-BCA9EBD3021A}" type="sibTrans" cxnId="{49CFF25F-0B6D-4BFD-AD31-0C50FE43E874}">
      <dgm:prSet/>
      <dgm:spPr/>
      <dgm:t>
        <a:bodyPr/>
        <a:lstStyle/>
        <a:p>
          <a:endParaRPr lang="en-US"/>
        </a:p>
      </dgm:t>
    </dgm:pt>
    <dgm:pt modelId="{5290AA98-ADC6-4225-8ED5-755A2E6AA0D4}" type="pres">
      <dgm:prSet presAssocID="{78E1FBCF-A988-4F4B-83EF-31090A7559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47F503-9C92-479F-9671-DE7FD9A52163}" type="pres">
      <dgm:prSet presAssocID="{DA59945F-FFEC-42DF-92FB-AC6B2F56A593}" presName="hierRoot1" presStyleCnt="0">
        <dgm:presLayoutVars>
          <dgm:hierBranch val="init"/>
        </dgm:presLayoutVars>
      </dgm:prSet>
      <dgm:spPr/>
    </dgm:pt>
    <dgm:pt modelId="{22D22D88-81EE-442E-9350-BEC8EC65C9C9}" type="pres">
      <dgm:prSet presAssocID="{DA59945F-FFEC-42DF-92FB-AC6B2F56A593}" presName="rootComposite1" presStyleCnt="0"/>
      <dgm:spPr/>
    </dgm:pt>
    <dgm:pt modelId="{9F27988B-1871-4F13-A616-FBDD62F3D5DF}" type="pres">
      <dgm:prSet presAssocID="{DA59945F-FFEC-42DF-92FB-AC6B2F56A593}" presName="rootText1" presStyleLbl="node0" presStyleIdx="0" presStyleCnt="1">
        <dgm:presLayoutVars>
          <dgm:chPref val="3"/>
        </dgm:presLayoutVars>
      </dgm:prSet>
      <dgm:spPr/>
    </dgm:pt>
    <dgm:pt modelId="{BF396D7A-F268-4DFF-A976-673C464C275C}" type="pres">
      <dgm:prSet presAssocID="{DA59945F-FFEC-42DF-92FB-AC6B2F56A593}" presName="rootConnector1" presStyleLbl="node1" presStyleIdx="0" presStyleCnt="0"/>
      <dgm:spPr/>
    </dgm:pt>
    <dgm:pt modelId="{57C7E918-246B-4834-A0F9-17904BC99525}" type="pres">
      <dgm:prSet presAssocID="{DA59945F-FFEC-42DF-92FB-AC6B2F56A593}" presName="hierChild2" presStyleCnt="0"/>
      <dgm:spPr/>
    </dgm:pt>
    <dgm:pt modelId="{6C98A724-9735-43A4-BEA9-5A6BF3BCE61C}" type="pres">
      <dgm:prSet presAssocID="{46945108-D754-4CC8-92C0-606F16A38D45}" presName="Name64" presStyleLbl="parChTrans1D2" presStyleIdx="0" presStyleCnt="4"/>
      <dgm:spPr/>
    </dgm:pt>
    <dgm:pt modelId="{45F082F8-E27D-4E41-BEAB-6917D4D483FA}" type="pres">
      <dgm:prSet presAssocID="{1F090229-C30D-4F91-BC8C-D83C8D9AAD81}" presName="hierRoot2" presStyleCnt="0">
        <dgm:presLayoutVars>
          <dgm:hierBranch val="init"/>
        </dgm:presLayoutVars>
      </dgm:prSet>
      <dgm:spPr/>
    </dgm:pt>
    <dgm:pt modelId="{4CA28DCB-F141-4DE8-B4C8-C8F73BAE04E0}" type="pres">
      <dgm:prSet presAssocID="{1F090229-C30D-4F91-BC8C-D83C8D9AAD81}" presName="rootComposite" presStyleCnt="0"/>
      <dgm:spPr/>
    </dgm:pt>
    <dgm:pt modelId="{741DC2C1-792D-4902-B53F-B923C611B3F7}" type="pres">
      <dgm:prSet presAssocID="{1F090229-C30D-4F91-BC8C-D83C8D9AAD81}" presName="rootText" presStyleLbl="node2" presStyleIdx="0" presStyleCnt="3">
        <dgm:presLayoutVars>
          <dgm:chPref val="3"/>
        </dgm:presLayoutVars>
      </dgm:prSet>
      <dgm:spPr/>
    </dgm:pt>
    <dgm:pt modelId="{CE0046A2-EC50-4925-8640-7C0160FC64AC}" type="pres">
      <dgm:prSet presAssocID="{1F090229-C30D-4F91-BC8C-D83C8D9AAD81}" presName="rootConnector" presStyleLbl="node2" presStyleIdx="0" presStyleCnt="3"/>
      <dgm:spPr/>
    </dgm:pt>
    <dgm:pt modelId="{C67509FE-124D-4141-8268-3B2A92B79326}" type="pres">
      <dgm:prSet presAssocID="{1F090229-C30D-4F91-BC8C-D83C8D9AAD81}" presName="hierChild4" presStyleCnt="0"/>
      <dgm:spPr/>
    </dgm:pt>
    <dgm:pt modelId="{71F98A5C-7B12-4D7D-AA17-E9B1E2A551F5}" type="pres">
      <dgm:prSet presAssocID="{1F090229-C30D-4F91-BC8C-D83C8D9AAD81}" presName="hierChild5" presStyleCnt="0"/>
      <dgm:spPr/>
    </dgm:pt>
    <dgm:pt modelId="{BFACE394-236F-4D6C-81BF-10FB0E5897F5}" type="pres">
      <dgm:prSet presAssocID="{EBBFE3EF-9677-4298-9CB3-9C75F21BCF7C}" presName="Name64" presStyleLbl="parChTrans1D2" presStyleIdx="1" presStyleCnt="4"/>
      <dgm:spPr/>
    </dgm:pt>
    <dgm:pt modelId="{79EEE612-2F7B-4140-B74B-22D90A1F3AD6}" type="pres">
      <dgm:prSet presAssocID="{C4A6B238-4BB0-49EC-8687-98055C2472BA}" presName="hierRoot2" presStyleCnt="0">
        <dgm:presLayoutVars>
          <dgm:hierBranch val="init"/>
        </dgm:presLayoutVars>
      </dgm:prSet>
      <dgm:spPr/>
    </dgm:pt>
    <dgm:pt modelId="{EA7B65F9-87BF-4CB6-9803-E8C924E1A504}" type="pres">
      <dgm:prSet presAssocID="{C4A6B238-4BB0-49EC-8687-98055C2472BA}" presName="rootComposite" presStyleCnt="0"/>
      <dgm:spPr/>
    </dgm:pt>
    <dgm:pt modelId="{21354603-E228-4BC9-A68E-477E1E451151}" type="pres">
      <dgm:prSet presAssocID="{C4A6B238-4BB0-49EC-8687-98055C2472BA}" presName="rootText" presStyleLbl="node2" presStyleIdx="1" presStyleCnt="3">
        <dgm:presLayoutVars>
          <dgm:chPref val="3"/>
        </dgm:presLayoutVars>
      </dgm:prSet>
      <dgm:spPr/>
    </dgm:pt>
    <dgm:pt modelId="{149243FD-8E6D-4E25-A37C-7F19FBBF26C6}" type="pres">
      <dgm:prSet presAssocID="{C4A6B238-4BB0-49EC-8687-98055C2472BA}" presName="rootConnector" presStyleLbl="node2" presStyleIdx="1" presStyleCnt="3"/>
      <dgm:spPr/>
    </dgm:pt>
    <dgm:pt modelId="{B45D6F0A-D0DA-4DCB-AB11-BD9CE005A01C}" type="pres">
      <dgm:prSet presAssocID="{C4A6B238-4BB0-49EC-8687-98055C2472BA}" presName="hierChild4" presStyleCnt="0"/>
      <dgm:spPr/>
    </dgm:pt>
    <dgm:pt modelId="{34008809-0BFE-45BF-89BD-DA7791F5BEA7}" type="pres">
      <dgm:prSet presAssocID="{C4A6B238-4BB0-49EC-8687-98055C2472BA}" presName="hierChild5" presStyleCnt="0"/>
      <dgm:spPr/>
    </dgm:pt>
    <dgm:pt modelId="{28EC5743-1389-4ADA-B7ED-2E7A0D22E0A1}" type="pres">
      <dgm:prSet presAssocID="{4E6B233B-A79C-448F-8785-E321FC3AAB42}" presName="Name64" presStyleLbl="parChTrans1D2" presStyleIdx="2" presStyleCnt="4"/>
      <dgm:spPr/>
    </dgm:pt>
    <dgm:pt modelId="{ECF140B8-0C08-4738-B2F9-0CD246EA88F6}" type="pres">
      <dgm:prSet presAssocID="{10748747-835D-4B46-B4AB-383B10174182}" presName="hierRoot2" presStyleCnt="0">
        <dgm:presLayoutVars>
          <dgm:hierBranch val="init"/>
        </dgm:presLayoutVars>
      </dgm:prSet>
      <dgm:spPr/>
    </dgm:pt>
    <dgm:pt modelId="{9D89AEF2-7739-4B2F-89F2-FB79E219191A}" type="pres">
      <dgm:prSet presAssocID="{10748747-835D-4B46-B4AB-383B10174182}" presName="rootComposite" presStyleCnt="0"/>
      <dgm:spPr/>
    </dgm:pt>
    <dgm:pt modelId="{783709A2-E303-4CDB-A082-EAF170525E5A}" type="pres">
      <dgm:prSet presAssocID="{10748747-835D-4B46-B4AB-383B10174182}" presName="rootText" presStyleLbl="node2" presStyleIdx="2" presStyleCnt="3">
        <dgm:presLayoutVars>
          <dgm:chPref val="3"/>
        </dgm:presLayoutVars>
      </dgm:prSet>
      <dgm:spPr/>
    </dgm:pt>
    <dgm:pt modelId="{2027EF75-1FDD-4503-9B1A-2789733CF640}" type="pres">
      <dgm:prSet presAssocID="{10748747-835D-4B46-B4AB-383B10174182}" presName="rootConnector" presStyleLbl="node2" presStyleIdx="2" presStyleCnt="3"/>
      <dgm:spPr/>
    </dgm:pt>
    <dgm:pt modelId="{7084609E-135E-4750-BF78-681CC075D744}" type="pres">
      <dgm:prSet presAssocID="{10748747-835D-4B46-B4AB-383B10174182}" presName="hierChild4" presStyleCnt="0"/>
      <dgm:spPr/>
    </dgm:pt>
    <dgm:pt modelId="{53239B37-67E4-4C0B-AAFB-65F07009AE66}" type="pres">
      <dgm:prSet presAssocID="{10748747-835D-4B46-B4AB-383B10174182}" presName="hierChild5" presStyleCnt="0"/>
      <dgm:spPr/>
    </dgm:pt>
    <dgm:pt modelId="{BB1C4386-65A8-49B6-B170-57E68BC014CC}" type="pres">
      <dgm:prSet presAssocID="{DA59945F-FFEC-42DF-92FB-AC6B2F56A593}" presName="hierChild3" presStyleCnt="0"/>
      <dgm:spPr/>
    </dgm:pt>
    <dgm:pt modelId="{51269BA8-5340-4A9C-8FBD-F40DB040B860}" type="pres">
      <dgm:prSet presAssocID="{DA5EE9B2-764C-4DCD-91EF-A9480CDA98BA}" presName="Name115" presStyleLbl="parChTrans1D2" presStyleIdx="3" presStyleCnt="4"/>
      <dgm:spPr/>
    </dgm:pt>
    <dgm:pt modelId="{45DDA6F7-94FE-4F53-A4A2-CDEE3952A499}" type="pres">
      <dgm:prSet presAssocID="{4968D885-B4BE-466A-AFD8-F75D7D1E1402}" presName="hierRoot3" presStyleCnt="0">
        <dgm:presLayoutVars>
          <dgm:hierBranch val="init"/>
        </dgm:presLayoutVars>
      </dgm:prSet>
      <dgm:spPr/>
    </dgm:pt>
    <dgm:pt modelId="{FB730197-A931-4995-86EB-F6594FDC6848}" type="pres">
      <dgm:prSet presAssocID="{4968D885-B4BE-466A-AFD8-F75D7D1E1402}" presName="rootComposite3" presStyleCnt="0"/>
      <dgm:spPr/>
    </dgm:pt>
    <dgm:pt modelId="{B4D77288-164D-43E3-852E-EBDDEAC9319E}" type="pres">
      <dgm:prSet presAssocID="{4968D885-B4BE-466A-AFD8-F75D7D1E1402}" presName="rootText3" presStyleLbl="asst1" presStyleIdx="0" presStyleCnt="1">
        <dgm:presLayoutVars>
          <dgm:chPref val="3"/>
        </dgm:presLayoutVars>
      </dgm:prSet>
      <dgm:spPr/>
    </dgm:pt>
    <dgm:pt modelId="{63875EFD-8230-4BEB-99B0-EA23B8C21B8F}" type="pres">
      <dgm:prSet presAssocID="{4968D885-B4BE-466A-AFD8-F75D7D1E1402}" presName="rootConnector3" presStyleLbl="asst1" presStyleIdx="0" presStyleCnt="1"/>
      <dgm:spPr/>
    </dgm:pt>
    <dgm:pt modelId="{2AF299FF-CB1F-4D5A-AAC6-B3B9891AFEED}" type="pres">
      <dgm:prSet presAssocID="{4968D885-B4BE-466A-AFD8-F75D7D1E1402}" presName="hierChild6" presStyleCnt="0"/>
      <dgm:spPr/>
    </dgm:pt>
    <dgm:pt modelId="{72B21467-1F97-4E26-88C6-65571C0A548F}" type="pres">
      <dgm:prSet presAssocID="{4968D885-B4BE-466A-AFD8-F75D7D1E1402}" presName="hierChild7" presStyleCnt="0"/>
      <dgm:spPr/>
    </dgm:pt>
  </dgm:ptLst>
  <dgm:cxnLst>
    <dgm:cxn modelId="{0244F004-86B8-4F9A-9541-2B6A7DA7871B}" type="presOf" srcId="{DA5EE9B2-764C-4DCD-91EF-A9480CDA98BA}" destId="{51269BA8-5340-4A9C-8FBD-F40DB040B860}" srcOrd="0" destOrd="0" presId="urn:microsoft.com/office/officeart/2009/3/layout/HorizontalOrganizationChart"/>
    <dgm:cxn modelId="{44CCE313-DDED-41CD-9B5A-DA058B3A0C84}" srcId="{DA59945F-FFEC-42DF-92FB-AC6B2F56A593}" destId="{1F090229-C30D-4F91-BC8C-D83C8D9AAD81}" srcOrd="1" destOrd="0" parTransId="{46945108-D754-4CC8-92C0-606F16A38D45}" sibTransId="{352AD9DE-3A81-4CEC-B95F-299585A657A9}"/>
    <dgm:cxn modelId="{39B96B1A-E549-42D3-A31F-EE9BBFE4AF57}" type="presOf" srcId="{78E1FBCF-A988-4F4B-83EF-31090A75599B}" destId="{5290AA98-ADC6-4225-8ED5-755A2E6AA0D4}" srcOrd="0" destOrd="0" presId="urn:microsoft.com/office/officeart/2009/3/layout/HorizontalOrganizationChart"/>
    <dgm:cxn modelId="{9DEA1A24-3B79-40C8-A86D-F931AA43022D}" type="presOf" srcId="{1F090229-C30D-4F91-BC8C-D83C8D9AAD81}" destId="{741DC2C1-792D-4902-B53F-B923C611B3F7}" srcOrd="0" destOrd="0" presId="urn:microsoft.com/office/officeart/2009/3/layout/HorizontalOrganizationChart"/>
    <dgm:cxn modelId="{85872727-4FC4-484C-86AE-3728F763DF39}" srcId="{DA59945F-FFEC-42DF-92FB-AC6B2F56A593}" destId="{C4A6B238-4BB0-49EC-8687-98055C2472BA}" srcOrd="2" destOrd="0" parTransId="{EBBFE3EF-9677-4298-9CB3-9C75F21BCF7C}" sibTransId="{4DAF3980-3B7A-4669-B20B-D9A76D2AEE17}"/>
    <dgm:cxn modelId="{DC830F3B-D16E-4DD0-96E1-61FCAB6A914C}" srcId="{78E1FBCF-A988-4F4B-83EF-31090A75599B}" destId="{DA59945F-FFEC-42DF-92FB-AC6B2F56A593}" srcOrd="0" destOrd="0" parTransId="{EE0B36D5-07B1-4893-8C98-D59C4CA624E5}" sibTransId="{A5AE4BC5-EAAC-4912-BAE4-EC89138729E2}"/>
    <dgm:cxn modelId="{3B12F73D-BB73-49D5-A821-039AB14C7011}" type="presOf" srcId="{10748747-835D-4B46-B4AB-383B10174182}" destId="{2027EF75-1FDD-4503-9B1A-2789733CF640}" srcOrd="1" destOrd="0" presId="urn:microsoft.com/office/officeart/2009/3/layout/HorizontalOrganizationChart"/>
    <dgm:cxn modelId="{49CFF25F-0B6D-4BFD-AD31-0C50FE43E874}" srcId="{DA59945F-FFEC-42DF-92FB-AC6B2F56A593}" destId="{10748747-835D-4B46-B4AB-383B10174182}" srcOrd="3" destOrd="0" parTransId="{4E6B233B-A79C-448F-8785-E321FC3AAB42}" sibTransId="{F044A211-0C97-4B27-ADDB-BCA9EBD3021A}"/>
    <dgm:cxn modelId="{FCCBD864-A2B7-499E-8657-85726FECA6AB}" type="presOf" srcId="{1F090229-C30D-4F91-BC8C-D83C8D9AAD81}" destId="{CE0046A2-EC50-4925-8640-7C0160FC64AC}" srcOrd="1" destOrd="0" presId="urn:microsoft.com/office/officeart/2009/3/layout/HorizontalOrganizationChart"/>
    <dgm:cxn modelId="{23598F50-3EA8-4B3C-BEED-8F939C83141E}" srcId="{DA59945F-FFEC-42DF-92FB-AC6B2F56A593}" destId="{4968D885-B4BE-466A-AFD8-F75D7D1E1402}" srcOrd="0" destOrd="0" parTransId="{DA5EE9B2-764C-4DCD-91EF-A9480CDA98BA}" sibTransId="{44052CF1-1577-4E79-B025-A4659C48A265}"/>
    <dgm:cxn modelId="{2C825753-059A-40A4-AC1D-0D258E5BC238}" type="presOf" srcId="{DA59945F-FFEC-42DF-92FB-AC6B2F56A593}" destId="{9F27988B-1871-4F13-A616-FBDD62F3D5DF}" srcOrd="0" destOrd="0" presId="urn:microsoft.com/office/officeart/2009/3/layout/HorizontalOrganizationChart"/>
    <dgm:cxn modelId="{CBB78374-06DC-4990-BE3D-34F98E381712}" type="presOf" srcId="{10748747-835D-4B46-B4AB-383B10174182}" destId="{783709A2-E303-4CDB-A082-EAF170525E5A}" srcOrd="0" destOrd="0" presId="urn:microsoft.com/office/officeart/2009/3/layout/HorizontalOrganizationChart"/>
    <dgm:cxn modelId="{C0672A56-2B0E-4CC7-B997-22FBEC0ADC42}" type="presOf" srcId="{4E6B233B-A79C-448F-8785-E321FC3AAB42}" destId="{28EC5743-1389-4ADA-B7ED-2E7A0D22E0A1}" srcOrd="0" destOrd="0" presId="urn:microsoft.com/office/officeart/2009/3/layout/HorizontalOrganizationChart"/>
    <dgm:cxn modelId="{7CDEE759-0497-4553-A65B-3349A9804C34}" type="presOf" srcId="{4968D885-B4BE-466A-AFD8-F75D7D1E1402}" destId="{B4D77288-164D-43E3-852E-EBDDEAC9319E}" srcOrd="0" destOrd="0" presId="urn:microsoft.com/office/officeart/2009/3/layout/HorizontalOrganizationChart"/>
    <dgm:cxn modelId="{6C6167B1-A192-429A-ACD0-3F28C5D34A97}" type="presOf" srcId="{DA59945F-FFEC-42DF-92FB-AC6B2F56A593}" destId="{BF396D7A-F268-4DFF-A976-673C464C275C}" srcOrd="1" destOrd="0" presId="urn:microsoft.com/office/officeart/2009/3/layout/HorizontalOrganizationChart"/>
    <dgm:cxn modelId="{F2CE8EC7-CD41-4EF4-AAFF-7E95E732A7DB}" type="presOf" srcId="{4968D885-B4BE-466A-AFD8-F75D7D1E1402}" destId="{63875EFD-8230-4BEB-99B0-EA23B8C21B8F}" srcOrd="1" destOrd="0" presId="urn:microsoft.com/office/officeart/2009/3/layout/HorizontalOrganizationChart"/>
    <dgm:cxn modelId="{A7C733D6-E8D2-4551-A5D6-D3D6C769F588}" type="presOf" srcId="{EBBFE3EF-9677-4298-9CB3-9C75F21BCF7C}" destId="{BFACE394-236F-4D6C-81BF-10FB0E5897F5}" srcOrd="0" destOrd="0" presId="urn:microsoft.com/office/officeart/2009/3/layout/HorizontalOrganizationChart"/>
    <dgm:cxn modelId="{B0A447D8-2010-4F75-8B10-922EC0A7C774}" type="presOf" srcId="{C4A6B238-4BB0-49EC-8687-98055C2472BA}" destId="{149243FD-8E6D-4E25-A37C-7F19FBBF26C6}" srcOrd="1" destOrd="0" presId="urn:microsoft.com/office/officeart/2009/3/layout/HorizontalOrganizationChart"/>
    <dgm:cxn modelId="{F2A66CE8-4317-4C6E-9F81-8071473B04BA}" type="presOf" srcId="{C4A6B238-4BB0-49EC-8687-98055C2472BA}" destId="{21354603-E228-4BC9-A68E-477E1E451151}" srcOrd="0" destOrd="0" presId="urn:microsoft.com/office/officeart/2009/3/layout/HorizontalOrganizationChart"/>
    <dgm:cxn modelId="{6DA007EF-668C-43D8-9974-187380D6CB98}" type="presOf" srcId="{46945108-D754-4CC8-92C0-606F16A38D45}" destId="{6C98A724-9735-43A4-BEA9-5A6BF3BCE61C}" srcOrd="0" destOrd="0" presId="urn:microsoft.com/office/officeart/2009/3/layout/HorizontalOrganizationChart"/>
    <dgm:cxn modelId="{9A08EF63-99F0-4069-AD90-9BFB94173BE5}" type="presParOf" srcId="{5290AA98-ADC6-4225-8ED5-755A2E6AA0D4}" destId="{9647F503-9C92-479F-9671-DE7FD9A52163}" srcOrd="0" destOrd="0" presId="urn:microsoft.com/office/officeart/2009/3/layout/HorizontalOrganizationChart"/>
    <dgm:cxn modelId="{CA1F8328-90DD-45E2-B081-653EF5040FDE}" type="presParOf" srcId="{9647F503-9C92-479F-9671-DE7FD9A52163}" destId="{22D22D88-81EE-442E-9350-BEC8EC65C9C9}" srcOrd="0" destOrd="0" presId="urn:microsoft.com/office/officeart/2009/3/layout/HorizontalOrganizationChart"/>
    <dgm:cxn modelId="{F3E9EAD4-DD2B-43D1-B6AA-83E19A04D146}" type="presParOf" srcId="{22D22D88-81EE-442E-9350-BEC8EC65C9C9}" destId="{9F27988B-1871-4F13-A616-FBDD62F3D5DF}" srcOrd="0" destOrd="0" presId="urn:microsoft.com/office/officeart/2009/3/layout/HorizontalOrganizationChart"/>
    <dgm:cxn modelId="{6E173589-9949-426E-9234-56F8CEB27406}" type="presParOf" srcId="{22D22D88-81EE-442E-9350-BEC8EC65C9C9}" destId="{BF396D7A-F268-4DFF-A976-673C464C275C}" srcOrd="1" destOrd="0" presId="urn:microsoft.com/office/officeart/2009/3/layout/HorizontalOrganizationChart"/>
    <dgm:cxn modelId="{FB16B2CD-1688-42E0-84A1-5AFB597648E6}" type="presParOf" srcId="{9647F503-9C92-479F-9671-DE7FD9A52163}" destId="{57C7E918-246B-4834-A0F9-17904BC99525}" srcOrd="1" destOrd="0" presId="urn:microsoft.com/office/officeart/2009/3/layout/HorizontalOrganizationChart"/>
    <dgm:cxn modelId="{C6AAE11C-6110-49EB-8009-B019EC3FF858}" type="presParOf" srcId="{57C7E918-246B-4834-A0F9-17904BC99525}" destId="{6C98A724-9735-43A4-BEA9-5A6BF3BCE61C}" srcOrd="0" destOrd="0" presId="urn:microsoft.com/office/officeart/2009/3/layout/HorizontalOrganizationChart"/>
    <dgm:cxn modelId="{1E231463-F120-41D9-8815-0614CE2B51A3}" type="presParOf" srcId="{57C7E918-246B-4834-A0F9-17904BC99525}" destId="{45F082F8-E27D-4E41-BEAB-6917D4D483FA}" srcOrd="1" destOrd="0" presId="urn:microsoft.com/office/officeart/2009/3/layout/HorizontalOrganizationChart"/>
    <dgm:cxn modelId="{1B338827-ED5F-49D5-9A71-3884B1773644}" type="presParOf" srcId="{45F082F8-E27D-4E41-BEAB-6917D4D483FA}" destId="{4CA28DCB-F141-4DE8-B4C8-C8F73BAE04E0}" srcOrd="0" destOrd="0" presId="urn:microsoft.com/office/officeart/2009/3/layout/HorizontalOrganizationChart"/>
    <dgm:cxn modelId="{13A5702A-F8BA-47D3-9A4B-E4E29E206F8A}" type="presParOf" srcId="{4CA28DCB-F141-4DE8-B4C8-C8F73BAE04E0}" destId="{741DC2C1-792D-4902-B53F-B923C611B3F7}" srcOrd="0" destOrd="0" presId="urn:microsoft.com/office/officeart/2009/3/layout/HorizontalOrganizationChart"/>
    <dgm:cxn modelId="{275A170D-B60D-4252-AC9A-25B567EC199E}" type="presParOf" srcId="{4CA28DCB-F141-4DE8-B4C8-C8F73BAE04E0}" destId="{CE0046A2-EC50-4925-8640-7C0160FC64AC}" srcOrd="1" destOrd="0" presId="urn:microsoft.com/office/officeart/2009/3/layout/HorizontalOrganizationChart"/>
    <dgm:cxn modelId="{39150E6E-9599-41F2-A840-5CCDCC2986A1}" type="presParOf" srcId="{45F082F8-E27D-4E41-BEAB-6917D4D483FA}" destId="{C67509FE-124D-4141-8268-3B2A92B79326}" srcOrd="1" destOrd="0" presId="urn:microsoft.com/office/officeart/2009/3/layout/HorizontalOrganizationChart"/>
    <dgm:cxn modelId="{CCE6691D-BFC9-4E9F-8A34-69DA531B10BC}" type="presParOf" srcId="{45F082F8-E27D-4E41-BEAB-6917D4D483FA}" destId="{71F98A5C-7B12-4D7D-AA17-E9B1E2A551F5}" srcOrd="2" destOrd="0" presId="urn:microsoft.com/office/officeart/2009/3/layout/HorizontalOrganizationChart"/>
    <dgm:cxn modelId="{1841EBC8-0643-438B-8445-417AC770C3D9}" type="presParOf" srcId="{57C7E918-246B-4834-A0F9-17904BC99525}" destId="{BFACE394-236F-4D6C-81BF-10FB0E5897F5}" srcOrd="2" destOrd="0" presId="urn:microsoft.com/office/officeart/2009/3/layout/HorizontalOrganizationChart"/>
    <dgm:cxn modelId="{30D51331-E702-4CC0-97A3-58195CE585B0}" type="presParOf" srcId="{57C7E918-246B-4834-A0F9-17904BC99525}" destId="{79EEE612-2F7B-4140-B74B-22D90A1F3AD6}" srcOrd="3" destOrd="0" presId="urn:microsoft.com/office/officeart/2009/3/layout/HorizontalOrganizationChart"/>
    <dgm:cxn modelId="{C79947FD-F626-4959-9ACF-8363073D4953}" type="presParOf" srcId="{79EEE612-2F7B-4140-B74B-22D90A1F3AD6}" destId="{EA7B65F9-87BF-4CB6-9803-E8C924E1A504}" srcOrd="0" destOrd="0" presId="urn:microsoft.com/office/officeart/2009/3/layout/HorizontalOrganizationChart"/>
    <dgm:cxn modelId="{396875E8-5B15-4F5A-B664-5D26DFCD6B3E}" type="presParOf" srcId="{EA7B65F9-87BF-4CB6-9803-E8C924E1A504}" destId="{21354603-E228-4BC9-A68E-477E1E451151}" srcOrd="0" destOrd="0" presId="urn:microsoft.com/office/officeart/2009/3/layout/HorizontalOrganizationChart"/>
    <dgm:cxn modelId="{36A29D70-A840-4080-B0B9-7C102B248653}" type="presParOf" srcId="{EA7B65F9-87BF-4CB6-9803-E8C924E1A504}" destId="{149243FD-8E6D-4E25-A37C-7F19FBBF26C6}" srcOrd="1" destOrd="0" presId="urn:microsoft.com/office/officeart/2009/3/layout/HorizontalOrganizationChart"/>
    <dgm:cxn modelId="{5AC85FB1-EF50-4D4F-8966-DF72D13A9DBC}" type="presParOf" srcId="{79EEE612-2F7B-4140-B74B-22D90A1F3AD6}" destId="{B45D6F0A-D0DA-4DCB-AB11-BD9CE005A01C}" srcOrd="1" destOrd="0" presId="urn:microsoft.com/office/officeart/2009/3/layout/HorizontalOrganizationChart"/>
    <dgm:cxn modelId="{77F77B84-402B-4DC8-9318-4B8C946E4D60}" type="presParOf" srcId="{79EEE612-2F7B-4140-B74B-22D90A1F3AD6}" destId="{34008809-0BFE-45BF-89BD-DA7791F5BEA7}" srcOrd="2" destOrd="0" presId="urn:microsoft.com/office/officeart/2009/3/layout/HorizontalOrganizationChart"/>
    <dgm:cxn modelId="{5E653875-5E2F-4A24-9244-37EEF0D63D6E}" type="presParOf" srcId="{57C7E918-246B-4834-A0F9-17904BC99525}" destId="{28EC5743-1389-4ADA-B7ED-2E7A0D22E0A1}" srcOrd="4" destOrd="0" presId="urn:microsoft.com/office/officeart/2009/3/layout/HorizontalOrganizationChart"/>
    <dgm:cxn modelId="{D4E027E2-0E8A-4466-BBDE-2BE19AFADF7A}" type="presParOf" srcId="{57C7E918-246B-4834-A0F9-17904BC99525}" destId="{ECF140B8-0C08-4738-B2F9-0CD246EA88F6}" srcOrd="5" destOrd="0" presId="urn:microsoft.com/office/officeart/2009/3/layout/HorizontalOrganizationChart"/>
    <dgm:cxn modelId="{0C4A9E9B-2857-4D65-8C1B-8383C01621E4}" type="presParOf" srcId="{ECF140B8-0C08-4738-B2F9-0CD246EA88F6}" destId="{9D89AEF2-7739-4B2F-89F2-FB79E219191A}" srcOrd="0" destOrd="0" presId="urn:microsoft.com/office/officeart/2009/3/layout/HorizontalOrganizationChart"/>
    <dgm:cxn modelId="{613211ED-2769-4BA4-A517-C33B72303AB2}" type="presParOf" srcId="{9D89AEF2-7739-4B2F-89F2-FB79E219191A}" destId="{783709A2-E303-4CDB-A082-EAF170525E5A}" srcOrd="0" destOrd="0" presId="urn:microsoft.com/office/officeart/2009/3/layout/HorizontalOrganizationChart"/>
    <dgm:cxn modelId="{B4FDB633-3FF6-44DC-8670-CCB5F7FFAD11}" type="presParOf" srcId="{9D89AEF2-7739-4B2F-89F2-FB79E219191A}" destId="{2027EF75-1FDD-4503-9B1A-2789733CF640}" srcOrd="1" destOrd="0" presId="urn:microsoft.com/office/officeart/2009/3/layout/HorizontalOrganizationChart"/>
    <dgm:cxn modelId="{7A4A0B74-111F-41BF-B8C0-DA6AFE4C4D72}" type="presParOf" srcId="{ECF140B8-0C08-4738-B2F9-0CD246EA88F6}" destId="{7084609E-135E-4750-BF78-681CC075D744}" srcOrd="1" destOrd="0" presId="urn:microsoft.com/office/officeart/2009/3/layout/HorizontalOrganizationChart"/>
    <dgm:cxn modelId="{2CC01FEA-68FA-4CDD-A200-E5758A54F287}" type="presParOf" srcId="{ECF140B8-0C08-4738-B2F9-0CD246EA88F6}" destId="{53239B37-67E4-4C0B-AAFB-65F07009AE66}" srcOrd="2" destOrd="0" presId="urn:microsoft.com/office/officeart/2009/3/layout/HorizontalOrganizationChart"/>
    <dgm:cxn modelId="{806ADEBF-B059-44A8-B424-A968511D17AE}" type="presParOf" srcId="{9647F503-9C92-479F-9671-DE7FD9A52163}" destId="{BB1C4386-65A8-49B6-B170-57E68BC014CC}" srcOrd="2" destOrd="0" presId="urn:microsoft.com/office/officeart/2009/3/layout/HorizontalOrganizationChart"/>
    <dgm:cxn modelId="{2541FEB9-BCF2-4134-A76F-6D35CA69DAA7}" type="presParOf" srcId="{BB1C4386-65A8-49B6-B170-57E68BC014CC}" destId="{51269BA8-5340-4A9C-8FBD-F40DB040B860}" srcOrd="0" destOrd="0" presId="urn:microsoft.com/office/officeart/2009/3/layout/HorizontalOrganizationChart"/>
    <dgm:cxn modelId="{942C905D-4618-4734-A3B3-5A279AFCF387}" type="presParOf" srcId="{BB1C4386-65A8-49B6-B170-57E68BC014CC}" destId="{45DDA6F7-94FE-4F53-A4A2-CDEE3952A499}" srcOrd="1" destOrd="0" presId="urn:microsoft.com/office/officeart/2009/3/layout/HorizontalOrganizationChart"/>
    <dgm:cxn modelId="{92A0CD4A-FDEF-4519-9B96-ED1E47FE6317}" type="presParOf" srcId="{45DDA6F7-94FE-4F53-A4A2-CDEE3952A499}" destId="{FB730197-A931-4995-86EB-F6594FDC6848}" srcOrd="0" destOrd="0" presId="urn:microsoft.com/office/officeart/2009/3/layout/HorizontalOrganizationChart"/>
    <dgm:cxn modelId="{F9F023B0-AD22-4955-B06C-DC8A67E17619}" type="presParOf" srcId="{FB730197-A931-4995-86EB-F6594FDC6848}" destId="{B4D77288-164D-43E3-852E-EBDDEAC9319E}" srcOrd="0" destOrd="0" presId="urn:microsoft.com/office/officeart/2009/3/layout/HorizontalOrganizationChart"/>
    <dgm:cxn modelId="{B98E1733-A5C3-49FA-82B0-C33B418D4B28}" type="presParOf" srcId="{FB730197-A931-4995-86EB-F6594FDC6848}" destId="{63875EFD-8230-4BEB-99B0-EA23B8C21B8F}" srcOrd="1" destOrd="0" presId="urn:microsoft.com/office/officeart/2009/3/layout/HorizontalOrganizationChart"/>
    <dgm:cxn modelId="{DBCA26B7-B60D-4CB8-BFD2-F788847C163B}" type="presParOf" srcId="{45DDA6F7-94FE-4F53-A4A2-CDEE3952A499}" destId="{2AF299FF-CB1F-4D5A-AAC6-B3B9891AFEED}" srcOrd="1" destOrd="0" presId="urn:microsoft.com/office/officeart/2009/3/layout/HorizontalOrganizationChart"/>
    <dgm:cxn modelId="{862A51CD-0987-4D8D-A8CE-C5CAB01D9AAC}" type="presParOf" srcId="{45DDA6F7-94FE-4F53-A4A2-CDEE3952A499}" destId="{72B21467-1F97-4E26-88C6-65571C0A548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814E6-0A1B-453D-B101-7F210C227E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A9415D-37B3-4A1F-8E66-28054BD12ADD}">
      <dgm:prSet phldrT="[Text]" phldr="0"/>
      <dgm:spPr/>
      <dgm:t>
        <a:bodyPr/>
        <a:lstStyle/>
        <a:p>
          <a:r>
            <a:rPr lang="en-US" dirty="0"/>
            <a:t>Identify</a:t>
          </a:r>
        </a:p>
      </dgm:t>
    </dgm:pt>
    <dgm:pt modelId="{5EA12F21-1853-4A5E-924E-E2158B246408}" type="parTrans" cxnId="{5320E85E-5F16-46EE-AF5A-D1AC2DF158A2}">
      <dgm:prSet/>
      <dgm:spPr/>
      <dgm:t>
        <a:bodyPr/>
        <a:lstStyle/>
        <a:p>
          <a:endParaRPr lang="en-US"/>
        </a:p>
      </dgm:t>
    </dgm:pt>
    <dgm:pt modelId="{6A3CF21B-0256-49A5-8F31-F2506734716E}" type="sibTrans" cxnId="{5320E85E-5F16-46EE-AF5A-D1AC2DF158A2}">
      <dgm:prSet/>
      <dgm:spPr/>
      <dgm:t>
        <a:bodyPr/>
        <a:lstStyle/>
        <a:p>
          <a:endParaRPr lang="en-US"/>
        </a:p>
      </dgm:t>
    </dgm:pt>
    <dgm:pt modelId="{E9791CA0-125E-4215-BE52-2851EB3B9399}">
      <dgm:prSet phldrT="[Text]" phldr="0"/>
      <dgm:spPr/>
      <dgm:t>
        <a:bodyPr/>
        <a:lstStyle/>
        <a:p>
          <a:r>
            <a:rPr lang="en-US" dirty="0"/>
            <a:t>Protect</a:t>
          </a:r>
        </a:p>
      </dgm:t>
    </dgm:pt>
    <dgm:pt modelId="{2F97790B-AE54-4285-88E1-FCECD2F6F012}" type="parTrans" cxnId="{6E7EE004-A59E-48D1-ADFF-343269ADFA47}">
      <dgm:prSet/>
      <dgm:spPr/>
      <dgm:t>
        <a:bodyPr/>
        <a:lstStyle/>
        <a:p>
          <a:endParaRPr lang="en-US"/>
        </a:p>
      </dgm:t>
    </dgm:pt>
    <dgm:pt modelId="{E25380FB-8C59-4005-8710-A367DA04EA65}" type="sibTrans" cxnId="{6E7EE004-A59E-48D1-ADFF-343269ADFA47}">
      <dgm:prSet/>
      <dgm:spPr/>
      <dgm:t>
        <a:bodyPr/>
        <a:lstStyle/>
        <a:p>
          <a:endParaRPr lang="en-US"/>
        </a:p>
      </dgm:t>
    </dgm:pt>
    <dgm:pt modelId="{77E1CF64-A190-4CA6-AD18-8AE28216F03D}">
      <dgm:prSet phldrT="[Text]" phldr="0"/>
      <dgm:spPr/>
      <dgm:t>
        <a:bodyPr/>
        <a:lstStyle/>
        <a:p>
          <a:r>
            <a:rPr lang="en-US" dirty="0"/>
            <a:t>Detect</a:t>
          </a:r>
        </a:p>
      </dgm:t>
    </dgm:pt>
    <dgm:pt modelId="{7941AF64-EE45-4FA1-B967-CBE56F738463}" type="parTrans" cxnId="{1069A499-8102-475D-BF9D-CB78D01840F3}">
      <dgm:prSet/>
      <dgm:spPr/>
      <dgm:t>
        <a:bodyPr/>
        <a:lstStyle/>
        <a:p>
          <a:endParaRPr lang="en-US"/>
        </a:p>
      </dgm:t>
    </dgm:pt>
    <dgm:pt modelId="{F073A932-716E-4495-AC0E-1B543A86B08E}" type="sibTrans" cxnId="{1069A499-8102-475D-BF9D-CB78D01840F3}">
      <dgm:prSet/>
      <dgm:spPr/>
      <dgm:t>
        <a:bodyPr/>
        <a:lstStyle/>
        <a:p>
          <a:endParaRPr lang="en-US"/>
        </a:p>
      </dgm:t>
    </dgm:pt>
    <dgm:pt modelId="{D7AEDC1E-D5C9-45AD-A73B-A9E5B03DF0BA}" type="pres">
      <dgm:prSet presAssocID="{0F9814E6-0A1B-453D-B101-7F210C227EF1}" presName="Name0" presStyleCnt="0">
        <dgm:presLayoutVars>
          <dgm:dir/>
          <dgm:resizeHandles val="exact"/>
        </dgm:presLayoutVars>
      </dgm:prSet>
      <dgm:spPr/>
    </dgm:pt>
    <dgm:pt modelId="{DA0D642A-1640-4B81-B1A3-BA47BB16B08A}" type="pres">
      <dgm:prSet presAssocID="{3DA9415D-37B3-4A1F-8E66-28054BD12ADD}" presName="node" presStyleLbl="node1" presStyleIdx="0" presStyleCnt="3">
        <dgm:presLayoutVars>
          <dgm:bulletEnabled val="1"/>
        </dgm:presLayoutVars>
      </dgm:prSet>
      <dgm:spPr/>
    </dgm:pt>
    <dgm:pt modelId="{0F5EE771-B08A-46EC-84B3-721B95D1433F}" type="pres">
      <dgm:prSet presAssocID="{6A3CF21B-0256-49A5-8F31-F2506734716E}" presName="sibTrans" presStyleLbl="sibTrans2D1" presStyleIdx="0" presStyleCnt="2"/>
      <dgm:spPr/>
    </dgm:pt>
    <dgm:pt modelId="{8DE25359-0B75-4D4E-93D1-E67E11180F2B}" type="pres">
      <dgm:prSet presAssocID="{6A3CF21B-0256-49A5-8F31-F2506734716E}" presName="connectorText" presStyleLbl="sibTrans2D1" presStyleIdx="0" presStyleCnt="2"/>
      <dgm:spPr/>
    </dgm:pt>
    <dgm:pt modelId="{DD356439-D962-4A4C-AAAD-DD548785C054}" type="pres">
      <dgm:prSet presAssocID="{E9791CA0-125E-4215-BE52-2851EB3B9399}" presName="node" presStyleLbl="node1" presStyleIdx="1" presStyleCnt="3">
        <dgm:presLayoutVars>
          <dgm:bulletEnabled val="1"/>
        </dgm:presLayoutVars>
      </dgm:prSet>
      <dgm:spPr/>
    </dgm:pt>
    <dgm:pt modelId="{42D202F2-2CA3-4A9E-92CC-22DCC8BBC11D}" type="pres">
      <dgm:prSet presAssocID="{E25380FB-8C59-4005-8710-A367DA04EA65}" presName="sibTrans" presStyleLbl="sibTrans2D1" presStyleIdx="1" presStyleCnt="2"/>
      <dgm:spPr/>
    </dgm:pt>
    <dgm:pt modelId="{04ED9F93-8B2B-4483-803F-D879598BF6BD}" type="pres">
      <dgm:prSet presAssocID="{E25380FB-8C59-4005-8710-A367DA04EA65}" presName="connectorText" presStyleLbl="sibTrans2D1" presStyleIdx="1" presStyleCnt="2"/>
      <dgm:spPr/>
    </dgm:pt>
    <dgm:pt modelId="{3B19290C-B125-4BFD-9E55-B458DFD80507}" type="pres">
      <dgm:prSet presAssocID="{77E1CF64-A190-4CA6-AD18-8AE28216F03D}" presName="node" presStyleLbl="node1" presStyleIdx="2" presStyleCnt="3">
        <dgm:presLayoutVars>
          <dgm:bulletEnabled val="1"/>
        </dgm:presLayoutVars>
      </dgm:prSet>
      <dgm:spPr/>
    </dgm:pt>
  </dgm:ptLst>
  <dgm:cxnLst>
    <dgm:cxn modelId="{6E7EE004-A59E-48D1-ADFF-343269ADFA47}" srcId="{0F9814E6-0A1B-453D-B101-7F210C227EF1}" destId="{E9791CA0-125E-4215-BE52-2851EB3B9399}" srcOrd="1" destOrd="0" parTransId="{2F97790B-AE54-4285-88E1-FCECD2F6F012}" sibTransId="{E25380FB-8C59-4005-8710-A367DA04EA65}"/>
    <dgm:cxn modelId="{5320E85E-5F16-46EE-AF5A-D1AC2DF158A2}" srcId="{0F9814E6-0A1B-453D-B101-7F210C227EF1}" destId="{3DA9415D-37B3-4A1F-8E66-28054BD12ADD}" srcOrd="0" destOrd="0" parTransId="{5EA12F21-1853-4A5E-924E-E2158B246408}" sibTransId="{6A3CF21B-0256-49A5-8F31-F2506734716E}"/>
    <dgm:cxn modelId="{59514243-1BC1-4FEB-8CEF-217C44A39018}" type="presOf" srcId="{E25380FB-8C59-4005-8710-A367DA04EA65}" destId="{42D202F2-2CA3-4A9E-92CC-22DCC8BBC11D}" srcOrd="0" destOrd="0" presId="urn:microsoft.com/office/officeart/2005/8/layout/process1"/>
    <dgm:cxn modelId="{C6306064-6CE2-40AC-BA33-0157FF84C80B}" type="presOf" srcId="{3DA9415D-37B3-4A1F-8E66-28054BD12ADD}" destId="{DA0D642A-1640-4B81-B1A3-BA47BB16B08A}" srcOrd="0" destOrd="0" presId="urn:microsoft.com/office/officeart/2005/8/layout/process1"/>
    <dgm:cxn modelId="{9114A366-64B2-42F8-A180-91DAFE459FC9}" type="presOf" srcId="{6A3CF21B-0256-49A5-8F31-F2506734716E}" destId="{8DE25359-0B75-4D4E-93D1-E67E11180F2B}" srcOrd="1" destOrd="0" presId="urn:microsoft.com/office/officeart/2005/8/layout/process1"/>
    <dgm:cxn modelId="{E6236D67-64D4-4B97-A56B-902F8CFD1476}" type="presOf" srcId="{0F9814E6-0A1B-453D-B101-7F210C227EF1}" destId="{D7AEDC1E-D5C9-45AD-A73B-A9E5B03DF0BA}" srcOrd="0" destOrd="0" presId="urn:microsoft.com/office/officeart/2005/8/layout/process1"/>
    <dgm:cxn modelId="{5BAD036A-ED0F-4CDE-8318-33D9062AF84F}" type="presOf" srcId="{6A3CF21B-0256-49A5-8F31-F2506734716E}" destId="{0F5EE771-B08A-46EC-84B3-721B95D1433F}" srcOrd="0" destOrd="0" presId="urn:microsoft.com/office/officeart/2005/8/layout/process1"/>
    <dgm:cxn modelId="{3B1D3B98-F429-4F56-BBF8-6138B3E2A868}" type="presOf" srcId="{E9791CA0-125E-4215-BE52-2851EB3B9399}" destId="{DD356439-D962-4A4C-AAAD-DD548785C054}" srcOrd="0" destOrd="0" presId="urn:microsoft.com/office/officeart/2005/8/layout/process1"/>
    <dgm:cxn modelId="{1069A499-8102-475D-BF9D-CB78D01840F3}" srcId="{0F9814E6-0A1B-453D-B101-7F210C227EF1}" destId="{77E1CF64-A190-4CA6-AD18-8AE28216F03D}" srcOrd="2" destOrd="0" parTransId="{7941AF64-EE45-4FA1-B967-CBE56F738463}" sibTransId="{F073A932-716E-4495-AC0E-1B543A86B08E}"/>
    <dgm:cxn modelId="{FA7DFCC8-7A71-47A5-96B9-6240A273FB49}" type="presOf" srcId="{77E1CF64-A190-4CA6-AD18-8AE28216F03D}" destId="{3B19290C-B125-4BFD-9E55-B458DFD80507}" srcOrd="0" destOrd="0" presId="urn:microsoft.com/office/officeart/2005/8/layout/process1"/>
    <dgm:cxn modelId="{777C25D1-3080-4ADC-915F-0D6F9A3D97F1}" type="presOf" srcId="{E25380FB-8C59-4005-8710-A367DA04EA65}" destId="{04ED9F93-8B2B-4483-803F-D879598BF6BD}" srcOrd="1" destOrd="0" presId="urn:microsoft.com/office/officeart/2005/8/layout/process1"/>
    <dgm:cxn modelId="{A29F8954-9587-4A29-BCF1-3FBDEA5803D3}" type="presParOf" srcId="{D7AEDC1E-D5C9-45AD-A73B-A9E5B03DF0BA}" destId="{DA0D642A-1640-4B81-B1A3-BA47BB16B08A}" srcOrd="0" destOrd="0" presId="urn:microsoft.com/office/officeart/2005/8/layout/process1"/>
    <dgm:cxn modelId="{967B4087-73B9-427F-AF33-73CF819434D1}" type="presParOf" srcId="{D7AEDC1E-D5C9-45AD-A73B-A9E5B03DF0BA}" destId="{0F5EE771-B08A-46EC-84B3-721B95D1433F}" srcOrd="1" destOrd="0" presId="urn:microsoft.com/office/officeart/2005/8/layout/process1"/>
    <dgm:cxn modelId="{ACE44E11-D60D-445C-BC40-116532BBAE84}" type="presParOf" srcId="{0F5EE771-B08A-46EC-84B3-721B95D1433F}" destId="{8DE25359-0B75-4D4E-93D1-E67E11180F2B}" srcOrd="0" destOrd="0" presId="urn:microsoft.com/office/officeart/2005/8/layout/process1"/>
    <dgm:cxn modelId="{D182724A-9F5E-45EF-AD90-B8C9A9D6332B}" type="presParOf" srcId="{D7AEDC1E-D5C9-45AD-A73B-A9E5B03DF0BA}" destId="{DD356439-D962-4A4C-AAAD-DD548785C054}" srcOrd="2" destOrd="0" presId="urn:microsoft.com/office/officeart/2005/8/layout/process1"/>
    <dgm:cxn modelId="{EF46544C-C667-49FC-AC25-EB140E303263}" type="presParOf" srcId="{D7AEDC1E-D5C9-45AD-A73B-A9E5B03DF0BA}" destId="{42D202F2-2CA3-4A9E-92CC-22DCC8BBC11D}" srcOrd="3" destOrd="0" presId="urn:microsoft.com/office/officeart/2005/8/layout/process1"/>
    <dgm:cxn modelId="{0724252E-A9A7-44A7-B2A2-1B3B25DC5103}" type="presParOf" srcId="{42D202F2-2CA3-4A9E-92CC-22DCC8BBC11D}" destId="{04ED9F93-8B2B-4483-803F-D879598BF6BD}" srcOrd="0" destOrd="0" presId="urn:microsoft.com/office/officeart/2005/8/layout/process1"/>
    <dgm:cxn modelId="{16E256D4-ED84-4701-BDA2-677E5CD70B42}" type="presParOf" srcId="{D7AEDC1E-D5C9-45AD-A73B-A9E5B03DF0BA}" destId="{3B19290C-B125-4BFD-9E55-B458DFD805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37E5A8-3BC7-4BF1-A3B5-DB8CDED536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F9BB11-97CA-413E-A76D-89DBB5B21481}">
      <dgm:prSet phldrT="[Text]" phldr="0"/>
      <dgm:spPr/>
      <dgm:t>
        <a:bodyPr/>
        <a:lstStyle/>
        <a:p>
          <a:r>
            <a:rPr lang="en-US" dirty="0"/>
            <a:t>Respond</a:t>
          </a:r>
        </a:p>
      </dgm:t>
    </dgm:pt>
    <dgm:pt modelId="{73ADCDE8-6976-4383-9362-E82BC5E483BB}" type="parTrans" cxnId="{0134B217-463F-4398-A8E8-F6A09760593A}">
      <dgm:prSet/>
      <dgm:spPr/>
      <dgm:t>
        <a:bodyPr/>
        <a:lstStyle/>
        <a:p>
          <a:endParaRPr lang="en-US"/>
        </a:p>
      </dgm:t>
    </dgm:pt>
    <dgm:pt modelId="{E1AF4232-4A1C-464F-9C18-EEAAE9726634}" type="sibTrans" cxnId="{0134B217-463F-4398-A8E8-F6A09760593A}">
      <dgm:prSet/>
      <dgm:spPr/>
      <dgm:t>
        <a:bodyPr/>
        <a:lstStyle/>
        <a:p>
          <a:endParaRPr lang="en-US"/>
        </a:p>
      </dgm:t>
    </dgm:pt>
    <dgm:pt modelId="{11EB0522-FD34-4A0D-ABE1-857CCE6EE42C}">
      <dgm:prSet phldrT="[Text]" phldr="0"/>
      <dgm:spPr/>
      <dgm:t>
        <a:bodyPr/>
        <a:lstStyle/>
        <a:p>
          <a:r>
            <a:rPr lang="en-US" dirty="0"/>
            <a:t>Recover</a:t>
          </a:r>
        </a:p>
      </dgm:t>
    </dgm:pt>
    <dgm:pt modelId="{0C85953C-4DCC-4F52-88E6-9A1F4BDE6E6C}" type="parTrans" cxnId="{57C3F995-75D4-4A09-A733-9C9B7A483826}">
      <dgm:prSet/>
      <dgm:spPr/>
      <dgm:t>
        <a:bodyPr/>
        <a:lstStyle/>
        <a:p>
          <a:endParaRPr lang="en-US"/>
        </a:p>
      </dgm:t>
    </dgm:pt>
    <dgm:pt modelId="{E26126FC-AAF1-440C-A0D5-2CFDC56F710A}" type="sibTrans" cxnId="{57C3F995-75D4-4A09-A733-9C9B7A483826}">
      <dgm:prSet/>
      <dgm:spPr/>
      <dgm:t>
        <a:bodyPr/>
        <a:lstStyle/>
        <a:p>
          <a:endParaRPr lang="en-US"/>
        </a:p>
      </dgm:t>
    </dgm:pt>
    <dgm:pt modelId="{B66CCD0E-CD1D-4A48-B036-34DE581105DC}" type="pres">
      <dgm:prSet presAssocID="{3537E5A8-3BC7-4BF1-A3B5-DB8CDED536A4}" presName="Name0" presStyleCnt="0">
        <dgm:presLayoutVars>
          <dgm:dir/>
          <dgm:resizeHandles val="exact"/>
        </dgm:presLayoutVars>
      </dgm:prSet>
      <dgm:spPr/>
    </dgm:pt>
    <dgm:pt modelId="{7D13D19F-8559-4FD2-9E02-84081B0CE8F0}" type="pres">
      <dgm:prSet presAssocID="{ECF9BB11-97CA-413E-A76D-89DBB5B21481}" presName="node" presStyleLbl="node1" presStyleIdx="0" presStyleCnt="2">
        <dgm:presLayoutVars>
          <dgm:bulletEnabled val="1"/>
        </dgm:presLayoutVars>
      </dgm:prSet>
      <dgm:spPr/>
    </dgm:pt>
    <dgm:pt modelId="{F8C34CCC-5738-4981-9C58-C6AEBB22A9A2}" type="pres">
      <dgm:prSet presAssocID="{E1AF4232-4A1C-464F-9C18-EEAAE9726634}" presName="sibTrans" presStyleLbl="sibTrans2D1" presStyleIdx="0" presStyleCnt="1" custLinFactNeighborX="-2246" custLinFactNeighborY="3839"/>
      <dgm:spPr/>
    </dgm:pt>
    <dgm:pt modelId="{B2EC1202-4727-44A5-B22D-F8354C91E2C7}" type="pres">
      <dgm:prSet presAssocID="{E1AF4232-4A1C-464F-9C18-EEAAE9726634}" presName="connectorText" presStyleLbl="sibTrans2D1" presStyleIdx="0" presStyleCnt="1"/>
      <dgm:spPr/>
    </dgm:pt>
    <dgm:pt modelId="{DA6564FD-646D-4CAE-A97C-44CD436E475B}" type="pres">
      <dgm:prSet presAssocID="{11EB0522-FD34-4A0D-ABE1-857CCE6EE42C}" presName="node" presStyleLbl="node1" presStyleIdx="1" presStyleCnt="2">
        <dgm:presLayoutVars>
          <dgm:bulletEnabled val="1"/>
        </dgm:presLayoutVars>
      </dgm:prSet>
      <dgm:spPr/>
    </dgm:pt>
  </dgm:ptLst>
  <dgm:cxnLst>
    <dgm:cxn modelId="{DC9CBF14-206A-4315-A5C8-8A295D75E277}" type="presOf" srcId="{ECF9BB11-97CA-413E-A76D-89DBB5B21481}" destId="{7D13D19F-8559-4FD2-9E02-84081B0CE8F0}" srcOrd="0" destOrd="0" presId="urn:microsoft.com/office/officeart/2005/8/layout/process1"/>
    <dgm:cxn modelId="{0134B217-463F-4398-A8E8-F6A09760593A}" srcId="{3537E5A8-3BC7-4BF1-A3B5-DB8CDED536A4}" destId="{ECF9BB11-97CA-413E-A76D-89DBB5B21481}" srcOrd="0" destOrd="0" parTransId="{73ADCDE8-6976-4383-9362-E82BC5E483BB}" sibTransId="{E1AF4232-4A1C-464F-9C18-EEAAE9726634}"/>
    <dgm:cxn modelId="{0AE23E36-5EC1-4861-80FE-532AC864D76D}" type="presOf" srcId="{E1AF4232-4A1C-464F-9C18-EEAAE9726634}" destId="{F8C34CCC-5738-4981-9C58-C6AEBB22A9A2}" srcOrd="0" destOrd="0" presId="urn:microsoft.com/office/officeart/2005/8/layout/process1"/>
    <dgm:cxn modelId="{1516B678-FB3E-4213-AAF6-3342E57EE2D9}" type="presOf" srcId="{E1AF4232-4A1C-464F-9C18-EEAAE9726634}" destId="{B2EC1202-4727-44A5-B22D-F8354C91E2C7}" srcOrd="1" destOrd="0" presId="urn:microsoft.com/office/officeart/2005/8/layout/process1"/>
    <dgm:cxn modelId="{57C3F995-75D4-4A09-A733-9C9B7A483826}" srcId="{3537E5A8-3BC7-4BF1-A3B5-DB8CDED536A4}" destId="{11EB0522-FD34-4A0D-ABE1-857CCE6EE42C}" srcOrd="1" destOrd="0" parTransId="{0C85953C-4DCC-4F52-88E6-9A1F4BDE6E6C}" sibTransId="{E26126FC-AAF1-440C-A0D5-2CFDC56F710A}"/>
    <dgm:cxn modelId="{5E67A5A6-34C2-40F8-AD72-4F6908CCCDE3}" type="presOf" srcId="{11EB0522-FD34-4A0D-ABE1-857CCE6EE42C}" destId="{DA6564FD-646D-4CAE-A97C-44CD436E475B}" srcOrd="0" destOrd="0" presId="urn:microsoft.com/office/officeart/2005/8/layout/process1"/>
    <dgm:cxn modelId="{0389D5CE-CE99-4125-858C-18919E8C8A9D}" type="presOf" srcId="{3537E5A8-3BC7-4BF1-A3B5-DB8CDED536A4}" destId="{B66CCD0E-CD1D-4A48-B036-34DE581105DC}" srcOrd="0" destOrd="0" presId="urn:microsoft.com/office/officeart/2005/8/layout/process1"/>
    <dgm:cxn modelId="{08C743E5-5238-47AD-A4B3-571ED2C8111E}" type="presParOf" srcId="{B66CCD0E-CD1D-4A48-B036-34DE581105DC}" destId="{7D13D19F-8559-4FD2-9E02-84081B0CE8F0}" srcOrd="0" destOrd="0" presId="urn:microsoft.com/office/officeart/2005/8/layout/process1"/>
    <dgm:cxn modelId="{018D7268-D925-4F49-98AD-5F21F1CC82D7}" type="presParOf" srcId="{B66CCD0E-CD1D-4A48-B036-34DE581105DC}" destId="{F8C34CCC-5738-4981-9C58-C6AEBB22A9A2}" srcOrd="1" destOrd="0" presId="urn:microsoft.com/office/officeart/2005/8/layout/process1"/>
    <dgm:cxn modelId="{46A252EF-8797-4FBF-B867-42B23A2BD0AC}" type="presParOf" srcId="{F8C34CCC-5738-4981-9C58-C6AEBB22A9A2}" destId="{B2EC1202-4727-44A5-B22D-F8354C91E2C7}" srcOrd="0" destOrd="0" presId="urn:microsoft.com/office/officeart/2005/8/layout/process1"/>
    <dgm:cxn modelId="{C203FF57-4581-4E46-BE88-968A609DF2BF}" type="presParOf" srcId="{B66CCD0E-CD1D-4A48-B036-34DE581105DC}" destId="{DA6564FD-646D-4CAE-A97C-44CD436E475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69BA8-5340-4A9C-8FBD-F40DB040B860}">
      <dsp:nvSpPr>
        <dsp:cNvPr id="0" name=""/>
        <dsp:cNvSpPr/>
      </dsp:nvSpPr>
      <dsp:spPr>
        <a:xfrm>
          <a:off x="1632868" y="1809501"/>
          <a:ext cx="1141467" cy="101916"/>
        </a:xfrm>
        <a:custGeom>
          <a:avLst/>
          <a:gdLst/>
          <a:ahLst/>
          <a:cxnLst/>
          <a:rect l="0" t="0" r="0" b="0"/>
          <a:pathLst>
            <a:path>
              <a:moveTo>
                <a:pt x="0" y="101916"/>
              </a:moveTo>
              <a:lnTo>
                <a:pt x="1141467" y="101916"/>
              </a:lnTo>
              <a:lnTo>
                <a:pt x="114146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5743-1389-4ADA-B7ED-2E7A0D22E0A1}">
      <dsp:nvSpPr>
        <dsp:cNvPr id="0" name=""/>
        <dsp:cNvSpPr/>
      </dsp:nvSpPr>
      <dsp:spPr>
        <a:xfrm>
          <a:off x="1632868" y="1911418"/>
          <a:ext cx="2282934" cy="70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19867" y="0"/>
              </a:lnTo>
              <a:lnTo>
                <a:pt x="2119867" y="701186"/>
              </a:lnTo>
              <a:lnTo>
                <a:pt x="2282934" y="7011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CE394-236F-4D6C-81BF-10FB0E5897F5}">
      <dsp:nvSpPr>
        <dsp:cNvPr id="0" name=""/>
        <dsp:cNvSpPr/>
      </dsp:nvSpPr>
      <dsp:spPr>
        <a:xfrm>
          <a:off x="1632868" y="1865698"/>
          <a:ext cx="22829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293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8A724-9735-43A4-BEA9-5A6BF3BCE61C}">
      <dsp:nvSpPr>
        <dsp:cNvPr id="0" name=""/>
        <dsp:cNvSpPr/>
      </dsp:nvSpPr>
      <dsp:spPr>
        <a:xfrm>
          <a:off x="1632868" y="1210231"/>
          <a:ext cx="2282934" cy="701186"/>
        </a:xfrm>
        <a:custGeom>
          <a:avLst/>
          <a:gdLst/>
          <a:ahLst/>
          <a:cxnLst/>
          <a:rect l="0" t="0" r="0" b="0"/>
          <a:pathLst>
            <a:path>
              <a:moveTo>
                <a:pt x="0" y="701186"/>
              </a:moveTo>
              <a:lnTo>
                <a:pt x="2119867" y="701186"/>
              </a:lnTo>
              <a:lnTo>
                <a:pt x="2119867" y="0"/>
              </a:lnTo>
              <a:lnTo>
                <a:pt x="22829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988B-1871-4F13-A616-FBDD62F3D5DF}">
      <dsp:nvSpPr>
        <dsp:cNvPr id="0" name=""/>
        <dsp:cNvSpPr/>
      </dsp:nvSpPr>
      <dsp:spPr>
        <a:xfrm>
          <a:off x="2201" y="1662741"/>
          <a:ext cx="1630667" cy="497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Firewall</a:t>
          </a:r>
        </a:p>
      </dsp:txBody>
      <dsp:txXfrm>
        <a:off x="2201" y="1662741"/>
        <a:ext cx="1630667" cy="497353"/>
      </dsp:txXfrm>
    </dsp:sp>
    <dsp:sp modelId="{741DC2C1-792D-4902-B53F-B923C611B3F7}">
      <dsp:nvSpPr>
        <dsp:cNvPr id="0" name=""/>
        <dsp:cNvSpPr/>
      </dsp:nvSpPr>
      <dsp:spPr>
        <a:xfrm>
          <a:off x="3915802" y="961554"/>
          <a:ext cx="1630667" cy="497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Antivirus</a:t>
          </a:r>
        </a:p>
      </dsp:txBody>
      <dsp:txXfrm>
        <a:off x="3915802" y="961554"/>
        <a:ext cx="1630667" cy="497353"/>
      </dsp:txXfrm>
    </dsp:sp>
    <dsp:sp modelId="{21354603-E228-4BC9-A68E-477E1E451151}">
      <dsp:nvSpPr>
        <dsp:cNvPr id="0" name=""/>
        <dsp:cNvSpPr/>
      </dsp:nvSpPr>
      <dsp:spPr>
        <a:xfrm>
          <a:off x="3915802" y="1662741"/>
          <a:ext cx="1630667" cy="497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MFA</a:t>
          </a:r>
        </a:p>
      </dsp:txBody>
      <dsp:txXfrm>
        <a:off x="3915802" y="1662741"/>
        <a:ext cx="1630667" cy="497353"/>
      </dsp:txXfrm>
    </dsp:sp>
    <dsp:sp modelId="{783709A2-E303-4CDB-A082-EAF170525E5A}">
      <dsp:nvSpPr>
        <dsp:cNvPr id="0" name=""/>
        <dsp:cNvSpPr/>
      </dsp:nvSpPr>
      <dsp:spPr>
        <a:xfrm>
          <a:off x="3915802" y="2363928"/>
          <a:ext cx="1630667" cy="497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IDS</a:t>
          </a:r>
        </a:p>
      </dsp:txBody>
      <dsp:txXfrm>
        <a:off x="3915802" y="2363928"/>
        <a:ext cx="1630667" cy="497353"/>
      </dsp:txXfrm>
    </dsp:sp>
    <dsp:sp modelId="{B4D77288-164D-43E3-852E-EBDDEAC9319E}">
      <dsp:nvSpPr>
        <dsp:cNvPr id="0" name=""/>
        <dsp:cNvSpPr/>
      </dsp:nvSpPr>
      <dsp:spPr>
        <a:xfrm>
          <a:off x="1959001" y="1312148"/>
          <a:ext cx="1630667" cy="497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Encryption</a:t>
          </a:r>
        </a:p>
      </dsp:txBody>
      <dsp:txXfrm>
        <a:off x="1959001" y="1312148"/>
        <a:ext cx="1630667" cy="497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D642A-1640-4B81-B1A3-BA47BB16B08A}">
      <dsp:nvSpPr>
        <dsp:cNvPr id="0" name=""/>
        <dsp:cNvSpPr/>
      </dsp:nvSpPr>
      <dsp:spPr>
        <a:xfrm>
          <a:off x="4237" y="894836"/>
          <a:ext cx="1266476" cy="759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Identify</a:t>
          </a:r>
        </a:p>
      </dsp:txBody>
      <dsp:txXfrm>
        <a:off x="26493" y="917092"/>
        <a:ext cx="1221964" cy="715373"/>
      </dsp:txXfrm>
    </dsp:sp>
    <dsp:sp modelId="{0F5EE771-B08A-46EC-84B3-721B95D1433F}">
      <dsp:nvSpPr>
        <dsp:cNvPr id="0" name=""/>
        <dsp:cNvSpPr/>
      </dsp:nvSpPr>
      <dsp:spPr>
        <a:xfrm>
          <a:off x="1397361" y="1117736"/>
          <a:ext cx="268492" cy="3140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397361" y="1180553"/>
        <a:ext cx="187944" cy="188452"/>
      </dsp:txXfrm>
    </dsp:sp>
    <dsp:sp modelId="{DD356439-D962-4A4C-AAAD-DD548785C054}">
      <dsp:nvSpPr>
        <dsp:cNvPr id="0" name=""/>
        <dsp:cNvSpPr/>
      </dsp:nvSpPr>
      <dsp:spPr>
        <a:xfrm>
          <a:off x="1777303" y="894836"/>
          <a:ext cx="1266476" cy="759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Protect</a:t>
          </a:r>
        </a:p>
      </dsp:txBody>
      <dsp:txXfrm>
        <a:off x="1799559" y="917092"/>
        <a:ext cx="1221964" cy="715373"/>
      </dsp:txXfrm>
    </dsp:sp>
    <dsp:sp modelId="{42D202F2-2CA3-4A9E-92CC-22DCC8BBC11D}">
      <dsp:nvSpPr>
        <dsp:cNvPr id="0" name=""/>
        <dsp:cNvSpPr/>
      </dsp:nvSpPr>
      <dsp:spPr>
        <a:xfrm>
          <a:off x="3170427" y="1117736"/>
          <a:ext cx="268492" cy="3140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70427" y="1180553"/>
        <a:ext cx="187944" cy="188452"/>
      </dsp:txXfrm>
    </dsp:sp>
    <dsp:sp modelId="{3B19290C-B125-4BFD-9E55-B458DFD80507}">
      <dsp:nvSpPr>
        <dsp:cNvPr id="0" name=""/>
        <dsp:cNvSpPr/>
      </dsp:nvSpPr>
      <dsp:spPr>
        <a:xfrm>
          <a:off x="3550370" y="894836"/>
          <a:ext cx="1266476" cy="759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Detect</a:t>
          </a:r>
        </a:p>
      </dsp:txBody>
      <dsp:txXfrm>
        <a:off x="3572626" y="917092"/>
        <a:ext cx="1221964" cy="715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3D19F-8559-4FD2-9E02-84081B0CE8F0}">
      <dsp:nvSpPr>
        <dsp:cNvPr id="0" name=""/>
        <dsp:cNvSpPr/>
      </dsp:nvSpPr>
      <dsp:spPr>
        <a:xfrm>
          <a:off x="694" y="0"/>
          <a:ext cx="1480241" cy="774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Respond</a:t>
          </a:r>
        </a:p>
      </dsp:txBody>
      <dsp:txXfrm>
        <a:off x="23370" y="22676"/>
        <a:ext cx="1434889" cy="728872"/>
      </dsp:txXfrm>
    </dsp:sp>
    <dsp:sp modelId="{F8C34CCC-5738-4981-9C58-C6AEBB22A9A2}">
      <dsp:nvSpPr>
        <dsp:cNvPr id="0" name=""/>
        <dsp:cNvSpPr/>
      </dsp:nvSpPr>
      <dsp:spPr>
        <a:xfrm>
          <a:off x="1621911" y="217655"/>
          <a:ext cx="313811" cy="367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21911" y="291075"/>
        <a:ext cx="219668" cy="220259"/>
      </dsp:txXfrm>
    </dsp:sp>
    <dsp:sp modelId="{DA6564FD-646D-4CAE-A97C-44CD436E475B}">
      <dsp:nvSpPr>
        <dsp:cNvPr id="0" name=""/>
        <dsp:cNvSpPr/>
      </dsp:nvSpPr>
      <dsp:spPr>
        <a:xfrm>
          <a:off x="2073032" y="0"/>
          <a:ext cx="1480241" cy="774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Recover</a:t>
          </a:r>
        </a:p>
      </dsp:txBody>
      <dsp:txXfrm>
        <a:off x="2095708" y="22676"/>
        <a:ext cx="1434889" cy="728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896-213E-4AFB-B156-D5D86DA225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25D-8ED6-48FE-AD22-AE257F7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896-213E-4AFB-B156-D5D86DA225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25D-8ED6-48FE-AD22-AE257F7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896-213E-4AFB-B156-D5D86DA225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25D-8ED6-48FE-AD22-AE257F7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8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896-213E-4AFB-B156-D5D86DA225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25D-8ED6-48FE-AD22-AE257F7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896-213E-4AFB-B156-D5D86DA225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25D-8ED6-48FE-AD22-AE257F7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896-213E-4AFB-B156-D5D86DA225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25D-8ED6-48FE-AD22-AE257F7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896-213E-4AFB-B156-D5D86DA225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25D-8ED6-48FE-AD22-AE257F7FD5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2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896-213E-4AFB-B156-D5D86DA225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25D-8ED6-48FE-AD22-AE257F7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896-213E-4AFB-B156-D5D86DA225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25D-8ED6-48FE-AD22-AE257F7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896-213E-4AFB-B156-D5D86DA225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25D-8ED6-48FE-AD22-AE257F7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BC7C896-213E-4AFB-B156-D5D86DA225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D25D-8ED6-48FE-AD22-AE257F7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9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BC7C896-213E-4AFB-B156-D5D86DA225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42BD25D-8ED6-48FE-AD22-AE257F7F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6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B1BF-A87E-54DC-3B45-63304F837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Cybersecurity in the Age of ICT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6AB2A-C46A-D766-F8E3-F40B198EC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Protecting Digital Assets in a Connected World</a:t>
            </a:r>
          </a:p>
          <a:p>
            <a:r>
              <a:rPr lang="en-US" dirty="0">
                <a:solidFill>
                  <a:schemeClr val="bg1"/>
                </a:solidFill>
              </a:rPr>
              <a:t>Name: Yash Raj</a:t>
            </a:r>
          </a:p>
          <a:p>
            <a:r>
              <a:rPr lang="en-US" dirty="0">
                <a:solidFill>
                  <a:schemeClr val="bg1"/>
                </a:solidFill>
              </a:rPr>
              <a:t>Roll No: 25K-0878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69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8347-3530-1B5B-C1EF-FA2B62D2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WannaCry (2017)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760887-17C5-43A5-309A-701B001003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2459504"/>
            <a:ext cx="74863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Ransomware attack spread worldwide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Infected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200,000+ computers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 countries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Affected hospitals, businesses, governments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Caused losses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billions of dollars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Lesson: Regular updates &amp; patches are essential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A9216F-DE43-343A-9427-E9975717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43" y="4522838"/>
            <a:ext cx="2842204" cy="21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39518"/>
      </p:ext>
    </p:extLst>
  </p:cSld>
  <p:clrMapOvr>
    <a:masterClrMapping/>
  </p:clrMapOvr>
  <p:transition spd="slow" advClick="0" advTm="2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5037-64DB-7EB9-2380-FCC0DC3A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Cybersecurity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DB1CE1-1408-45D1-7182-B845D5880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8310" y="2675789"/>
            <a:ext cx="1137099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Defense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detects attacks in real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Security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protecting online storage &amp; SaaS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Zero-Trust Security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"Never trust, always verify"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secure transactions &amp; data integrity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 Programs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training individuals against attacks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50319"/>
      </p:ext>
    </p:extLst>
  </p:cSld>
  <p:clrMapOvr>
    <a:masterClrMapping/>
  </p:clrMapOvr>
  <p:transition spd="slow" advClick="0" advTm="2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F6D5-01B9-AC72-638F-25601447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256" y="305930"/>
            <a:ext cx="7729728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6BB209-626E-5FDF-9ABE-33E5BEED1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994" y="2897637"/>
            <a:ext cx="1042625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ICT brings opportunities &amp; risks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ensures safe digital growth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defense protects individuals, businesses &amp; governments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Everyone (users + organizations) plays a role in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770087569"/>
      </p:ext>
    </p:extLst>
  </p:cSld>
  <p:clrMapOvr>
    <a:masterClrMapping/>
  </p:clrMapOvr>
  <p:transition spd="slow" advTm="2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10E7-9161-FC8F-DDD7-AEA1458C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62EC-E69B-E189-ACB4-F7F8DBA1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Algerian" panose="04020705040A02060702" pitchFamily="82" charset="0"/>
              </a:rPr>
              <a:t>           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4099673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414B-03A6-F53F-564F-D542EF41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00A70A-E137-A379-526B-6DC744DC6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7326" y="2298533"/>
            <a:ext cx="970547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Cybersecurity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Cyber Threats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ICT Tools for Cybersecurity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Process (SmartArt)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 of Strong Cybersecurity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Cybersecurity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Study (e.g., WannaCry Ransomware)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of Cybersecurity in 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Q&amp;A / Thank You</a:t>
            </a:r>
          </a:p>
        </p:txBody>
      </p:sp>
    </p:spTree>
    <p:extLst>
      <p:ext uri="{BB962C8B-B14F-4D97-AF65-F5344CB8AC3E}">
        <p14:creationId xmlns:p14="http://schemas.microsoft.com/office/powerpoint/2010/main" val="3856290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F4D4-5313-A15E-A8EE-4A42E952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880C-A2FB-A7F9-6E8A-BB560FE49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ICT = Information &amp; Communication Technology</a:t>
            </a:r>
          </a:p>
          <a:p>
            <a:r>
              <a:rPr lang="en-US" dirty="0"/>
              <a:t>Used in </a:t>
            </a:r>
            <a:r>
              <a:rPr lang="en-US" b="1" dirty="0"/>
              <a:t>education, healthcare, business, banking, governance</a:t>
            </a:r>
            <a:endParaRPr lang="en-US" dirty="0"/>
          </a:p>
          <a:p>
            <a:r>
              <a:rPr lang="en-US" dirty="0"/>
              <a:t>More ICT use → higher </a:t>
            </a:r>
            <a:r>
              <a:rPr lang="en-US" b="1" dirty="0"/>
              <a:t>cyber risks</a:t>
            </a:r>
            <a:endParaRPr lang="en-US" dirty="0"/>
          </a:p>
          <a:p>
            <a:r>
              <a:rPr lang="en-US" dirty="0"/>
              <a:t>Cybersecurity = protecting: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Networks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Goal: Ensure </a:t>
            </a:r>
            <a:r>
              <a:rPr lang="en-US" b="1" dirty="0"/>
              <a:t>confidentiality, integrity, availability (CIA Triad)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8723"/>
      </p:ext>
    </p:extLst>
  </p:cSld>
  <p:clrMapOvr>
    <a:masterClrMapping/>
  </p:clrMapOvr>
  <p:transition spd="slow" advClick="0" advTm="2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D19D-2B81-69BB-E21E-91862B88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2A8D-72C5-1C65-4913-CD096AC2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Protects Sensitive Data</a:t>
            </a:r>
            <a:r>
              <a:rPr lang="en-US" dirty="0"/>
              <a:t> → personal, financial, government</a:t>
            </a:r>
          </a:p>
          <a:p>
            <a:r>
              <a:rPr lang="en-US" b="1" dirty="0"/>
              <a:t>Ensures Business Continuity</a:t>
            </a:r>
            <a:r>
              <a:rPr lang="en-US" dirty="0"/>
              <a:t> → prevents downtime, financial losses</a:t>
            </a:r>
          </a:p>
          <a:p>
            <a:r>
              <a:rPr lang="en-US" b="1" dirty="0"/>
              <a:t>Builds Trust</a:t>
            </a:r>
            <a:r>
              <a:rPr lang="en-US" dirty="0"/>
              <a:t> → customers &amp; users feel safe</a:t>
            </a:r>
          </a:p>
          <a:p>
            <a:r>
              <a:rPr lang="en-US" b="1" dirty="0"/>
              <a:t>Supports Digital Growth</a:t>
            </a:r>
            <a:r>
              <a:rPr lang="en-US" dirty="0"/>
              <a:t> → encourages innovation in 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52245"/>
      </p:ext>
    </p:extLst>
  </p:cSld>
  <p:clrMapOvr>
    <a:masterClrMapping/>
  </p:clrMapOvr>
  <p:transition spd="slow" advClick="0" advTm="2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222A-5D44-3AD7-2F2A-0CA26C5C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Cyber Threats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5244F0-93D7-3F5C-9C97-2A0F7C69E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2792935"/>
            <a:ext cx="93442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Viruses &amp; Malware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disrupt or damage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Phishing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fake emails/websites to steal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Ransomware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hackers lock data until payment is made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Breaches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theft of confidential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Insider Threats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careless or malicious employees</a:t>
            </a:r>
          </a:p>
        </p:txBody>
      </p:sp>
    </p:spTree>
    <p:extLst>
      <p:ext uri="{BB962C8B-B14F-4D97-AF65-F5344CB8AC3E}">
        <p14:creationId xmlns:p14="http://schemas.microsoft.com/office/powerpoint/2010/main" val="1635731491"/>
      </p:ext>
    </p:extLst>
  </p:cSld>
  <p:clrMapOvr>
    <a:masterClrMapping/>
  </p:clrMapOvr>
  <p:transition spd="slow" advClick="0" advTm="2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195B-DB4F-9BAE-D6B6-2E4A0E35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ICT Security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341696-97B8-A269-DB9F-5DE9EE0CFC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3587" y="3011031"/>
            <a:ext cx="445401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Layer: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Firewalls (first defense)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 Layer: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 Layer: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Antivirus &amp; Anti-malware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Fourth Layer: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Multi-Factor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Bottom Layer: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Intrusion Detection Systems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D5F995-770F-A1CC-685F-EB5722D32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693241"/>
              </p:ext>
            </p:extLst>
          </p:nvPr>
        </p:nvGraphicFramePr>
        <p:xfrm>
          <a:off x="793135" y="2070471"/>
          <a:ext cx="5548671" cy="382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217052"/>
      </p:ext>
    </p:extLst>
  </p:cSld>
  <p:clrMapOvr>
    <a:masterClrMapping/>
  </p:clrMapOvr>
  <p:transition spd="slow" advClick="0" advTm="2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97B6-F41D-1F3C-8E08-18A9693A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A813-4755-6650-162B-9C3EC544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b="1" dirty="0"/>
              <a:t>Identify</a:t>
            </a:r>
            <a:r>
              <a:rPr lang="en-US" sz="3200" dirty="0"/>
              <a:t> – Assess potential risks</a:t>
            </a:r>
          </a:p>
          <a:p>
            <a:r>
              <a:rPr lang="en-US" sz="3200" b="1" dirty="0"/>
              <a:t>Protect</a:t>
            </a:r>
            <a:r>
              <a:rPr lang="en-US" sz="3200" dirty="0"/>
              <a:t> – Apply controls (firewalls, encryption)</a:t>
            </a:r>
          </a:p>
          <a:p>
            <a:r>
              <a:rPr lang="en-US" sz="3200" b="1" dirty="0"/>
              <a:t>Detect</a:t>
            </a:r>
            <a:r>
              <a:rPr lang="en-US" sz="3200" dirty="0"/>
              <a:t> – Monitor &amp; find suspicious activities</a:t>
            </a:r>
          </a:p>
          <a:p>
            <a:r>
              <a:rPr lang="en-US" sz="3200" b="1" dirty="0"/>
              <a:t>Respond</a:t>
            </a:r>
            <a:r>
              <a:rPr lang="en-US" sz="3200" dirty="0"/>
              <a:t> – Stop attacks quickly</a:t>
            </a:r>
          </a:p>
          <a:p>
            <a:r>
              <a:rPr lang="en-US" sz="3200" b="1" dirty="0"/>
              <a:t>Recover</a:t>
            </a:r>
            <a:r>
              <a:rPr lang="en-US" sz="3200" dirty="0"/>
              <a:t> – Restore systems &amp; learn from incidents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A38F93-BA2A-B9D8-1991-611B388D2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770792"/>
              </p:ext>
            </p:extLst>
          </p:nvPr>
        </p:nvGraphicFramePr>
        <p:xfrm>
          <a:off x="262193" y="4618528"/>
          <a:ext cx="4821084" cy="254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28390C4-2EB8-4933-6388-DC4730715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972189"/>
              </p:ext>
            </p:extLst>
          </p:nvPr>
        </p:nvGraphicFramePr>
        <p:xfrm>
          <a:off x="5717853" y="5506196"/>
          <a:ext cx="3553968" cy="77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4A48AD28-7321-E44B-2BDD-174B80B91C44}"/>
              </a:ext>
            </a:extLst>
          </p:cNvPr>
          <p:cNvSpPr/>
          <p:nvPr/>
        </p:nvSpPr>
        <p:spPr>
          <a:xfrm>
            <a:off x="5208836" y="5640765"/>
            <a:ext cx="383458" cy="3871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3195"/>
      </p:ext>
    </p:extLst>
  </p:cSld>
  <p:clrMapOvr>
    <a:masterClrMapping/>
  </p:clrMapOvr>
  <p:transition spd="slow" advClick="0" advTm="2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898D-1714-E03B-3843-30206ED6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BD4F-A946-CB19-0A66-2AFF737D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Protects Data &amp; Privacy</a:t>
            </a:r>
            <a:r>
              <a:rPr lang="en-US" sz="2400" dirty="0"/>
              <a:t> → avoids leaks</a:t>
            </a:r>
          </a:p>
          <a:p>
            <a:r>
              <a:rPr lang="en-US" sz="2400" b="1" dirty="0"/>
              <a:t>Maintains Reputation</a:t>
            </a:r>
            <a:r>
              <a:rPr lang="en-US" sz="2400" dirty="0"/>
              <a:t> → customers trust secured organizations</a:t>
            </a:r>
          </a:p>
          <a:p>
            <a:r>
              <a:rPr lang="en-US" sz="2400" b="1" dirty="0"/>
              <a:t>Legal Compliance</a:t>
            </a:r>
            <a:r>
              <a:rPr lang="en-US" sz="2400" dirty="0"/>
              <a:t> → meets data protection laws (GDPR, etc.)</a:t>
            </a:r>
          </a:p>
          <a:p>
            <a:r>
              <a:rPr lang="en-US" sz="2400" b="1" dirty="0"/>
              <a:t>Supports Innovation</a:t>
            </a:r>
            <a:r>
              <a:rPr lang="en-US" sz="2400" dirty="0"/>
              <a:t> → organizations can safely use 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41545"/>
      </p:ext>
    </p:extLst>
  </p:cSld>
  <p:clrMapOvr>
    <a:masterClrMapping/>
  </p:clrMapOvr>
  <p:transition spd="slow" advClick="0" advTm="2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4BED-9EEF-4757-4A09-D0013833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Cybersecurity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6BF123-6A5E-DE14-9208-388092E53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430" y="4195494"/>
            <a:ext cx="1098249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Hacking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AI-driven cyber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expensive tools &amp;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Professionals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shortage of skilled cybersecurity experts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weak passwords, phishing victims</a:t>
            </a:r>
          </a:p>
        </p:txBody>
      </p:sp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2FE7FD2E-CA88-14DB-600A-3C45717FA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0548" y="2153412"/>
            <a:ext cx="3170903" cy="17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8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2000">
        <p14:reveal/>
      </p:transition>
    </mc:Choice>
    <mc:Fallback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</TotalTime>
  <Words>458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Algerian</vt:lpstr>
      <vt:lpstr>Arial</vt:lpstr>
      <vt:lpstr>Gill Sans MT</vt:lpstr>
      <vt:lpstr>Parcel</vt:lpstr>
      <vt:lpstr>Cybersecurity in the Age of ICT</vt:lpstr>
      <vt:lpstr>Agenda</vt:lpstr>
      <vt:lpstr>Introduction</vt:lpstr>
      <vt:lpstr>Importance of Cybersecurity</vt:lpstr>
      <vt:lpstr>Common Cyber Threats</vt:lpstr>
      <vt:lpstr>ICT Security Tools</vt:lpstr>
      <vt:lpstr>Cybersecurity Process</vt:lpstr>
      <vt:lpstr>Advantages of Cybersecurity</vt:lpstr>
      <vt:lpstr>Challenges in Cybersecurity</vt:lpstr>
      <vt:lpstr>Case Study: WannaCry (2017)</vt:lpstr>
      <vt:lpstr>Future of Cybersecurity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Neeta Bhagdev</dc:creator>
  <cp:lastModifiedBy>Neeta Bhagdev</cp:lastModifiedBy>
  <cp:revision>1</cp:revision>
  <dcterms:created xsi:type="dcterms:W3CDTF">2025-10-04T18:23:10Z</dcterms:created>
  <dcterms:modified xsi:type="dcterms:W3CDTF">2025-10-04T19:03:49Z</dcterms:modified>
</cp:coreProperties>
</file>