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57" r:id="rId2"/>
    <p:sldId id="332" r:id="rId3"/>
    <p:sldId id="333" r:id="rId4"/>
    <p:sldId id="320" r:id="rId5"/>
    <p:sldId id="308" r:id="rId6"/>
    <p:sldId id="322" r:id="rId7"/>
    <p:sldId id="334" r:id="rId8"/>
    <p:sldId id="335" r:id="rId9"/>
    <p:sldId id="30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EAA0D-6EE3-467E-8011-EE2413D064F5}"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D275E-85F0-4FDA-A433-22E1A2F70201}" type="slidenum">
              <a:rPr lang="en-IN" smtClean="0"/>
              <a:t>‹#›</a:t>
            </a:fld>
            <a:endParaRPr lang="en-IN"/>
          </a:p>
        </p:txBody>
      </p:sp>
    </p:spTree>
    <p:extLst>
      <p:ext uri="{BB962C8B-B14F-4D97-AF65-F5344CB8AC3E}">
        <p14:creationId xmlns:p14="http://schemas.microsoft.com/office/powerpoint/2010/main" val="295899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24188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SOFTWARE ENGINEERING</a:t>
            </a:r>
          </a:p>
        </p:txBody>
      </p:sp>
      <p:sp>
        <p:nvSpPr>
          <p:cNvPr id="6" name="Slide Number Placeholder 5"/>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370907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SOFTWARE ENGINEERING</a:t>
            </a:r>
          </a:p>
        </p:txBody>
      </p:sp>
      <p:sp>
        <p:nvSpPr>
          <p:cNvPr id="6" name="Slide Number Placeholder 5"/>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297575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SOFTWARE ENGINEERING</a:t>
            </a:r>
          </a:p>
        </p:txBody>
      </p:sp>
      <p:sp>
        <p:nvSpPr>
          <p:cNvPr id="6" name="Slide Number Placeholder 5"/>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302442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4878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a:t>SOFTWARE ENGINEERING</a:t>
            </a:r>
            <a:endParaRPr lang="en-US" dirty="0"/>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470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a:t>SOFTWARE ENGINEERING</a:t>
            </a:r>
            <a:endParaRPr lang="en-US" dirty="0"/>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257693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a:t>SOFTWARE ENGINEERING</a:t>
            </a:r>
            <a:endParaRPr lang="en-US" dirty="0"/>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1495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393813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a:t>SOFTWARE ENGINEERING</a:t>
            </a:r>
            <a:endParaRPr lang="en-US" dirty="0"/>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3414038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a:t>SOFTWARE ENGINEERING</a:t>
            </a:r>
            <a:endParaRPr lang="en-US" dirty="0"/>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91750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SOFTWARE ENGINEERING</a:t>
            </a:r>
          </a:p>
        </p:txBody>
      </p:sp>
      <p:sp>
        <p:nvSpPr>
          <p:cNvPr id="6" name="Slide Number Placeholder 5"/>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132185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SOFTWARE ENGINEERING</a:t>
            </a:r>
          </a:p>
        </p:txBody>
      </p:sp>
      <p:sp>
        <p:nvSpPr>
          <p:cNvPr id="6" name="Slide Number Placeholder 5"/>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406421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SOFTWARE ENGINEERING</a:t>
            </a:r>
          </a:p>
        </p:txBody>
      </p:sp>
      <p:sp>
        <p:nvSpPr>
          <p:cNvPr id="7" name="Slide Number Placeholder 6"/>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322401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SOFTWARE ENGINEERING</a:t>
            </a:r>
          </a:p>
        </p:txBody>
      </p:sp>
      <p:sp>
        <p:nvSpPr>
          <p:cNvPr id="9" name="Slide Number Placeholder 8"/>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388731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SOFTWARE ENGINEERING</a:t>
            </a:r>
          </a:p>
        </p:txBody>
      </p:sp>
      <p:sp>
        <p:nvSpPr>
          <p:cNvPr id="5" name="Slide Number Placeholder 4"/>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415636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SOFTWARE ENGINEERING</a:t>
            </a:r>
          </a:p>
        </p:txBody>
      </p:sp>
      <p:sp>
        <p:nvSpPr>
          <p:cNvPr id="4" name="Slide Number Placeholder 3"/>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2882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SOFTWARE ENGINEERING</a:t>
            </a:r>
          </a:p>
        </p:txBody>
      </p:sp>
      <p:sp>
        <p:nvSpPr>
          <p:cNvPr id="7" name="Slide Number Placeholder 6"/>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138468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SOFTWARE ENGINEERING</a:t>
            </a:r>
          </a:p>
        </p:txBody>
      </p:sp>
      <p:sp>
        <p:nvSpPr>
          <p:cNvPr id="7" name="Slide Number Placeholder 6"/>
          <p:cNvSpPr>
            <a:spLocks noGrp="1"/>
          </p:cNvSpPr>
          <p:nvPr>
            <p:ph type="sldNum" sz="quarter" idx="12"/>
          </p:nvPr>
        </p:nvSpPr>
        <p:spPr/>
        <p:txBody>
          <a:bodyPr/>
          <a:lstStyle/>
          <a:p>
            <a:fld id="{17184E4A-4F2E-408A-9BFC-9FE601AF496B}" type="slidenum">
              <a:rPr lang="en-IN" smtClean="0"/>
              <a:t>‹#›</a:t>
            </a:fld>
            <a:endParaRPr lang="en-IN"/>
          </a:p>
        </p:txBody>
      </p:sp>
    </p:spTree>
    <p:extLst>
      <p:ext uri="{BB962C8B-B14F-4D97-AF65-F5344CB8AC3E}">
        <p14:creationId xmlns:p14="http://schemas.microsoft.com/office/powerpoint/2010/main" val="333621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SOFTWARE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84E4A-4F2E-408A-9BFC-9FE601AF496B}" type="slidenum">
              <a:rPr lang="en-IN" smtClean="0"/>
              <a:t>‹#›</a:t>
            </a:fld>
            <a:endParaRPr lang="en-IN"/>
          </a:p>
        </p:txBody>
      </p:sp>
    </p:spTree>
    <p:extLst>
      <p:ext uri="{BB962C8B-B14F-4D97-AF65-F5344CB8AC3E}">
        <p14:creationId xmlns:p14="http://schemas.microsoft.com/office/powerpoint/2010/main" val="147301552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801"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25287" y="1126435"/>
            <a:ext cx="4733415" cy="3222953"/>
          </a:xfrm>
        </p:spPr>
        <p:txBody>
          <a:bodyPr>
            <a:normAutofit/>
          </a:bodyPr>
          <a:lstStyle/>
          <a:p>
            <a:r>
              <a:rPr lang="en-US" sz="3200" dirty="0"/>
              <a:t>SOFTWARE ENGINEERING</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225287" y="4349388"/>
            <a:ext cx="4223000" cy="1781123"/>
          </a:xfrm>
        </p:spPr>
        <p:txBody>
          <a:bodyPr/>
          <a:lstStyle/>
          <a:p>
            <a:r>
              <a:rPr lang="en-US" dirty="0"/>
              <a:t>FRELLO</a:t>
            </a:r>
          </a:p>
          <a:p>
            <a:r>
              <a:rPr lang="en-US" dirty="0"/>
              <a:t>FINAL REVIEW</a:t>
            </a:r>
          </a:p>
        </p:txBody>
      </p:sp>
      <p:pic>
        <p:nvPicPr>
          <p:cNvPr id="12" name="Picture Placeholder 11">
            <a:extLst>
              <a:ext uri="{FF2B5EF4-FFF2-40B4-BE49-F238E27FC236}">
                <a16:creationId xmlns:a16="http://schemas.microsoft.com/office/drawing/2014/main" id="{34B0766A-DF5F-4020-B376-0D6430FE7EE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954" r="20809"/>
          <a:stretch/>
        </p:blipFill>
        <p:spPr>
          <a:xfrm>
            <a:off x="4958701" y="507722"/>
            <a:ext cx="6411663" cy="5622788"/>
          </a:xfrm>
        </p:spPr>
      </p:pic>
    </p:spTree>
    <p:extLst>
      <p:ext uri="{BB962C8B-B14F-4D97-AF65-F5344CB8AC3E}">
        <p14:creationId xmlns:p14="http://schemas.microsoft.com/office/powerpoint/2010/main" val="2454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A9F0BF-3677-4288-B4E6-4654A30E9093}"/>
              </a:ext>
            </a:extLst>
          </p:cNvPr>
          <p:cNvSpPr>
            <a:spLocks noGrp="1"/>
          </p:cNvSpPr>
          <p:nvPr>
            <p:ph type="title"/>
          </p:nvPr>
        </p:nvSpPr>
        <p:spPr/>
        <p:txBody>
          <a:bodyPr/>
          <a:lstStyle/>
          <a:p>
            <a:r>
              <a:rPr lang="en-US" dirty="0"/>
              <a:t>Team</a:t>
            </a:r>
          </a:p>
        </p:txBody>
      </p:sp>
      <p:sp>
        <p:nvSpPr>
          <p:cNvPr id="9" name="Footer Placeholder 8">
            <a:extLst>
              <a:ext uri="{FF2B5EF4-FFF2-40B4-BE49-F238E27FC236}">
                <a16:creationId xmlns:a16="http://schemas.microsoft.com/office/drawing/2014/main" id="{93D51D4B-995C-4B11-99DF-70EFFA5A6459}"/>
              </a:ext>
            </a:extLst>
          </p:cNvPr>
          <p:cNvSpPr>
            <a:spLocks noGrp="1"/>
          </p:cNvSpPr>
          <p:nvPr>
            <p:ph type="ftr" sz="quarter" idx="11"/>
          </p:nvPr>
        </p:nvSpPr>
        <p:spPr/>
        <p:txBody>
          <a:bodyPr/>
          <a:lstStyle/>
          <a:p>
            <a:r>
              <a:rPr lang="en-US"/>
              <a:t>SOFTWARE ENGINEERING</a:t>
            </a:r>
            <a:endParaRPr lang="en-US" dirty="0"/>
          </a:p>
        </p:txBody>
      </p:sp>
      <p:sp>
        <p:nvSpPr>
          <p:cNvPr id="12" name="Slide Number Placeholder 11">
            <a:extLst>
              <a:ext uri="{FF2B5EF4-FFF2-40B4-BE49-F238E27FC236}">
                <a16:creationId xmlns:a16="http://schemas.microsoft.com/office/drawing/2014/main" id="{2ED516DC-C8A4-4CBA-8798-5509B023FC0D}"/>
              </a:ext>
            </a:extLst>
          </p:cNvPr>
          <p:cNvSpPr>
            <a:spLocks noGrp="1"/>
          </p:cNvSpPr>
          <p:nvPr>
            <p:ph type="sldNum" sz="quarter" idx="12"/>
          </p:nvPr>
        </p:nvSpPr>
        <p:spPr/>
        <p:txBody>
          <a:bodyPr/>
          <a:lstStyle/>
          <a:p>
            <a:fld id="{5EA792F7-1D9E-4C7E-A103-E8EDFDC2691E}" type="slidenum">
              <a:rPr lang="en-US" smtClean="0"/>
              <a:t>2</a:t>
            </a:fld>
            <a:endParaRPr lang="en-US" dirty="0"/>
          </a:p>
        </p:txBody>
      </p:sp>
      <p:sp>
        <p:nvSpPr>
          <p:cNvPr id="2" name="TextBox 1">
            <a:extLst>
              <a:ext uri="{FF2B5EF4-FFF2-40B4-BE49-F238E27FC236}">
                <a16:creationId xmlns:a16="http://schemas.microsoft.com/office/drawing/2014/main" id="{CF0845B7-F8E2-4744-89F9-A5D40A81730E}"/>
              </a:ext>
            </a:extLst>
          </p:cNvPr>
          <p:cNvSpPr txBox="1"/>
          <p:nvPr/>
        </p:nvSpPr>
        <p:spPr>
          <a:xfrm>
            <a:off x="699053" y="2160104"/>
            <a:ext cx="8269356" cy="2246769"/>
          </a:xfrm>
          <a:prstGeom prst="rect">
            <a:avLst/>
          </a:prstGeom>
          <a:noFill/>
        </p:spPr>
        <p:txBody>
          <a:bodyPr wrap="square" rtlCol="0">
            <a:spAutoFit/>
          </a:bodyPr>
          <a:lstStyle/>
          <a:p>
            <a:r>
              <a:rPr lang="en-US" sz="2800" dirty="0"/>
              <a:t>YASH RAY 19BCE0235</a:t>
            </a:r>
          </a:p>
          <a:p>
            <a:endParaRPr lang="en-US" sz="2800" dirty="0"/>
          </a:p>
          <a:p>
            <a:r>
              <a:rPr lang="en-US" sz="2800" dirty="0"/>
              <a:t>SHRUTI SHREYA 19BCE0133</a:t>
            </a:r>
          </a:p>
          <a:p>
            <a:endParaRPr lang="en-US" sz="2800" dirty="0"/>
          </a:p>
          <a:p>
            <a:r>
              <a:rPr lang="en-US" sz="2800" dirty="0"/>
              <a:t>SOURAV PANDEY 19BCE0365</a:t>
            </a:r>
          </a:p>
        </p:txBody>
      </p:sp>
    </p:spTree>
    <p:extLst>
      <p:ext uri="{BB962C8B-B14F-4D97-AF65-F5344CB8AC3E}">
        <p14:creationId xmlns:p14="http://schemas.microsoft.com/office/powerpoint/2010/main" val="135257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p:txBody>
          <a:bodyPr>
            <a:normAutofit/>
          </a:bodyPr>
          <a:lstStyle/>
          <a:p>
            <a:r>
              <a:rPr lang="en-US" dirty="0"/>
              <a:t>ABSTRACT </a:t>
            </a:r>
          </a:p>
          <a:p>
            <a:r>
              <a:rPr lang="en-US" dirty="0"/>
              <a:t>SCOPE</a:t>
            </a:r>
          </a:p>
          <a:p>
            <a:r>
              <a:rPr lang="en-US" dirty="0"/>
              <a:t>PROJECT DESCRPTION</a:t>
            </a:r>
          </a:p>
          <a:p>
            <a:r>
              <a:rPr lang="en-US" dirty="0"/>
              <a:t>RESULTS/OUTCOMES</a:t>
            </a:r>
          </a:p>
        </p:txBody>
      </p:sp>
      <p:pic>
        <p:nvPicPr>
          <p:cNvPr id="11" name="Picture Placeholder 10">
            <a:extLst>
              <a:ext uri="{FF2B5EF4-FFF2-40B4-BE49-F238E27FC236}">
                <a16:creationId xmlns:a16="http://schemas.microsoft.com/office/drawing/2014/main" id="{63B019C8-98A0-4EA7-A5A0-77350E470D8C}"/>
              </a:ext>
            </a:extLst>
          </p:cNvPr>
          <p:cNvPicPr>
            <a:picLocks noGrp="1" noChangeAspect="1"/>
          </p:cNvPicPr>
          <p:nvPr>
            <p:ph type="pic" sz="quarter" idx="13"/>
          </p:nvPr>
        </p:nvPicPr>
        <p:blipFill rotWithShape="1">
          <a:blip r:embed="rId2"/>
          <a:srcRect l="41115" t="1191" r="-10185" b="-1191"/>
          <a:stretch/>
        </p:blipFill>
        <p:spPr>
          <a:xfrm>
            <a:off x="7493264" y="1408554"/>
            <a:ext cx="3668718" cy="3217332"/>
          </a:xfrm>
        </p:spPr>
      </p:pic>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a:t>SOFTWARE ENGINEERING</a:t>
            </a:r>
            <a:endParaRPr lang="en-US" dirty="0"/>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51291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791609"/>
          </a:xfrm>
        </p:spPr>
        <p:txBody>
          <a:bodyPr vert="horz" lIns="91440" tIns="45720" rIns="91440" bIns="45720" rtlCol="0" anchor="b">
            <a:normAutofit fontScale="90000"/>
          </a:bodyPr>
          <a:lstStyle/>
          <a:p>
            <a:r>
              <a:rPr lang="en-US" sz="3600" dirty="0">
                <a:latin typeface="Times New Roman" panose="02020603050405020304" pitchFamily="18" charset="0"/>
                <a:cs typeface="Times New Roman" panose="02020603050405020304" pitchFamily="18" charset="0"/>
              </a:rPr>
              <a:t>ABSTRACT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04261" y="1113184"/>
            <a:ext cx="5291739" cy="4937708"/>
          </a:xfrm>
        </p:spPr>
        <p:txBody>
          <a:bodyPr vert="horz" lIns="91440" tIns="45720" rIns="91440" bIns="45720" rtlCol="0">
            <a:normAutofit fontScale="77500" lnSpcReduction="20000"/>
          </a:bodyPr>
          <a:lstStyle/>
          <a:p>
            <a:pPr marL="6350" marR="3175" indent="-6350" algn="just">
              <a:lnSpc>
                <a:spcPct val="150000"/>
              </a:lnSpc>
              <a:spcAft>
                <a:spcPts val="165"/>
              </a:spcAft>
            </a:pPr>
            <a:r>
              <a:rPr lang="en-IN" sz="2100" dirty="0">
                <a:effectLst/>
                <a:latin typeface="Times New Roman" panose="02020603050405020304" pitchFamily="18" charset="0"/>
                <a:ea typeface="Times New Roman" panose="02020603050405020304" pitchFamily="18" charset="0"/>
              </a:rPr>
              <a:t>Our Project is a software which will help set personal goals for an individual. Developing a software requires determination apart from all other aspects and skills and what better way to stay determined than to set your own goals and meet them. It will enable every user to create an account and organize their work as per their own needs and comfort. They will be secured, so only that particular user will be able to access and edit their timeline. </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Our Project  is general-purpose, Web-based software, which can be used for complex multi-user projects for business. In addition to tracking the status of tasks, it includes a powerful system for logging and reporting time spent on tasks. Combined with powerful reporting mechanisms, it also provides many customisation options for a better view and interface.</a:t>
            </a:r>
            <a:endParaRPr lang="en-IN" sz="2100" dirty="0">
              <a:effectLst/>
              <a:latin typeface="Times New Roman" panose="02020603050405020304" pitchFamily="18" charset="0"/>
              <a:ea typeface="Times New Roman" panose="02020603050405020304" pitchFamily="18" charset="0"/>
            </a:endParaRPr>
          </a:p>
          <a:p>
            <a:pPr algn="just"/>
            <a:endParaRPr lang="en-US" sz="1400" dirty="0"/>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p:txBody>
          <a:bodyPr/>
          <a:lstStyle/>
          <a:p>
            <a:r>
              <a:rPr lang="en-US"/>
              <a:t>SOFTWARE ENGINEERING</a:t>
            </a:r>
            <a:endParaRPr lang="en-US" dirty="0"/>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4</a:t>
            </a:fld>
            <a:endParaRPr lang="en-US" dirty="0">
              <a:solidFill>
                <a:schemeClr val="tx1"/>
              </a:solidFill>
            </a:endParaRPr>
          </a:p>
        </p:txBody>
      </p:sp>
      <p:pic>
        <p:nvPicPr>
          <p:cNvPr id="6" name="Picture Placeholder 5">
            <a:extLst>
              <a:ext uri="{FF2B5EF4-FFF2-40B4-BE49-F238E27FC236}">
                <a16:creationId xmlns:a16="http://schemas.microsoft.com/office/drawing/2014/main" id="{16E05239-78BA-498F-97C4-8AB90B8A9FD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57" r="1557"/>
          <a:stretch>
            <a:fillRect/>
          </a:stretch>
        </p:blipFill>
        <p:spPr/>
      </p:pic>
      <p:pic>
        <p:nvPicPr>
          <p:cNvPr id="3" name="Picture Placeholder 2">
            <a:extLst>
              <a:ext uri="{FF2B5EF4-FFF2-40B4-BE49-F238E27FC236}">
                <a16:creationId xmlns:a16="http://schemas.microsoft.com/office/drawing/2014/main" id="{13A0650E-D2EE-4B37-9AD7-37B03470FB5E}"/>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11271" b="11271"/>
          <a:stretch>
            <a:fillRect/>
          </a:stretch>
        </p:blipFill>
        <p:spPr/>
      </p:pic>
    </p:spTree>
    <p:extLst>
      <p:ext uri="{BB962C8B-B14F-4D97-AF65-F5344CB8AC3E}">
        <p14:creationId xmlns:p14="http://schemas.microsoft.com/office/powerpoint/2010/main" val="21447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716696" y="576320"/>
            <a:ext cx="3453292" cy="2577893"/>
          </a:xfrm>
        </p:spPr>
        <p:txBody>
          <a:bodyPr>
            <a:normAutofit/>
          </a:bodyPr>
          <a:lstStyle/>
          <a:p>
            <a:r>
              <a:rPr lang="en-US" sz="4400" dirty="0"/>
              <a:t>SCOPE:-</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031119" y="2451158"/>
            <a:ext cx="4505292" cy="2577893"/>
          </a:xfrm>
        </p:spPr>
        <p:txBody>
          <a:bodyPr>
            <a:normAutofit lnSpcReduction="10000"/>
          </a:bodyPr>
          <a:lstStyle/>
          <a:p>
            <a:r>
              <a:rPr lang="en-IN" sz="2000" dirty="0">
                <a:effectLst/>
                <a:latin typeface="Times New Roman" panose="02020603050405020304" pitchFamily="18" charset="0"/>
                <a:ea typeface="Times New Roman" panose="02020603050405020304" pitchFamily="18" charset="0"/>
              </a:rPr>
              <a:t>To enable any user or organization to increase their daily efficiency by storing and maintaining different timelines and progress of their work routine or project deadlines privately/publicly as per their own needs and comfort and analyse their timetable.</a:t>
            </a:r>
          </a:p>
          <a:p>
            <a:endParaRPr lang="en-US" sz="2000" dirty="0"/>
          </a:p>
        </p:txBody>
      </p:sp>
      <p:pic>
        <p:nvPicPr>
          <p:cNvPr id="8" name="Picture Placeholder 7">
            <a:extLst>
              <a:ext uri="{FF2B5EF4-FFF2-40B4-BE49-F238E27FC236}">
                <a16:creationId xmlns:a16="http://schemas.microsoft.com/office/drawing/2014/main" id="{AAF1264B-0B42-4E6F-89A3-AB84BD8EC3EE}"/>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7666" t="378" r="-166" b="-378"/>
          <a:stretch/>
        </p:blipFill>
        <p:spPr>
          <a:xfrm>
            <a:off x="6536411" y="254456"/>
            <a:ext cx="4203526" cy="4203526"/>
          </a:xfrm>
        </p:spPr>
      </p:pic>
    </p:spTree>
    <p:extLst>
      <p:ext uri="{BB962C8B-B14F-4D97-AF65-F5344CB8AC3E}">
        <p14:creationId xmlns:p14="http://schemas.microsoft.com/office/powerpoint/2010/main" val="71277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136526"/>
            <a:ext cx="5177077" cy="887032"/>
          </a:xfrm>
        </p:spPr>
        <p:txBody>
          <a:bodyPr>
            <a:normAutofit/>
          </a:bodyPr>
          <a:lstStyle/>
          <a:p>
            <a:r>
              <a:rPr lang="en-IN" sz="2800" b="1" dirty="0">
                <a:effectLst/>
                <a:latin typeface="Times New Roman" panose="02020603050405020304" pitchFamily="18" charset="0"/>
                <a:ea typeface="Times New Roman" panose="02020603050405020304" pitchFamily="18" charset="0"/>
              </a:rPr>
              <a:t>PROJECT DESCRIPTION</a:t>
            </a:r>
            <a:endParaRPr lang="en-US" sz="6000" dirty="0"/>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438736" y="1023558"/>
            <a:ext cx="6466725" cy="4962353"/>
          </a:xfrm>
        </p:spPr>
        <p:txBody>
          <a:bodyPr>
            <a:normAutofit fontScale="92500" lnSpcReduction="10000"/>
          </a:bodyPr>
          <a:lstStyle/>
          <a:p>
            <a:pPr marL="0" indent="0" algn="just"/>
            <a:r>
              <a:rPr lang="en-IN" sz="2400" dirty="0">
                <a:effectLst/>
                <a:latin typeface="Times New Roman" panose="02020603050405020304" pitchFamily="18" charset="0"/>
                <a:ea typeface="Times New Roman" panose="02020603050405020304" pitchFamily="18" charset="0"/>
              </a:rPr>
              <a:t>To create a platform for users/organizations to organize their work and store timeline of their work routine. Enable every user to create an account and organize their work as per their own needs and comfort. They will be secured, so only that particular user / organization will be able to access and edit their timeline. They include work hours trackers, communication platforms, project and task organizers, scheduling software, team management systems, calendar apps, and report making tools, and many others. It also provides a customisation window where user can change background or  text colour for better interactivity and interface. Lists created by users can store any project milestone or activities followed by the due deadline of their project. It can also store start and finish date for each project segment. Later all the details can be stored and viewed by the user in offline mode for better accessibility and user satisfaction.</a:t>
            </a:r>
          </a:p>
          <a:p>
            <a:pPr marL="0" indent="0" algn="just"/>
            <a:endParaRPr lang="en-US" sz="3600"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SOFTWARE ENGINEERING</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6</a:t>
            </a:fld>
            <a:endParaRPr lang="en-US" dirty="0">
              <a:solidFill>
                <a:srgbClr val="898989"/>
              </a:solidFill>
            </a:endParaRPr>
          </a:p>
        </p:txBody>
      </p:sp>
    </p:spTree>
    <p:extLst>
      <p:ext uri="{BB962C8B-B14F-4D97-AF65-F5344CB8AC3E}">
        <p14:creationId xmlns:p14="http://schemas.microsoft.com/office/powerpoint/2010/main" val="407926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0742-7233-4D70-A563-418507464C1F}"/>
              </a:ext>
            </a:extLst>
          </p:cNvPr>
          <p:cNvSpPr>
            <a:spLocks noGrp="1"/>
          </p:cNvSpPr>
          <p:nvPr>
            <p:ph type="title"/>
          </p:nvPr>
        </p:nvSpPr>
        <p:spPr>
          <a:xfrm>
            <a:off x="2305879" y="967410"/>
            <a:ext cx="6378907" cy="887031"/>
          </a:xfrm>
        </p:spPr>
        <p:txBody>
          <a:bodyPr>
            <a:normAutofit/>
          </a:bodyPr>
          <a:lstStyle/>
          <a:p>
            <a:pPr algn="l"/>
            <a:endParaRPr lang="en-IN" sz="2000" dirty="0"/>
          </a:p>
        </p:txBody>
      </p:sp>
      <p:sp>
        <p:nvSpPr>
          <p:cNvPr id="3" name="Text Placeholder 2">
            <a:extLst>
              <a:ext uri="{FF2B5EF4-FFF2-40B4-BE49-F238E27FC236}">
                <a16:creationId xmlns:a16="http://schemas.microsoft.com/office/drawing/2014/main" id="{4B1BE601-ED3F-4DCD-8ED9-AB7E948C20AF}"/>
              </a:ext>
            </a:extLst>
          </p:cNvPr>
          <p:cNvSpPr>
            <a:spLocks noGrp="1"/>
          </p:cNvSpPr>
          <p:nvPr>
            <p:ph type="body" sz="quarter" idx="13"/>
          </p:nvPr>
        </p:nvSpPr>
        <p:spPr>
          <a:xfrm>
            <a:off x="3042089" y="136525"/>
            <a:ext cx="5177572" cy="887031"/>
          </a:xfrm>
        </p:spPr>
        <p:txBody>
          <a:bodyPr/>
          <a:lstStyle/>
          <a:p>
            <a:r>
              <a:rPr lang="en-US" dirty="0"/>
              <a:t>RESULTS/OUTCOMES</a:t>
            </a:r>
            <a:endParaRPr lang="en-IN" dirty="0"/>
          </a:p>
        </p:txBody>
      </p:sp>
      <p:sp>
        <p:nvSpPr>
          <p:cNvPr id="4" name="Footer Placeholder 3">
            <a:extLst>
              <a:ext uri="{FF2B5EF4-FFF2-40B4-BE49-F238E27FC236}">
                <a16:creationId xmlns:a16="http://schemas.microsoft.com/office/drawing/2014/main" id="{F1209AB8-BED0-4B0C-95B4-4E95AA2381C9}"/>
              </a:ext>
            </a:extLst>
          </p:cNvPr>
          <p:cNvSpPr>
            <a:spLocks noGrp="1"/>
          </p:cNvSpPr>
          <p:nvPr>
            <p:ph type="ftr" sz="quarter" idx="11"/>
          </p:nvPr>
        </p:nvSpPr>
        <p:spPr/>
        <p:txBody>
          <a:bodyPr/>
          <a:lstStyle/>
          <a:p>
            <a:r>
              <a:rPr lang="en-US"/>
              <a:t>SOFTWARE ENGINEERING</a:t>
            </a:r>
            <a:endParaRPr lang="en-US" dirty="0"/>
          </a:p>
        </p:txBody>
      </p:sp>
      <p:sp>
        <p:nvSpPr>
          <p:cNvPr id="5" name="Slide Number Placeholder 4">
            <a:extLst>
              <a:ext uri="{FF2B5EF4-FFF2-40B4-BE49-F238E27FC236}">
                <a16:creationId xmlns:a16="http://schemas.microsoft.com/office/drawing/2014/main" id="{711361ED-FB04-4927-9196-08659DD44166}"/>
              </a:ext>
            </a:extLst>
          </p:cNvPr>
          <p:cNvSpPr>
            <a:spLocks noGrp="1"/>
          </p:cNvSpPr>
          <p:nvPr>
            <p:ph type="sldNum" sz="quarter" idx="12"/>
          </p:nvPr>
        </p:nvSpPr>
        <p:spPr/>
        <p:txBody>
          <a:bodyPr/>
          <a:lstStyle/>
          <a:p>
            <a:fld id="{5EA792F7-1D9E-4C7E-A103-E8EDFDC2691E}" type="slidenum">
              <a:rPr lang="en-US" smtClean="0">
                <a:solidFill>
                  <a:srgbClr val="898989"/>
                </a:solidFill>
              </a:rPr>
              <a:t>7</a:t>
            </a:fld>
            <a:endParaRPr lang="en-US" dirty="0">
              <a:solidFill>
                <a:srgbClr val="898989"/>
              </a:solidFill>
            </a:endParaRPr>
          </a:p>
        </p:txBody>
      </p:sp>
      <p:pic>
        <p:nvPicPr>
          <p:cNvPr id="7" name="Picture 6">
            <a:extLst>
              <a:ext uri="{FF2B5EF4-FFF2-40B4-BE49-F238E27FC236}">
                <a16:creationId xmlns:a16="http://schemas.microsoft.com/office/drawing/2014/main" id="{48375B69-2C6D-4485-9528-E78F050DC6E0}"/>
              </a:ext>
            </a:extLst>
          </p:cNvPr>
          <p:cNvPicPr>
            <a:picLocks noChangeAspect="1"/>
          </p:cNvPicPr>
          <p:nvPr/>
        </p:nvPicPr>
        <p:blipFill>
          <a:blip r:embed="rId2"/>
          <a:stretch>
            <a:fillRect/>
          </a:stretch>
        </p:blipFill>
        <p:spPr>
          <a:xfrm>
            <a:off x="251792" y="1410925"/>
            <a:ext cx="5565912" cy="3448070"/>
          </a:xfrm>
          <a:prstGeom prst="rect">
            <a:avLst/>
          </a:prstGeom>
        </p:spPr>
      </p:pic>
      <p:pic>
        <p:nvPicPr>
          <p:cNvPr id="12" name="Picture 11">
            <a:extLst>
              <a:ext uri="{FF2B5EF4-FFF2-40B4-BE49-F238E27FC236}">
                <a16:creationId xmlns:a16="http://schemas.microsoft.com/office/drawing/2014/main" id="{6188D265-E0FA-45AF-AC60-899B51703D8C}"/>
              </a:ext>
            </a:extLst>
          </p:cNvPr>
          <p:cNvPicPr>
            <a:picLocks noChangeAspect="1"/>
          </p:cNvPicPr>
          <p:nvPr/>
        </p:nvPicPr>
        <p:blipFill>
          <a:blip r:embed="rId3"/>
          <a:stretch>
            <a:fillRect/>
          </a:stretch>
        </p:blipFill>
        <p:spPr>
          <a:xfrm>
            <a:off x="6211958" y="1410925"/>
            <a:ext cx="5728250" cy="3448070"/>
          </a:xfrm>
          <a:prstGeom prst="rect">
            <a:avLst/>
          </a:prstGeom>
        </p:spPr>
      </p:pic>
    </p:spTree>
    <p:extLst>
      <p:ext uri="{BB962C8B-B14F-4D97-AF65-F5344CB8AC3E}">
        <p14:creationId xmlns:p14="http://schemas.microsoft.com/office/powerpoint/2010/main" val="1371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3C44-9562-48BB-97EA-4910FBE4B81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7D98F1B-DC4A-4B47-A41D-472D4DC4813C}"/>
              </a:ext>
            </a:extLst>
          </p:cNvPr>
          <p:cNvSpPr>
            <a:spLocks noGrp="1"/>
          </p:cNvSpPr>
          <p:nvPr>
            <p:ph type="body" sz="quarter" idx="13"/>
          </p:nvPr>
        </p:nvSpPr>
        <p:spPr/>
        <p:txBody>
          <a:bodyPr/>
          <a:lstStyle/>
          <a:p>
            <a:endParaRPr lang="en-IN" dirty="0"/>
          </a:p>
        </p:txBody>
      </p:sp>
      <p:sp>
        <p:nvSpPr>
          <p:cNvPr id="4" name="Footer Placeholder 3">
            <a:extLst>
              <a:ext uri="{FF2B5EF4-FFF2-40B4-BE49-F238E27FC236}">
                <a16:creationId xmlns:a16="http://schemas.microsoft.com/office/drawing/2014/main" id="{71D89458-7B23-4E12-874E-C094C38C262A}"/>
              </a:ext>
            </a:extLst>
          </p:cNvPr>
          <p:cNvSpPr>
            <a:spLocks noGrp="1"/>
          </p:cNvSpPr>
          <p:nvPr>
            <p:ph type="ftr" sz="quarter" idx="11"/>
          </p:nvPr>
        </p:nvSpPr>
        <p:spPr/>
        <p:txBody>
          <a:bodyPr/>
          <a:lstStyle/>
          <a:p>
            <a:r>
              <a:rPr lang="en-US"/>
              <a:t>SOFTWARE ENGINEERING</a:t>
            </a:r>
            <a:endParaRPr lang="en-US" dirty="0"/>
          </a:p>
        </p:txBody>
      </p:sp>
      <p:sp>
        <p:nvSpPr>
          <p:cNvPr id="5" name="Slide Number Placeholder 4">
            <a:extLst>
              <a:ext uri="{FF2B5EF4-FFF2-40B4-BE49-F238E27FC236}">
                <a16:creationId xmlns:a16="http://schemas.microsoft.com/office/drawing/2014/main" id="{4FC53708-5840-4A70-A479-5B2A42F90312}"/>
              </a:ext>
            </a:extLst>
          </p:cNvPr>
          <p:cNvSpPr>
            <a:spLocks noGrp="1"/>
          </p:cNvSpPr>
          <p:nvPr>
            <p:ph type="sldNum" sz="quarter" idx="12"/>
          </p:nvPr>
        </p:nvSpPr>
        <p:spPr/>
        <p:txBody>
          <a:bodyPr/>
          <a:lstStyle/>
          <a:p>
            <a:fld id="{5EA792F7-1D9E-4C7E-A103-E8EDFDC2691E}" type="slidenum">
              <a:rPr lang="en-US" smtClean="0">
                <a:solidFill>
                  <a:srgbClr val="898989"/>
                </a:solidFill>
              </a:rPr>
              <a:t>8</a:t>
            </a:fld>
            <a:endParaRPr lang="en-US" dirty="0">
              <a:solidFill>
                <a:srgbClr val="898989"/>
              </a:solidFill>
            </a:endParaRPr>
          </a:p>
        </p:txBody>
      </p:sp>
      <p:pic>
        <p:nvPicPr>
          <p:cNvPr id="7" name="Picture 6">
            <a:extLst>
              <a:ext uri="{FF2B5EF4-FFF2-40B4-BE49-F238E27FC236}">
                <a16:creationId xmlns:a16="http://schemas.microsoft.com/office/drawing/2014/main" id="{F6477557-D7C2-4CC8-8B11-0E178E8C2F85}"/>
              </a:ext>
            </a:extLst>
          </p:cNvPr>
          <p:cNvPicPr>
            <a:picLocks noChangeAspect="1"/>
          </p:cNvPicPr>
          <p:nvPr/>
        </p:nvPicPr>
        <p:blipFill>
          <a:blip r:embed="rId2"/>
          <a:stretch>
            <a:fillRect/>
          </a:stretch>
        </p:blipFill>
        <p:spPr>
          <a:xfrm>
            <a:off x="1046255" y="469673"/>
            <a:ext cx="10099490" cy="5755282"/>
          </a:xfrm>
          <a:prstGeom prst="rect">
            <a:avLst/>
          </a:prstGeom>
        </p:spPr>
      </p:pic>
    </p:spTree>
    <p:extLst>
      <p:ext uri="{BB962C8B-B14F-4D97-AF65-F5344CB8AC3E}">
        <p14:creationId xmlns:p14="http://schemas.microsoft.com/office/powerpoint/2010/main" val="375516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p:txBody>
          <a:bodyPr/>
          <a:lstStyle/>
          <a:p>
            <a:r>
              <a:rPr lang="en-US" dirty="0"/>
              <a:t>THANK YOU</a:t>
            </a:r>
          </a:p>
        </p:txBody>
      </p:sp>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a:t>SOFTWARE ENGINEERING</a:t>
            </a:r>
            <a:endParaRPr lang="en-US" dirty="0"/>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9</a:t>
            </a:fld>
            <a:endParaRPr lang="en-US" dirty="0"/>
          </a:p>
        </p:txBody>
      </p:sp>
      <p:pic>
        <p:nvPicPr>
          <p:cNvPr id="7" name="Picture Placeholder 6">
            <a:extLst>
              <a:ext uri="{FF2B5EF4-FFF2-40B4-BE49-F238E27FC236}">
                <a16:creationId xmlns:a16="http://schemas.microsoft.com/office/drawing/2014/main" id="{6848E658-BE7D-4689-94E5-884D77A452F9}"/>
              </a:ext>
            </a:extLst>
          </p:cNvPr>
          <p:cNvPicPr>
            <a:picLocks noGrp="1" noChangeAspect="1"/>
          </p:cNvPicPr>
          <p:nvPr>
            <p:ph type="pic" sz="quarter" idx="13"/>
          </p:nvPr>
        </p:nvPicPr>
        <p:blipFill rotWithShape="1">
          <a:blip r:embed="rId3"/>
          <a:srcRect l="21711" r="21711"/>
          <a:stretch/>
        </p:blipFill>
        <p:spPr/>
      </p:pic>
    </p:spTree>
    <p:extLst>
      <p:ext uri="{BB962C8B-B14F-4D97-AF65-F5344CB8AC3E}">
        <p14:creationId xmlns:p14="http://schemas.microsoft.com/office/powerpoint/2010/main" val="1207573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416</Words>
  <Application>Microsoft Office PowerPoint</Application>
  <PresentationFormat>Widescreen</PresentationFormat>
  <Paragraphs>41</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SOFTWARE ENGINEERING</vt:lpstr>
      <vt:lpstr>Team</vt:lpstr>
      <vt:lpstr>Agenda</vt:lpstr>
      <vt:lpstr>ABSTRACT  </vt:lpstr>
      <vt:lpstr>SCOPE:-</vt:lpstr>
      <vt:lpstr>PROJECT DESCRIPTION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GENERATOR</dc:title>
  <dc:creator>Sourav Pandey</dc:creator>
  <cp:lastModifiedBy>Sourav Pandey</cp:lastModifiedBy>
  <cp:revision>9</cp:revision>
  <dcterms:created xsi:type="dcterms:W3CDTF">2021-03-23T16:45:18Z</dcterms:created>
  <dcterms:modified xsi:type="dcterms:W3CDTF">2021-06-07T05:20:27Z</dcterms:modified>
</cp:coreProperties>
</file>