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h//CLrL8D8Db9LPSu99/mTJyuu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e42bc68e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e42bc68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0158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Footwear Store Sales Analysis Dashboard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188025" y="3020750"/>
            <a:ext cx="6995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Powered by Power BI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Presented by: Yash Tayal, </a:t>
            </a:r>
            <a:br>
              <a:rPr lang="en-US">
                <a:solidFill>
                  <a:srgbClr val="888888"/>
                </a:solidFill>
              </a:rPr>
            </a:br>
            <a:r>
              <a:rPr lang="en-US">
                <a:solidFill>
                  <a:srgbClr val="888888"/>
                </a:solidFill>
              </a:rPr>
              <a:t>MIS Executive – Dewan Polycaps Pvt. Ltd.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analyze footwear sales across regions, products, and retailers.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insights into performance, trends, and profit metrics.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decision-makers to track KPIs and make informed decisions.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Overview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Sources Used: Retail Sales data (Excel or </a:t>
            </a:r>
            <a:r>
              <a:rPr lang="en-US"/>
              <a:t>Power BI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Product, Region, Retailer, Sales Method,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Period Covered: 2020–2021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Transactions: 9,648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Sales: $899.90M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Overview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KPIs at the top (Sales, Profit, Margin, Units Sold)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Filters: Year, Quarter, Region, Product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visual charts for trends and performance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35e42bc68ef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050"/>
            <a:ext cx="8839200" cy="65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sales from West Gear and Foot Locker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 and Q4 have highest monthly sales (especially July &amp; December)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In-store sales outperform Online and Outlet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West Region leads with 30% of total sales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Men’s Street Footwear is the top-performing product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Features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Slicers: Region, Year, Quarter, Product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 Cards: Auto-update with filters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Visuals Used: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Bar Charts for Retailer and Product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Line &amp; Area Chart for Monthly Trends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Pie Chart for Regional Sales Share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Combo Chart for Profit &amp; Sales by Sales Method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 &amp; Impact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Analysis for leadership and sales team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decision-making using real-time sales insights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reporting, no manual Excel work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visibility of trends, regional strengths, and product performance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32" name="Google Shape;132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I’m happy to answer any questions.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– Yash Tayal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