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embeddedFontLst>
    <p:embeddedFont>
      <p:font typeface="Nunito"/>
      <p:regular r:id="rId32"/>
      <p:bold r:id="rId33"/>
      <p:italic r:id="rId34"/>
      <p:boldItalic r:id="rId35"/>
    </p:embeddedFont>
    <p:embeddedFont>
      <p:font typeface="Lora"/>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40" roundtripDataSignature="AMtx7mhOzQaDeTMl0GH84d1AqzeJVf0ij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customschemas.google.com/relationships/presentationmetadata" Target="meta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Nunito-bold.fntdata"/><Relationship Id="rId10" Type="http://schemas.openxmlformats.org/officeDocument/2006/relationships/slide" Target="slides/slide5.xml"/><Relationship Id="rId32" Type="http://schemas.openxmlformats.org/officeDocument/2006/relationships/font" Target="fonts/Nunito-regular.fntdata"/><Relationship Id="rId13" Type="http://schemas.openxmlformats.org/officeDocument/2006/relationships/slide" Target="slides/slide8.xml"/><Relationship Id="rId35" Type="http://schemas.openxmlformats.org/officeDocument/2006/relationships/font" Target="fonts/Nunito-boldItalic.fntdata"/><Relationship Id="rId12" Type="http://schemas.openxmlformats.org/officeDocument/2006/relationships/slide" Target="slides/slide7.xml"/><Relationship Id="rId34" Type="http://schemas.openxmlformats.org/officeDocument/2006/relationships/font" Target="fonts/Nunito-italic.fntdata"/><Relationship Id="rId15" Type="http://schemas.openxmlformats.org/officeDocument/2006/relationships/slide" Target="slides/slide10.xml"/><Relationship Id="rId37" Type="http://schemas.openxmlformats.org/officeDocument/2006/relationships/font" Target="fonts/Lora-bold.fntdata"/><Relationship Id="rId14" Type="http://schemas.openxmlformats.org/officeDocument/2006/relationships/slide" Target="slides/slide9.xml"/><Relationship Id="rId36" Type="http://schemas.openxmlformats.org/officeDocument/2006/relationships/font" Target="fonts/Lora-regular.fntdata"/><Relationship Id="rId17" Type="http://schemas.openxmlformats.org/officeDocument/2006/relationships/slide" Target="slides/slide12.xml"/><Relationship Id="rId39" Type="http://schemas.openxmlformats.org/officeDocument/2006/relationships/font" Target="fonts/Lora-boldItalic.fntdata"/><Relationship Id="rId16" Type="http://schemas.openxmlformats.org/officeDocument/2006/relationships/slide" Target="slides/slide11.xml"/><Relationship Id="rId38" Type="http://schemas.openxmlformats.org/officeDocument/2006/relationships/font" Target="fonts/Lora-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1" name="Google Shape;181;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9" name="Google Shape;189;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7" name="Google Shape;197;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5" name="Google Shape;205;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3" name="Google Shape;213;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1" name="Google Shape;221;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9" name="Google Shape;229;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7" name="Google Shape;237;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5" name="Google Shape;245;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3" name="Google Shape;253;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1" name="Google Shape;13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1" name="Google Shape;261;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7" name="Google Shape;267;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3" name="Google Shape;273;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0" name="Google Shape;280;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6" name="Google Shape;286;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151b10b214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4" name="Google Shape;294;g151b10b214a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1" name="Google Shape;301;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 name="Google Shape;139;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5" name="Google Shape;14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 name="Google Shape;15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7" name="Google Shape;157;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3" name="Google Shape;163;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9" name="Google Shape;169;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5" name="Google Shape;175;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7"/>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27"/>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27"/>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7"/>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 name="Google Shape;14;p27"/>
          <p:cNvGrpSpPr/>
          <p:nvPr/>
        </p:nvGrpSpPr>
        <p:grpSpPr>
          <a:xfrm>
            <a:off x="255200" y="592"/>
            <a:ext cx="2250363" cy="1044300"/>
            <a:chOff x="255200" y="592"/>
            <a:chExt cx="2250363" cy="1044300"/>
          </a:xfrm>
        </p:grpSpPr>
        <p:sp>
          <p:nvSpPr>
            <p:cNvPr id="15" name="Google Shape;15;p27"/>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27"/>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27"/>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 name="Google Shape;18;p27"/>
          <p:cNvGrpSpPr/>
          <p:nvPr/>
        </p:nvGrpSpPr>
        <p:grpSpPr>
          <a:xfrm>
            <a:off x="905395" y="592"/>
            <a:ext cx="2250363" cy="1044300"/>
            <a:chOff x="905395" y="592"/>
            <a:chExt cx="2250363" cy="1044300"/>
          </a:xfrm>
        </p:grpSpPr>
        <p:sp>
          <p:nvSpPr>
            <p:cNvPr id="19" name="Google Shape;19;p27"/>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27"/>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27"/>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 name="Google Shape;22;p27"/>
          <p:cNvGrpSpPr/>
          <p:nvPr/>
        </p:nvGrpSpPr>
        <p:grpSpPr>
          <a:xfrm>
            <a:off x="7057468" y="5088"/>
            <a:ext cx="1851281" cy="752108"/>
            <a:chOff x="6917201" y="0"/>
            <a:chExt cx="2227776" cy="863400"/>
          </a:xfrm>
        </p:grpSpPr>
        <p:sp>
          <p:nvSpPr>
            <p:cNvPr id="23" name="Google Shape;23;p27"/>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27"/>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27"/>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 name="Google Shape;26;p27"/>
          <p:cNvGrpSpPr/>
          <p:nvPr/>
        </p:nvGrpSpPr>
        <p:grpSpPr>
          <a:xfrm>
            <a:off x="6553032" y="4217852"/>
            <a:ext cx="2389067" cy="925737"/>
            <a:chOff x="6917201" y="0"/>
            <a:chExt cx="2227776" cy="863400"/>
          </a:xfrm>
        </p:grpSpPr>
        <p:sp>
          <p:nvSpPr>
            <p:cNvPr id="27" name="Google Shape;27;p27"/>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27"/>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27"/>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 name="Google Shape;30;p27"/>
          <p:cNvGrpSpPr/>
          <p:nvPr/>
        </p:nvGrpSpPr>
        <p:grpSpPr>
          <a:xfrm>
            <a:off x="199149" y="4055652"/>
            <a:ext cx="2795413" cy="1083308"/>
            <a:chOff x="6917201" y="0"/>
            <a:chExt cx="2227776" cy="863400"/>
          </a:xfrm>
        </p:grpSpPr>
        <p:sp>
          <p:nvSpPr>
            <p:cNvPr id="31" name="Google Shape;31;p27"/>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27"/>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27"/>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4" name="Google Shape;34;p27"/>
          <p:cNvSpPr txBox="1"/>
          <p:nvPr>
            <p:ph type="ctrTitle"/>
          </p:nvPr>
        </p:nvSpPr>
        <p:spPr>
          <a:xfrm>
            <a:off x="1858703" y="1822833"/>
            <a:ext cx="5361300" cy="14481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p:txBody>
      </p:sp>
      <p:sp>
        <p:nvSpPr>
          <p:cNvPr id="35" name="Google Shape;35;p27"/>
          <p:cNvSpPr txBox="1"/>
          <p:nvPr>
            <p:ph idx="1" type="subTitle"/>
          </p:nvPr>
        </p:nvSpPr>
        <p:spPr>
          <a:xfrm>
            <a:off x="1858700" y="3413158"/>
            <a:ext cx="5361300" cy="52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7"/>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36"/>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1" name="Google Shape;111;p36"/>
          <p:cNvGrpSpPr/>
          <p:nvPr/>
        </p:nvGrpSpPr>
        <p:grpSpPr>
          <a:xfrm>
            <a:off x="5959222" y="4119576"/>
            <a:ext cx="2520951" cy="1024165"/>
            <a:chOff x="6917201" y="0"/>
            <a:chExt cx="2227776" cy="863400"/>
          </a:xfrm>
        </p:grpSpPr>
        <p:sp>
          <p:nvSpPr>
            <p:cNvPr id="112" name="Google Shape;112;p36"/>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36"/>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36"/>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5" name="Google Shape;115;p36"/>
          <p:cNvGrpSpPr/>
          <p:nvPr/>
        </p:nvGrpSpPr>
        <p:grpSpPr>
          <a:xfrm>
            <a:off x="199149" y="2"/>
            <a:ext cx="2795413" cy="1083308"/>
            <a:chOff x="6917201" y="0"/>
            <a:chExt cx="2227776" cy="863400"/>
          </a:xfrm>
        </p:grpSpPr>
        <p:sp>
          <p:nvSpPr>
            <p:cNvPr id="116" name="Google Shape;116;p36"/>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36"/>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36"/>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9" name="Google Shape;119;p36"/>
          <p:cNvSpPr txBox="1"/>
          <p:nvPr>
            <p:ph hasCustomPrompt="1" type="title"/>
          </p:nvPr>
        </p:nvSpPr>
        <p:spPr>
          <a:xfrm>
            <a:off x="1385850" y="1383850"/>
            <a:ext cx="6372300" cy="13797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dk2"/>
              </a:buClr>
              <a:buSzPts val="8600"/>
              <a:buNone/>
              <a:defRPr sz="8600">
                <a:solidFill>
                  <a:schemeClr val="dk2"/>
                </a:solidFill>
              </a:defRPr>
            </a:lvl1pPr>
            <a:lvl2pPr lvl="1" algn="ctr">
              <a:lnSpc>
                <a:spcPct val="100000"/>
              </a:lnSpc>
              <a:spcBef>
                <a:spcPts val="0"/>
              </a:spcBef>
              <a:spcAft>
                <a:spcPts val="0"/>
              </a:spcAft>
              <a:buClr>
                <a:schemeClr val="dk2"/>
              </a:buClr>
              <a:buSzPts val="8600"/>
              <a:buNone/>
              <a:defRPr sz="8600">
                <a:solidFill>
                  <a:schemeClr val="dk2"/>
                </a:solidFill>
              </a:defRPr>
            </a:lvl2pPr>
            <a:lvl3pPr lvl="2" algn="ctr">
              <a:lnSpc>
                <a:spcPct val="100000"/>
              </a:lnSpc>
              <a:spcBef>
                <a:spcPts val="0"/>
              </a:spcBef>
              <a:spcAft>
                <a:spcPts val="0"/>
              </a:spcAft>
              <a:buClr>
                <a:schemeClr val="dk2"/>
              </a:buClr>
              <a:buSzPts val="8600"/>
              <a:buNone/>
              <a:defRPr sz="8600">
                <a:solidFill>
                  <a:schemeClr val="dk2"/>
                </a:solidFill>
              </a:defRPr>
            </a:lvl3pPr>
            <a:lvl4pPr lvl="3" algn="ctr">
              <a:lnSpc>
                <a:spcPct val="100000"/>
              </a:lnSpc>
              <a:spcBef>
                <a:spcPts val="0"/>
              </a:spcBef>
              <a:spcAft>
                <a:spcPts val="0"/>
              </a:spcAft>
              <a:buClr>
                <a:schemeClr val="dk2"/>
              </a:buClr>
              <a:buSzPts val="8600"/>
              <a:buNone/>
              <a:defRPr sz="8600">
                <a:solidFill>
                  <a:schemeClr val="dk2"/>
                </a:solidFill>
              </a:defRPr>
            </a:lvl4pPr>
            <a:lvl5pPr lvl="4" algn="ctr">
              <a:lnSpc>
                <a:spcPct val="100000"/>
              </a:lnSpc>
              <a:spcBef>
                <a:spcPts val="0"/>
              </a:spcBef>
              <a:spcAft>
                <a:spcPts val="0"/>
              </a:spcAft>
              <a:buClr>
                <a:schemeClr val="dk2"/>
              </a:buClr>
              <a:buSzPts val="8600"/>
              <a:buNone/>
              <a:defRPr sz="8600">
                <a:solidFill>
                  <a:schemeClr val="dk2"/>
                </a:solidFill>
              </a:defRPr>
            </a:lvl5pPr>
            <a:lvl6pPr lvl="5" algn="ctr">
              <a:lnSpc>
                <a:spcPct val="100000"/>
              </a:lnSpc>
              <a:spcBef>
                <a:spcPts val="0"/>
              </a:spcBef>
              <a:spcAft>
                <a:spcPts val="0"/>
              </a:spcAft>
              <a:buClr>
                <a:schemeClr val="dk2"/>
              </a:buClr>
              <a:buSzPts val="8600"/>
              <a:buNone/>
              <a:defRPr sz="8600">
                <a:solidFill>
                  <a:schemeClr val="dk2"/>
                </a:solidFill>
              </a:defRPr>
            </a:lvl6pPr>
            <a:lvl7pPr lvl="6" algn="ctr">
              <a:lnSpc>
                <a:spcPct val="100000"/>
              </a:lnSpc>
              <a:spcBef>
                <a:spcPts val="0"/>
              </a:spcBef>
              <a:spcAft>
                <a:spcPts val="0"/>
              </a:spcAft>
              <a:buClr>
                <a:schemeClr val="dk2"/>
              </a:buClr>
              <a:buSzPts val="8600"/>
              <a:buNone/>
              <a:defRPr sz="8600">
                <a:solidFill>
                  <a:schemeClr val="dk2"/>
                </a:solidFill>
              </a:defRPr>
            </a:lvl7pPr>
            <a:lvl8pPr lvl="7" algn="ctr">
              <a:lnSpc>
                <a:spcPct val="100000"/>
              </a:lnSpc>
              <a:spcBef>
                <a:spcPts val="0"/>
              </a:spcBef>
              <a:spcAft>
                <a:spcPts val="0"/>
              </a:spcAft>
              <a:buClr>
                <a:schemeClr val="dk2"/>
              </a:buClr>
              <a:buSzPts val="8600"/>
              <a:buNone/>
              <a:defRPr sz="8600">
                <a:solidFill>
                  <a:schemeClr val="dk2"/>
                </a:solidFill>
              </a:defRPr>
            </a:lvl8pPr>
            <a:lvl9pPr lvl="8" algn="ctr">
              <a:lnSpc>
                <a:spcPct val="100000"/>
              </a:lnSpc>
              <a:spcBef>
                <a:spcPts val="0"/>
              </a:spcBef>
              <a:spcAft>
                <a:spcPts val="0"/>
              </a:spcAft>
              <a:buClr>
                <a:schemeClr val="dk2"/>
              </a:buClr>
              <a:buSzPts val="8600"/>
              <a:buNone/>
              <a:defRPr sz="8600">
                <a:solidFill>
                  <a:schemeClr val="dk2"/>
                </a:solidFill>
              </a:defRPr>
            </a:lvl9pPr>
          </a:lstStyle>
          <a:p>
            <a:r>
              <a:t>xx%</a:t>
            </a:r>
          </a:p>
        </p:txBody>
      </p:sp>
      <p:sp>
        <p:nvSpPr>
          <p:cNvPr id="120" name="Google Shape;120;p36"/>
          <p:cNvSpPr txBox="1"/>
          <p:nvPr>
            <p:ph idx="1" type="body"/>
          </p:nvPr>
        </p:nvSpPr>
        <p:spPr>
          <a:xfrm>
            <a:off x="1385850" y="2863850"/>
            <a:ext cx="6372300" cy="641100"/>
          </a:xfrm>
          <a:prstGeom prst="rect">
            <a:avLst/>
          </a:prstGeom>
          <a:noFill/>
          <a:ln>
            <a:noFill/>
          </a:ln>
        </p:spPr>
        <p:txBody>
          <a:bodyPr anchorCtr="0" anchor="t" bIns="91425" lIns="91425" spcFirstLastPara="1" rIns="91425" wrap="square" tIns="91425">
            <a:normAutofit/>
          </a:bodyPr>
          <a:lstStyle>
            <a:lvl1pPr indent="-311150" lvl="0" marL="457200" algn="ctr">
              <a:lnSpc>
                <a:spcPct val="115000"/>
              </a:lnSpc>
              <a:spcBef>
                <a:spcPts val="0"/>
              </a:spcBef>
              <a:spcAft>
                <a:spcPts val="0"/>
              </a:spcAft>
              <a:buSzPts val="1300"/>
              <a:buChar char="●"/>
              <a:defRPr/>
            </a:lvl1pPr>
            <a:lvl2pPr indent="-298450" lvl="1" marL="914400" algn="ctr">
              <a:lnSpc>
                <a:spcPct val="115000"/>
              </a:lnSpc>
              <a:spcBef>
                <a:spcPts val="0"/>
              </a:spcBef>
              <a:spcAft>
                <a:spcPts val="0"/>
              </a:spcAft>
              <a:buSzPts val="1100"/>
              <a:buChar char="○"/>
              <a:defRPr/>
            </a:lvl2pPr>
            <a:lvl3pPr indent="-298450" lvl="2" marL="1371600" algn="ctr">
              <a:lnSpc>
                <a:spcPct val="115000"/>
              </a:lnSpc>
              <a:spcBef>
                <a:spcPts val="0"/>
              </a:spcBef>
              <a:spcAft>
                <a:spcPts val="0"/>
              </a:spcAft>
              <a:buSzPts val="1100"/>
              <a:buChar char="■"/>
              <a:defRPr/>
            </a:lvl3pPr>
            <a:lvl4pPr indent="-298450" lvl="3" marL="1828800" algn="ctr">
              <a:lnSpc>
                <a:spcPct val="115000"/>
              </a:lnSpc>
              <a:spcBef>
                <a:spcPts val="0"/>
              </a:spcBef>
              <a:spcAft>
                <a:spcPts val="0"/>
              </a:spcAft>
              <a:buSzPts val="1100"/>
              <a:buChar char="●"/>
              <a:defRPr/>
            </a:lvl4pPr>
            <a:lvl5pPr indent="-298450" lvl="4" marL="2286000" algn="ctr">
              <a:lnSpc>
                <a:spcPct val="115000"/>
              </a:lnSpc>
              <a:spcBef>
                <a:spcPts val="0"/>
              </a:spcBef>
              <a:spcAft>
                <a:spcPts val="0"/>
              </a:spcAft>
              <a:buSzPts val="1100"/>
              <a:buChar char="○"/>
              <a:defRPr/>
            </a:lvl5pPr>
            <a:lvl6pPr indent="-298450" lvl="5" marL="2743200" algn="ctr">
              <a:lnSpc>
                <a:spcPct val="115000"/>
              </a:lnSpc>
              <a:spcBef>
                <a:spcPts val="0"/>
              </a:spcBef>
              <a:spcAft>
                <a:spcPts val="0"/>
              </a:spcAft>
              <a:buSzPts val="1100"/>
              <a:buChar char="■"/>
              <a:defRPr/>
            </a:lvl6pPr>
            <a:lvl7pPr indent="-298450" lvl="6" marL="3200400" algn="ctr">
              <a:lnSpc>
                <a:spcPct val="115000"/>
              </a:lnSpc>
              <a:spcBef>
                <a:spcPts val="0"/>
              </a:spcBef>
              <a:spcAft>
                <a:spcPts val="0"/>
              </a:spcAft>
              <a:buSzPts val="1100"/>
              <a:buChar char="●"/>
              <a:defRPr/>
            </a:lvl7pPr>
            <a:lvl8pPr indent="-298450" lvl="7" marL="3657600" algn="ctr">
              <a:lnSpc>
                <a:spcPct val="115000"/>
              </a:lnSpc>
              <a:spcBef>
                <a:spcPts val="0"/>
              </a:spcBef>
              <a:spcAft>
                <a:spcPts val="0"/>
              </a:spcAft>
              <a:buSzPts val="1100"/>
              <a:buChar char="○"/>
              <a:defRPr/>
            </a:lvl8pPr>
            <a:lvl9pPr indent="-298450" lvl="8" marL="4114800" algn="ctr">
              <a:lnSpc>
                <a:spcPct val="115000"/>
              </a:lnSpc>
              <a:spcBef>
                <a:spcPts val="0"/>
              </a:spcBef>
              <a:spcAft>
                <a:spcPts val="0"/>
              </a:spcAft>
              <a:buSzPts val="1100"/>
              <a:buChar char="■"/>
              <a:defRPr/>
            </a:lvl9pPr>
          </a:lstStyle>
          <a:p/>
        </p:txBody>
      </p:sp>
      <p:sp>
        <p:nvSpPr>
          <p:cNvPr id="121" name="Google Shape;121;p36"/>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37"/>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37" name="Shape 37"/>
        <p:cNvGrpSpPr/>
        <p:nvPr/>
      </p:nvGrpSpPr>
      <p:grpSpPr>
        <a:xfrm>
          <a:off x="0" y="0"/>
          <a:ext cx="0" cy="0"/>
          <a:chOff x="0" y="0"/>
          <a:chExt cx="0" cy="0"/>
        </a:xfrm>
      </p:grpSpPr>
      <p:sp>
        <p:nvSpPr>
          <p:cNvPr id="38" name="Google Shape;38;p28"/>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28"/>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2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28"/>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42" name="Google Shape;42;p28"/>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43" name="Google Shape;43;p28"/>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44" name="Shape 44"/>
        <p:cNvGrpSpPr/>
        <p:nvPr/>
      </p:nvGrpSpPr>
      <p:grpSpPr>
        <a:xfrm>
          <a:off x="0" y="0"/>
          <a:ext cx="0" cy="0"/>
          <a:chOff x="0" y="0"/>
          <a:chExt cx="0" cy="0"/>
        </a:xfrm>
      </p:grpSpPr>
      <p:sp>
        <p:nvSpPr>
          <p:cNvPr id="45" name="Google Shape;45;p2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2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2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29"/>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49" name="Google Shape;49;p29"/>
          <p:cNvSpPr txBox="1"/>
          <p:nvPr>
            <p:ph idx="1" type="body"/>
          </p:nvPr>
        </p:nvSpPr>
        <p:spPr>
          <a:xfrm>
            <a:off x="819150" y="1990725"/>
            <a:ext cx="3686100" cy="24480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50" name="Google Shape;50;p29"/>
          <p:cNvSpPr txBox="1"/>
          <p:nvPr>
            <p:ph idx="2" type="body"/>
          </p:nvPr>
        </p:nvSpPr>
        <p:spPr>
          <a:xfrm>
            <a:off x="4638675" y="1990725"/>
            <a:ext cx="3686100" cy="24480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51" name="Google Shape;51;p29"/>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52" name="Shape 52"/>
        <p:cNvGrpSpPr/>
        <p:nvPr/>
      </p:nvGrpSpPr>
      <p:grpSpPr>
        <a:xfrm>
          <a:off x="0" y="0"/>
          <a:ext cx="0" cy="0"/>
          <a:chOff x="0" y="0"/>
          <a:chExt cx="0" cy="0"/>
        </a:xfrm>
      </p:grpSpPr>
      <p:sp>
        <p:nvSpPr>
          <p:cNvPr id="53" name="Google Shape;53;p30"/>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4" name="Google Shape;54;p30"/>
          <p:cNvGrpSpPr/>
          <p:nvPr/>
        </p:nvGrpSpPr>
        <p:grpSpPr>
          <a:xfrm>
            <a:off x="5594191" y="3961115"/>
            <a:ext cx="2910144" cy="1182340"/>
            <a:chOff x="6917201" y="0"/>
            <a:chExt cx="2227776" cy="863400"/>
          </a:xfrm>
        </p:grpSpPr>
        <p:sp>
          <p:nvSpPr>
            <p:cNvPr id="55" name="Google Shape;55;p30"/>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30"/>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30"/>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8" name="Google Shape;58;p30"/>
          <p:cNvGrpSpPr/>
          <p:nvPr/>
        </p:nvGrpSpPr>
        <p:grpSpPr>
          <a:xfrm>
            <a:off x="199149" y="2"/>
            <a:ext cx="2795413" cy="1083308"/>
            <a:chOff x="6917201" y="0"/>
            <a:chExt cx="2227776" cy="863400"/>
          </a:xfrm>
        </p:grpSpPr>
        <p:sp>
          <p:nvSpPr>
            <p:cNvPr id="59" name="Google Shape;59;p30"/>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30"/>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30"/>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2" name="Google Shape;62;p30"/>
          <p:cNvSpPr txBox="1"/>
          <p:nvPr>
            <p:ph type="title"/>
          </p:nvPr>
        </p:nvSpPr>
        <p:spPr>
          <a:xfrm>
            <a:off x="1888684" y="1746100"/>
            <a:ext cx="5377500" cy="16461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dk2"/>
              </a:buClr>
              <a:buSzPts val="3200"/>
              <a:buNone/>
              <a:defRPr sz="3200">
                <a:solidFill>
                  <a:schemeClr val="dk2"/>
                </a:solidFill>
              </a:defRPr>
            </a:lvl1pPr>
            <a:lvl2pPr lvl="1" algn="ctr">
              <a:lnSpc>
                <a:spcPct val="100000"/>
              </a:lnSpc>
              <a:spcBef>
                <a:spcPts val="0"/>
              </a:spcBef>
              <a:spcAft>
                <a:spcPts val="0"/>
              </a:spcAft>
              <a:buClr>
                <a:schemeClr val="dk2"/>
              </a:buClr>
              <a:buSzPts val="3200"/>
              <a:buNone/>
              <a:defRPr sz="3200">
                <a:solidFill>
                  <a:schemeClr val="dk2"/>
                </a:solidFill>
              </a:defRPr>
            </a:lvl2pPr>
            <a:lvl3pPr lvl="2" algn="ctr">
              <a:lnSpc>
                <a:spcPct val="100000"/>
              </a:lnSpc>
              <a:spcBef>
                <a:spcPts val="0"/>
              </a:spcBef>
              <a:spcAft>
                <a:spcPts val="0"/>
              </a:spcAft>
              <a:buClr>
                <a:schemeClr val="dk2"/>
              </a:buClr>
              <a:buSzPts val="3200"/>
              <a:buNone/>
              <a:defRPr sz="3200">
                <a:solidFill>
                  <a:schemeClr val="dk2"/>
                </a:solidFill>
              </a:defRPr>
            </a:lvl3pPr>
            <a:lvl4pPr lvl="3" algn="ctr">
              <a:lnSpc>
                <a:spcPct val="100000"/>
              </a:lnSpc>
              <a:spcBef>
                <a:spcPts val="0"/>
              </a:spcBef>
              <a:spcAft>
                <a:spcPts val="0"/>
              </a:spcAft>
              <a:buClr>
                <a:schemeClr val="dk2"/>
              </a:buClr>
              <a:buSzPts val="3200"/>
              <a:buNone/>
              <a:defRPr sz="3200">
                <a:solidFill>
                  <a:schemeClr val="dk2"/>
                </a:solidFill>
              </a:defRPr>
            </a:lvl4pPr>
            <a:lvl5pPr lvl="4" algn="ctr">
              <a:lnSpc>
                <a:spcPct val="100000"/>
              </a:lnSpc>
              <a:spcBef>
                <a:spcPts val="0"/>
              </a:spcBef>
              <a:spcAft>
                <a:spcPts val="0"/>
              </a:spcAft>
              <a:buClr>
                <a:schemeClr val="dk2"/>
              </a:buClr>
              <a:buSzPts val="3200"/>
              <a:buNone/>
              <a:defRPr sz="3200">
                <a:solidFill>
                  <a:schemeClr val="dk2"/>
                </a:solidFill>
              </a:defRPr>
            </a:lvl5pPr>
            <a:lvl6pPr lvl="5" algn="ctr">
              <a:lnSpc>
                <a:spcPct val="100000"/>
              </a:lnSpc>
              <a:spcBef>
                <a:spcPts val="0"/>
              </a:spcBef>
              <a:spcAft>
                <a:spcPts val="0"/>
              </a:spcAft>
              <a:buClr>
                <a:schemeClr val="dk2"/>
              </a:buClr>
              <a:buSzPts val="3200"/>
              <a:buNone/>
              <a:defRPr sz="3200">
                <a:solidFill>
                  <a:schemeClr val="dk2"/>
                </a:solidFill>
              </a:defRPr>
            </a:lvl6pPr>
            <a:lvl7pPr lvl="6" algn="ctr">
              <a:lnSpc>
                <a:spcPct val="100000"/>
              </a:lnSpc>
              <a:spcBef>
                <a:spcPts val="0"/>
              </a:spcBef>
              <a:spcAft>
                <a:spcPts val="0"/>
              </a:spcAft>
              <a:buClr>
                <a:schemeClr val="dk2"/>
              </a:buClr>
              <a:buSzPts val="3200"/>
              <a:buNone/>
              <a:defRPr sz="3200">
                <a:solidFill>
                  <a:schemeClr val="dk2"/>
                </a:solidFill>
              </a:defRPr>
            </a:lvl7pPr>
            <a:lvl8pPr lvl="7" algn="ctr">
              <a:lnSpc>
                <a:spcPct val="100000"/>
              </a:lnSpc>
              <a:spcBef>
                <a:spcPts val="0"/>
              </a:spcBef>
              <a:spcAft>
                <a:spcPts val="0"/>
              </a:spcAft>
              <a:buClr>
                <a:schemeClr val="dk2"/>
              </a:buClr>
              <a:buSzPts val="3200"/>
              <a:buNone/>
              <a:defRPr sz="3200">
                <a:solidFill>
                  <a:schemeClr val="dk2"/>
                </a:solidFill>
              </a:defRPr>
            </a:lvl8pPr>
            <a:lvl9pPr lvl="8" algn="ctr">
              <a:lnSpc>
                <a:spcPct val="100000"/>
              </a:lnSpc>
              <a:spcBef>
                <a:spcPts val="0"/>
              </a:spcBef>
              <a:spcAft>
                <a:spcPts val="0"/>
              </a:spcAft>
              <a:buClr>
                <a:schemeClr val="dk2"/>
              </a:buClr>
              <a:buSzPts val="3200"/>
              <a:buNone/>
              <a:defRPr sz="3200">
                <a:solidFill>
                  <a:schemeClr val="dk2"/>
                </a:solidFill>
              </a:defRPr>
            </a:lvl9pPr>
          </a:lstStyle>
          <a:p/>
        </p:txBody>
      </p:sp>
      <p:sp>
        <p:nvSpPr>
          <p:cNvPr id="63" name="Google Shape;63;p30"/>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31"/>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31"/>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31"/>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31"/>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69" name="Google Shape;69;p3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32"/>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32"/>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32"/>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32"/>
          <p:cNvSpPr txBox="1"/>
          <p:nvPr>
            <p:ph type="title"/>
          </p:nvPr>
        </p:nvSpPr>
        <p:spPr>
          <a:xfrm>
            <a:off x="819150" y="845600"/>
            <a:ext cx="3709200" cy="1383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75" name="Google Shape;75;p32"/>
          <p:cNvSpPr txBox="1"/>
          <p:nvPr>
            <p:ph idx="1" type="body"/>
          </p:nvPr>
        </p:nvSpPr>
        <p:spPr>
          <a:xfrm>
            <a:off x="830700" y="2319050"/>
            <a:ext cx="3709200" cy="21198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76" name="Google Shape;76;p32"/>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33"/>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33"/>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0" name="Google Shape;80;p33"/>
          <p:cNvGrpSpPr/>
          <p:nvPr/>
        </p:nvGrpSpPr>
        <p:grpSpPr>
          <a:xfrm>
            <a:off x="255991" y="-118"/>
            <a:ext cx="2251347" cy="1043408"/>
            <a:chOff x="3961956" y="4383950"/>
            <a:chExt cx="1160548" cy="548700"/>
          </a:xfrm>
        </p:grpSpPr>
        <p:sp>
          <p:nvSpPr>
            <p:cNvPr id="81" name="Google Shape;81;p33"/>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33"/>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33"/>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4" name="Google Shape;84;p33"/>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5" name="Google Shape;85;p33"/>
          <p:cNvGrpSpPr/>
          <p:nvPr/>
        </p:nvGrpSpPr>
        <p:grpSpPr>
          <a:xfrm>
            <a:off x="34934" y="4522125"/>
            <a:ext cx="1593305" cy="617072"/>
            <a:chOff x="6917201" y="0"/>
            <a:chExt cx="2227776" cy="863400"/>
          </a:xfrm>
        </p:grpSpPr>
        <p:sp>
          <p:nvSpPr>
            <p:cNvPr id="86" name="Google Shape;86;p33"/>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33"/>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33"/>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9" name="Google Shape;89;p33"/>
          <p:cNvGrpSpPr/>
          <p:nvPr/>
        </p:nvGrpSpPr>
        <p:grpSpPr>
          <a:xfrm>
            <a:off x="5886353" y="1243"/>
            <a:ext cx="3257454" cy="1261514"/>
            <a:chOff x="6917201" y="0"/>
            <a:chExt cx="2227776" cy="863400"/>
          </a:xfrm>
        </p:grpSpPr>
        <p:sp>
          <p:nvSpPr>
            <p:cNvPr id="90" name="Google Shape;90;p33"/>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33"/>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33"/>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3" name="Google Shape;93;p33"/>
          <p:cNvSpPr txBox="1"/>
          <p:nvPr>
            <p:ph type="title"/>
          </p:nvPr>
        </p:nvSpPr>
        <p:spPr>
          <a:xfrm>
            <a:off x="1393929" y="1301146"/>
            <a:ext cx="6366900" cy="25392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200"/>
              <a:buNone/>
              <a:defRPr sz="3200"/>
            </a:lvl1pPr>
            <a:lvl2pPr lvl="1" algn="ctr">
              <a:lnSpc>
                <a:spcPct val="100000"/>
              </a:lnSpc>
              <a:spcBef>
                <a:spcPts val="0"/>
              </a:spcBef>
              <a:spcAft>
                <a:spcPts val="0"/>
              </a:spcAft>
              <a:buSzPts val="3200"/>
              <a:buNone/>
              <a:defRPr sz="3200"/>
            </a:lvl2pPr>
            <a:lvl3pPr lvl="2" algn="ctr">
              <a:lnSpc>
                <a:spcPct val="100000"/>
              </a:lnSpc>
              <a:spcBef>
                <a:spcPts val="0"/>
              </a:spcBef>
              <a:spcAft>
                <a:spcPts val="0"/>
              </a:spcAft>
              <a:buSzPts val="3200"/>
              <a:buNone/>
              <a:defRPr sz="3200"/>
            </a:lvl3pPr>
            <a:lvl4pPr lvl="3" algn="ctr">
              <a:lnSpc>
                <a:spcPct val="100000"/>
              </a:lnSpc>
              <a:spcBef>
                <a:spcPts val="0"/>
              </a:spcBef>
              <a:spcAft>
                <a:spcPts val="0"/>
              </a:spcAft>
              <a:buSzPts val="3200"/>
              <a:buNone/>
              <a:defRPr sz="3200"/>
            </a:lvl4pPr>
            <a:lvl5pPr lvl="4" algn="ctr">
              <a:lnSpc>
                <a:spcPct val="100000"/>
              </a:lnSpc>
              <a:spcBef>
                <a:spcPts val="0"/>
              </a:spcBef>
              <a:spcAft>
                <a:spcPts val="0"/>
              </a:spcAft>
              <a:buSzPts val="3200"/>
              <a:buNone/>
              <a:defRPr sz="3200"/>
            </a:lvl5pPr>
            <a:lvl6pPr lvl="5" algn="ctr">
              <a:lnSpc>
                <a:spcPct val="100000"/>
              </a:lnSpc>
              <a:spcBef>
                <a:spcPts val="0"/>
              </a:spcBef>
              <a:spcAft>
                <a:spcPts val="0"/>
              </a:spcAft>
              <a:buSzPts val="3200"/>
              <a:buNone/>
              <a:defRPr sz="3200"/>
            </a:lvl6pPr>
            <a:lvl7pPr lvl="6" algn="ctr">
              <a:lnSpc>
                <a:spcPct val="100000"/>
              </a:lnSpc>
              <a:spcBef>
                <a:spcPts val="0"/>
              </a:spcBef>
              <a:spcAft>
                <a:spcPts val="0"/>
              </a:spcAft>
              <a:buSzPts val="3200"/>
              <a:buNone/>
              <a:defRPr sz="3200"/>
            </a:lvl7pPr>
            <a:lvl8pPr lvl="7" algn="ctr">
              <a:lnSpc>
                <a:spcPct val="100000"/>
              </a:lnSpc>
              <a:spcBef>
                <a:spcPts val="0"/>
              </a:spcBef>
              <a:spcAft>
                <a:spcPts val="0"/>
              </a:spcAft>
              <a:buSzPts val="3200"/>
              <a:buNone/>
              <a:defRPr sz="3200"/>
            </a:lvl8pPr>
            <a:lvl9pPr lvl="8" algn="ctr">
              <a:lnSpc>
                <a:spcPct val="100000"/>
              </a:lnSpc>
              <a:spcBef>
                <a:spcPts val="0"/>
              </a:spcBef>
              <a:spcAft>
                <a:spcPts val="0"/>
              </a:spcAft>
              <a:buSzPts val="3200"/>
              <a:buNone/>
              <a:defRPr sz="3200"/>
            </a:lvl9pPr>
          </a:lstStyle>
          <a:p/>
        </p:txBody>
      </p:sp>
      <p:sp>
        <p:nvSpPr>
          <p:cNvPr id="94" name="Google Shape;94;p33"/>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3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3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3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34"/>
          <p:cNvSpPr txBox="1"/>
          <p:nvPr>
            <p:ph type="title"/>
          </p:nvPr>
        </p:nvSpPr>
        <p:spPr>
          <a:xfrm>
            <a:off x="819150" y="845600"/>
            <a:ext cx="6424200" cy="705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00" name="Google Shape;100;p34"/>
          <p:cNvSpPr txBox="1"/>
          <p:nvPr>
            <p:ph idx="1" type="subTitle"/>
          </p:nvPr>
        </p:nvSpPr>
        <p:spPr>
          <a:xfrm>
            <a:off x="819150" y="1550700"/>
            <a:ext cx="5859900" cy="393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1600"/>
              <a:buNone/>
              <a:defRPr sz="1600">
                <a:solidFill>
                  <a:schemeClr val="lt1"/>
                </a:solidFill>
              </a:defRPr>
            </a:lvl1pPr>
            <a:lvl2pPr lvl="1" algn="l">
              <a:lnSpc>
                <a:spcPct val="100000"/>
              </a:lnSpc>
              <a:spcBef>
                <a:spcPts val="0"/>
              </a:spcBef>
              <a:spcAft>
                <a:spcPts val="0"/>
              </a:spcAft>
              <a:buClr>
                <a:schemeClr val="lt1"/>
              </a:buClr>
              <a:buSzPts val="1600"/>
              <a:buNone/>
              <a:defRPr sz="1600">
                <a:solidFill>
                  <a:schemeClr val="lt1"/>
                </a:solidFill>
              </a:defRPr>
            </a:lvl2pPr>
            <a:lvl3pPr lvl="2" algn="l">
              <a:lnSpc>
                <a:spcPct val="100000"/>
              </a:lnSpc>
              <a:spcBef>
                <a:spcPts val="0"/>
              </a:spcBef>
              <a:spcAft>
                <a:spcPts val="0"/>
              </a:spcAft>
              <a:buClr>
                <a:schemeClr val="lt1"/>
              </a:buClr>
              <a:buSzPts val="1600"/>
              <a:buNone/>
              <a:defRPr sz="1600">
                <a:solidFill>
                  <a:schemeClr val="lt1"/>
                </a:solidFill>
              </a:defRPr>
            </a:lvl3pPr>
            <a:lvl4pPr lvl="3" algn="l">
              <a:lnSpc>
                <a:spcPct val="100000"/>
              </a:lnSpc>
              <a:spcBef>
                <a:spcPts val="0"/>
              </a:spcBef>
              <a:spcAft>
                <a:spcPts val="0"/>
              </a:spcAft>
              <a:buClr>
                <a:schemeClr val="lt1"/>
              </a:buClr>
              <a:buSzPts val="1600"/>
              <a:buNone/>
              <a:defRPr sz="1600">
                <a:solidFill>
                  <a:schemeClr val="lt1"/>
                </a:solidFill>
              </a:defRPr>
            </a:lvl4pPr>
            <a:lvl5pPr lvl="4" algn="l">
              <a:lnSpc>
                <a:spcPct val="100000"/>
              </a:lnSpc>
              <a:spcBef>
                <a:spcPts val="0"/>
              </a:spcBef>
              <a:spcAft>
                <a:spcPts val="0"/>
              </a:spcAft>
              <a:buClr>
                <a:schemeClr val="lt1"/>
              </a:buClr>
              <a:buSzPts val="1600"/>
              <a:buNone/>
              <a:defRPr sz="1600">
                <a:solidFill>
                  <a:schemeClr val="lt1"/>
                </a:solidFill>
              </a:defRPr>
            </a:lvl5pPr>
            <a:lvl6pPr lvl="5" algn="l">
              <a:lnSpc>
                <a:spcPct val="100000"/>
              </a:lnSpc>
              <a:spcBef>
                <a:spcPts val="0"/>
              </a:spcBef>
              <a:spcAft>
                <a:spcPts val="0"/>
              </a:spcAft>
              <a:buClr>
                <a:schemeClr val="lt1"/>
              </a:buClr>
              <a:buSzPts val="1600"/>
              <a:buNone/>
              <a:defRPr sz="1600">
                <a:solidFill>
                  <a:schemeClr val="lt1"/>
                </a:solidFill>
              </a:defRPr>
            </a:lvl6pPr>
            <a:lvl7pPr lvl="6" algn="l">
              <a:lnSpc>
                <a:spcPct val="100000"/>
              </a:lnSpc>
              <a:spcBef>
                <a:spcPts val="0"/>
              </a:spcBef>
              <a:spcAft>
                <a:spcPts val="0"/>
              </a:spcAft>
              <a:buClr>
                <a:schemeClr val="lt1"/>
              </a:buClr>
              <a:buSzPts val="1600"/>
              <a:buNone/>
              <a:defRPr sz="1600">
                <a:solidFill>
                  <a:schemeClr val="lt1"/>
                </a:solidFill>
              </a:defRPr>
            </a:lvl7pPr>
            <a:lvl8pPr lvl="7" algn="l">
              <a:lnSpc>
                <a:spcPct val="100000"/>
              </a:lnSpc>
              <a:spcBef>
                <a:spcPts val="0"/>
              </a:spcBef>
              <a:spcAft>
                <a:spcPts val="0"/>
              </a:spcAft>
              <a:buClr>
                <a:schemeClr val="lt1"/>
              </a:buClr>
              <a:buSzPts val="1600"/>
              <a:buNone/>
              <a:defRPr sz="1600">
                <a:solidFill>
                  <a:schemeClr val="lt1"/>
                </a:solidFill>
              </a:defRPr>
            </a:lvl8pPr>
            <a:lvl9pPr lvl="8" algn="l">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34"/>
          <p:cNvSpPr txBox="1"/>
          <p:nvPr>
            <p:ph idx="2" type="body"/>
          </p:nvPr>
        </p:nvSpPr>
        <p:spPr>
          <a:xfrm>
            <a:off x="819150" y="2467050"/>
            <a:ext cx="5859900" cy="2095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102" name="Google Shape;102;p34"/>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35"/>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35"/>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3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35"/>
          <p:cNvSpPr txBox="1"/>
          <p:nvPr>
            <p:ph idx="1" type="body"/>
          </p:nvPr>
        </p:nvSpPr>
        <p:spPr>
          <a:xfrm>
            <a:off x="328025" y="4163500"/>
            <a:ext cx="7415100" cy="605100"/>
          </a:xfrm>
          <a:prstGeom prst="rect">
            <a:avLst/>
          </a:prstGeom>
          <a:noFill/>
          <a:ln>
            <a:noFill/>
          </a:ln>
        </p:spPr>
        <p:txBody>
          <a:bodyPr anchorCtr="0" anchor="b" bIns="91425" lIns="91425" spcFirstLastPara="1" rIns="91425" wrap="square" tIns="91425">
            <a:normAutofit/>
          </a:bodyPr>
          <a:lstStyle>
            <a:lvl1pPr indent="-228600" lvl="0" marL="457200" algn="l">
              <a:lnSpc>
                <a:spcPct val="100000"/>
              </a:lnSpc>
              <a:spcBef>
                <a:spcPts val="0"/>
              </a:spcBef>
              <a:spcAft>
                <a:spcPts val="0"/>
              </a:spcAft>
              <a:buSzPts val="1300"/>
              <a:buNone/>
              <a:defRPr/>
            </a:lvl1pPr>
          </a:lstStyle>
          <a:p/>
        </p:txBody>
      </p:sp>
      <p:sp>
        <p:nvSpPr>
          <p:cNvPr id="108" name="Google Shape;108;p35"/>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2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1pPr>
            <a:lvl2pPr lvl="1"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2pPr>
            <a:lvl3pPr lvl="2"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3pPr>
            <a:lvl4pPr lvl="3"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4pPr>
            <a:lvl5pPr lvl="4"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5pPr>
            <a:lvl6pPr lvl="5"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6pPr>
            <a:lvl7pPr lvl="6"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7pPr>
            <a:lvl8pPr lvl="7"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8pPr>
            <a:lvl9pPr lvl="8"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9pPr>
          </a:lstStyle>
          <a:p/>
        </p:txBody>
      </p:sp>
      <p:sp>
        <p:nvSpPr>
          <p:cNvPr id="7" name="Google Shape;7;p26"/>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marR="0" rtl="0" algn="l">
              <a:lnSpc>
                <a:spcPct val="115000"/>
              </a:lnSpc>
              <a:spcBef>
                <a:spcPts val="0"/>
              </a:spcBef>
              <a:spcAft>
                <a:spcPts val="0"/>
              </a:spcAft>
              <a:buClr>
                <a:schemeClr val="dk2"/>
              </a:buClr>
              <a:buSzPts val="1300"/>
              <a:buFont typeface="Calibri"/>
              <a:buChar char="●"/>
              <a:defRPr b="0" i="0" sz="1300" u="none" cap="none" strike="noStrike">
                <a:solidFill>
                  <a:schemeClr val="dk2"/>
                </a:solidFill>
                <a:latin typeface="Calibri"/>
                <a:ea typeface="Calibri"/>
                <a:cs typeface="Calibri"/>
                <a:sym typeface="Calibri"/>
              </a:defRPr>
            </a:lvl1pPr>
            <a:lvl2pPr indent="-298450" lvl="1" marL="9144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2pPr>
            <a:lvl3pPr indent="-298450" lvl="2" marL="13716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3pPr>
            <a:lvl4pPr indent="-298450" lvl="3" marL="18288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4pPr>
            <a:lvl5pPr indent="-298450" lvl="4" marL="22860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5pPr>
            <a:lvl6pPr indent="-298450" lvl="5" marL="27432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6pPr>
            <a:lvl7pPr indent="-298450" lvl="6" marL="32004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7pPr>
            <a:lvl8pPr indent="-298450" lvl="7" marL="36576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8pPr>
            <a:lvl9pPr indent="-298450" lvl="8" marL="41148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9pPr>
          </a:lstStyle>
          <a:p/>
        </p:txBody>
      </p:sp>
      <p:sp>
        <p:nvSpPr>
          <p:cNvPr id="8" name="Google Shape;8;p26"/>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4.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5.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8.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7.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9.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9.png"/><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1.png"/><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hyperlink" Target="https://doctype.herokuapp.com/" TargetMode="External"/><Relationship Id="rId4" Type="http://schemas.openxmlformats.org/officeDocument/2006/relationships/image" Target="../media/image20.png"/><Relationship Id="rId5" Type="http://schemas.openxmlformats.org/officeDocument/2006/relationships/image" Target="../media/image2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hyperlink" Target="https://doctype.herokuapp.com/" TargetMode="External"/><Relationship Id="rId4" Type="http://schemas.openxmlformats.org/officeDocument/2006/relationships/image" Target="../media/image2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s://www.kaggle.com/c/learn-ai-bbc/data"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
          <p:cNvSpPr txBox="1"/>
          <p:nvPr>
            <p:ph type="ctrTitle"/>
          </p:nvPr>
        </p:nvSpPr>
        <p:spPr>
          <a:xfrm>
            <a:off x="598100" y="2156222"/>
            <a:ext cx="8222100" cy="8388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3800"/>
              <a:buNone/>
            </a:pPr>
            <a:r>
              <a:rPr b="1" lang="en-GB" sz="3500"/>
              <a:t>News Articles Sorting</a:t>
            </a:r>
            <a:endParaRPr b="1" sz="35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0"/>
          <p:cNvSpPr txBox="1"/>
          <p:nvPr>
            <p:ph type="title"/>
          </p:nvPr>
        </p:nvSpPr>
        <p:spPr>
          <a:xfrm>
            <a:off x="819150" y="338825"/>
            <a:ext cx="7505700" cy="6858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b="1" lang="en-GB" sz="2600"/>
              <a:t>Classification Report</a:t>
            </a:r>
            <a:endParaRPr b="1" sz="2600"/>
          </a:p>
        </p:txBody>
      </p:sp>
      <p:sp>
        <p:nvSpPr>
          <p:cNvPr id="184" name="Google Shape;184;p10"/>
          <p:cNvSpPr txBox="1"/>
          <p:nvPr>
            <p:ph idx="1" type="body"/>
          </p:nvPr>
        </p:nvSpPr>
        <p:spPr>
          <a:xfrm>
            <a:off x="440575" y="1134725"/>
            <a:ext cx="8229600" cy="34923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800"/>
              </a:spcBef>
              <a:spcAft>
                <a:spcPts val="400"/>
              </a:spcAft>
              <a:buSzPts val="1300"/>
              <a:buNone/>
            </a:pPr>
            <a:r>
              <a:rPr b="1" lang="en-GB" sz="1700">
                <a:solidFill>
                  <a:srgbClr val="000000"/>
                </a:solidFill>
                <a:latin typeface="Arial"/>
                <a:ea typeface="Arial"/>
                <a:cs typeface="Arial"/>
                <a:sym typeface="Arial"/>
              </a:rPr>
              <a:t>1. Logistic Regression</a:t>
            </a:r>
            <a:endParaRPr b="1" sz="1700">
              <a:solidFill>
                <a:srgbClr val="000000"/>
              </a:solidFill>
              <a:latin typeface="Arial"/>
              <a:ea typeface="Arial"/>
              <a:cs typeface="Arial"/>
              <a:sym typeface="Arial"/>
            </a:endParaRPr>
          </a:p>
        </p:txBody>
      </p:sp>
      <p:pic>
        <p:nvPicPr>
          <p:cNvPr id="185" name="Google Shape;185;p10"/>
          <p:cNvPicPr preferRelativeResize="0"/>
          <p:nvPr/>
        </p:nvPicPr>
        <p:blipFill rotWithShape="1">
          <a:blip r:embed="rId3">
            <a:alphaModFix/>
          </a:blip>
          <a:srcRect b="0" l="0" r="0" t="0"/>
          <a:stretch/>
        </p:blipFill>
        <p:spPr>
          <a:xfrm>
            <a:off x="4744375" y="2123200"/>
            <a:ext cx="4112650" cy="2030125"/>
          </a:xfrm>
          <a:prstGeom prst="rect">
            <a:avLst/>
          </a:prstGeom>
          <a:noFill/>
          <a:ln>
            <a:noFill/>
          </a:ln>
        </p:spPr>
      </p:pic>
      <p:pic>
        <p:nvPicPr>
          <p:cNvPr id="186" name="Google Shape;186;p10"/>
          <p:cNvPicPr preferRelativeResize="0"/>
          <p:nvPr/>
        </p:nvPicPr>
        <p:blipFill rotWithShape="1">
          <a:blip r:embed="rId4">
            <a:alphaModFix/>
          </a:blip>
          <a:srcRect b="0" l="0" r="0" t="0"/>
          <a:stretch/>
        </p:blipFill>
        <p:spPr>
          <a:xfrm>
            <a:off x="708450" y="2123200"/>
            <a:ext cx="4035925" cy="27126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1"/>
          <p:cNvSpPr txBox="1"/>
          <p:nvPr>
            <p:ph idx="1" type="body"/>
          </p:nvPr>
        </p:nvSpPr>
        <p:spPr>
          <a:xfrm>
            <a:off x="451700" y="1123725"/>
            <a:ext cx="8207700" cy="35475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800"/>
              </a:spcBef>
              <a:spcAft>
                <a:spcPts val="0"/>
              </a:spcAft>
              <a:buSzPts val="1300"/>
              <a:buNone/>
            </a:pPr>
            <a:r>
              <a:rPr b="1" lang="en-GB" sz="1700">
                <a:solidFill>
                  <a:srgbClr val="000000"/>
                </a:solidFill>
                <a:latin typeface="Arial"/>
                <a:ea typeface="Arial"/>
                <a:cs typeface="Arial"/>
                <a:sym typeface="Arial"/>
              </a:rPr>
              <a:t>2. Logistic Regression with L2 Regularizations (Alpha = 50)</a:t>
            </a:r>
            <a:endParaRPr b="1" sz="1700">
              <a:solidFill>
                <a:srgbClr val="000000"/>
              </a:solidFill>
              <a:latin typeface="Arial"/>
              <a:ea typeface="Arial"/>
              <a:cs typeface="Arial"/>
              <a:sym typeface="Arial"/>
            </a:endParaRPr>
          </a:p>
          <a:p>
            <a:pPr indent="0" lvl="0" marL="0" rtl="0" algn="l">
              <a:lnSpc>
                <a:spcPct val="115000"/>
              </a:lnSpc>
              <a:spcBef>
                <a:spcPts val="400"/>
              </a:spcBef>
              <a:spcAft>
                <a:spcPts val="1200"/>
              </a:spcAft>
              <a:buSzPts val="1300"/>
              <a:buNone/>
            </a:pPr>
            <a:r>
              <a:t/>
            </a:r>
            <a:endParaRPr/>
          </a:p>
        </p:txBody>
      </p:sp>
      <p:sp>
        <p:nvSpPr>
          <p:cNvPr id="192" name="Google Shape;192;p11"/>
          <p:cNvSpPr txBox="1"/>
          <p:nvPr>
            <p:ph type="title"/>
          </p:nvPr>
        </p:nvSpPr>
        <p:spPr>
          <a:xfrm>
            <a:off x="819150" y="338825"/>
            <a:ext cx="7505700" cy="6858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b="1" lang="en-GB" sz="2600"/>
              <a:t>Classification Report</a:t>
            </a:r>
            <a:endParaRPr b="1" sz="2600"/>
          </a:p>
        </p:txBody>
      </p:sp>
      <p:pic>
        <p:nvPicPr>
          <p:cNvPr id="193" name="Google Shape;193;p11"/>
          <p:cNvPicPr preferRelativeResize="0"/>
          <p:nvPr/>
        </p:nvPicPr>
        <p:blipFill rotWithShape="1">
          <a:blip r:embed="rId3">
            <a:alphaModFix/>
          </a:blip>
          <a:srcRect b="0" l="0" r="0" t="0"/>
          <a:stretch/>
        </p:blipFill>
        <p:spPr>
          <a:xfrm>
            <a:off x="407625" y="2038100"/>
            <a:ext cx="4330225" cy="2566950"/>
          </a:xfrm>
          <a:prstGeom prst="rect">
            <a:avLst/>
          </a:prstGeom>
          <a:noFill/>
          <a:ln>
            <a:noFill/>
          </a:ln>
        </p:spPr>
      </p:pic>
      <p:pic>
        <p:nvPicPr>
          <p:cNvPr id="194" name="Google Shape;194;p11"/>
          <p:cNvPicPr preferRelativeResize="0"/>
          <p:nvPr/>
        </p:nvPicPr>
        <p:blipFill rotWithShape="1">
          <a:blip r:embed="rId4">
            <a:alphaModFix/>
          </a:blip>
          <a:srcRect b="0" l="0" r="0" t="0"/>
          <a:stretch/>
        </p:blipFill>
        <p:spPr>
          <a:xfrm>
            <a:off x="4737850" y="1842675"/>
            <a:ext cx="4042601" cy="27171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12"/>
          <p:cNvSpPr txBox="1"/>
          <p:nvPr>
            <p:ph idx="1" type="body"/>
          </p:nvPr>
        </p:nvSpPr>
        <p:spPr>
          <a:xfrm>
            <a:off x="451700" y="1123725"/>
            <a:ext cx="8207700" cy="35475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800"/>
              </a:spcBef>
              <a:spcAft>
                <a:spcPts val="0"/>
              </a:spcAft>
              <a:buSzPts val="1300"/>
              <a:buNone/>
            </a:pPr>
            <a:r>
              <a:rPr b="1" lang="en-GB" sz="1700">
                <a:solidFill>
                  <a:srgbClr val="000000"/>
                </a:solidFill>
                <a:latin typeface="Arial"/>
                <a:ea typeface="Arial"/>
                <a:cs typeface="Arial"/>
                <a:sym typeface="Arial"/>
              </a:rPr>
              <a:t>3. Logistic Regression with L1 Regularizations (Alpha = 20)</a:t>
            </a:r>
            <a:endParaRPr b="1" sz="1700">
              <a:solidFill>
                <a:srgbClr val="000000"/>
              </a:solidFill>
              <a:latin typeface="Arial"/>
              <a:ea typeface="Arial"/>
              <a:cs typeface="Arial"/>
              <a:sym typeface="Arial"/>
            </a:endParaRPr>
          </a:p>
          <a:p>
            <a:pPr indent="0" lvl="0" marL="0" rtl="0" algn="l">
              <a:lnSpc>
                <a:spcPct val="115000"/>
              </a:lnSpc>
              <a:spcBef>
                <a:spcPts val="400"/>
              </a:spcBef>
              <a:spcAft>
                <a:spcPts val="1200"/>
              </a:spcAft>
              <a:buSzPts val="1300"/>
              <a:buNone/>
            </a:pPr>
            <a:r>
              <a:t/>
            </a:r>
            <a:endParaRPr/>
          </a:p>
        </p:txBody>
      </p:sp>
      <p:sp>
        <p:nvSpPr>
          <p:cNvPr id="200" name="Google Shape;200;p12"/>
          <p:cNvSpPr txBox="1"/>
          <p:nvPr>
            <p:ph type="title"/>
          </p:nvPr>
        </p:nvSpPr>
        <p:spPr>
          <a:xfrm>
            <a:off x="819150" y="338825"/>
            <a:ext cx="7505700" cy="6858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b="1" lang="en-GB" sz="2600"/>
              <a:t>Classification Report</a:t>
            </a:r>
            <a:endParaRPr b="1" sz="2600"/>
          </a:p>
        </p:txBody>
      </p:sp>
      <p:pic>
        <p:nvPicPr>
          <p:cNvPr id="201" name="Google Shape;201;p12"/>
          <p:cNvPicPr preferRelativeResize="0"/>
          <p:nvPr/>
        </p:nvPicPr>
        <p:blipFill rotWithShape="1">
          <a:blip r:embed="rId3">
            <a:alphaModFix/>
          </a:blip>
          <a:srcRect b="0" l="0" r="0" t="0"/>
          <a:stretch/>
        </p:blipFill>
        <p:spPr>
          <a:xfrm>
            <a:off x="4625250" y="2115250"/>
            <a:ext cx="4239800" cy="2555975"/>
          </a:xfrm>
          <a:prstGeom prst="rect">
            <a:avLst/>
          </a:prstGeom>
          <a:noFill/>
          <a:ln>
            <a:noFill/>
          </a:ln>
        </p:spPr>
      </p:pic>
      <p:pic>
        <p:nvPicPr>
          <p:cNvPr id="202" name="Google Shape;202;p12"/>
          <p:cNvPicPr preferRelativeResize="0"/>
          <p:nvPr/>
        </p:nvPicPr>
        <p:blipFill rotWithShape="1">
          <a:blip r:embed="rId4">
            <a:alphaModFix/>
          </a:blip>
          <a:srcRect b="0" l="0" r="0" t="0"/>
          <a:stretch/>
        </p:blipFill>
        <p:spPr>
          <a:xfrm>
            <a:off x="307100" y="1976375"/>
            <a:ext cx="4239800" cy="28049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13"/>
          <p:cNvSpPr txBox="1"/>
          <p:nvPr>
            <p:ph idx="1" type="body"/>
          </p:nvPr>
        </p:nvSpPr>
        <p:spPr>
          <a:xfrm>
            <a:off x="451700" y="1123725"/>
            <a:ext cx="8207700" cy="35475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800"/>
              </a:spcBef>
              <a:spcAft>
                <a:spcPts val="0"/>
              </a:spcAft>
              <a:buSzPts val="1300"/>
              <a:buNone/>
            </a:pPr>
            <a:r>
              <a:rPr b="1" lang="en-GB" sz="1700">
                <a:solidFill>
                  <a:srgbClr val="000000"/>
                </a:solidFill>
                <a:latin typeface="Arial"/>
                <a:ea typeface="Arial"/>
                <a:cs typeface="Arial"/>
                <a:sym typeface="Arial"/>
              </a:rPr>
              <a:t>4. Support Vector Machine (Linear Kernel)</a:t>
            </a:r>
            <a:endParaRPr b="1" sz="1700">
              <a:solidFill>
                <a:srgbClr val="000000"/>
              </a:solidFill>
              <a:latin typeface="Arial"/>
              <a:ea typeface="Arial"/>
              <a:cs typeface="Arial"/>
              <a:sym typeface="Arial"/>
            </a:endParaRPr>
          </a:p>
          <a:p>
            <a:pPr indent="0" lvl="0" marL="0" rtl="0" algn="l">
              <a:lnSpc>
                <a:spcPct val="115000"/>
              </a:lnSpc>
              <a:spcBef>
                <a:spcPts val="400"/>
              </a:spcBef>
              <a:spcAft>
                <a:spcPts val="1200"/>
              </a:spcAft>
              <a:buSzPts val="1300"/>
              <a:buNone/>
            </a:pPr>
            <a:r>
              <a:t/>
            </a:r>
            <a:endParaRPr/>
          </a:p>
        </p:txBody>
      </p:sp>
      <p:sp>
        <p:nvSpPr>
          <p:cNvPr id="208" name="Google Shape;208;p13"/>
          <p:cNvSpPr txBox="1"/>
          <p:nvPr>
            <p:ph type="title"/>
          </p:nvPr>
        </p:nvSpPr>
        <p:spPr>
          <a:xfrm>
            <a:off x="819150" y="338825"/>
            <a:ext cx="7505700" cy="6858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b="1" lang="en-GB" sz="2600"/>
              <a:t>Classification Report</a:t>
            </a:r>
            <a:endParaRPr b="1" sz="2600"/>
          </a:p>
        </p:txBody>
      </p:sp>
      <p:pic>
        <p:nvPicPr>
          <p:cNvPr id="209" name="Google Shape;209;p13"/>
          <p:cNvPicPr preferRelativeResize="0"/>
          <p:nvPr/>
        </p:nvPicPr>
        <p:blipFill rotWithShape="1">
          <a:blip r:embed="rId3">
            <a:alphaModFix/>
          </a:blip>
          <a:srcRect b="0" l="0" r="0" t="0"/>
          <a:stretch/>
        </p:blipFill>
        <p:spPr>
          <a:xfrm>
            <a:off x="451700" y="2118900"/>
            <a:ext cx="3723700" cy="2174500"/>
          </a:xfrm>
          <a:prstGeom prst="rect">
            <a:avLst/>
          </a:prstGeom>
          <a:noFill/>
          <a:ln>
            <a:noFill/>
          </a:ln>
        </p:spPr>
      </p:pic>
      <p:pic>
        <p:nvPicPr>
          <p:cNvPr id="210" name="Google Shape;210;p13"/>
          <p:cNvPicPr preferRelativeResize="0"/>
          <p:nvPr/>
        </p:nvPicPr>
        <p:blipFill rotWithShape="1">
          <a:blip r:embed="rId4">
            <a:alphaModFix/>
          </a:blip>
          <a:srcRect b="0" l="3324" r="7557" t="1623"/>
          <a:stretch/>
        </p:blipFill>
        <p:spPr>
          <a:xfrm>
            <a:off x="4263525" y="1521250"/>
            <a:ext cx="4472849" cy="33190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14"/>
          <p:cNvSpPr txBox="1"/>
          <p:nvPr>
            <p:ph idx="1" type="body"/>
          </p:nvPr>
        </p:nvSpPr>
        <p:spPr>
          <a:xfrm>
            <a:off x="451700" y="1123725"/>
            <a:ext cx="8207700" cy="35475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800"/>
              </a:spcBef>
              <a:spcAft>
                <a:spcPts val="0"/>
              </a:spcAft>
              <a:buSzPts val="1300"/>
              <a:buNone/>
            </a:pPr>
            <a:r>
              <a:rPr b="1" lang="en-GB" sz="1700">
                <a:solidFill>
                  <a:srgbClr val="000000"/>
                </a:solidFill>
                <a:latin typeface="Arial"/>
                <a:ea typeface="Arial"/>
                <a:cs typeface="Arial"/>
                <a:sym typeface="Arial"/>
              </a:rPr>
              <a:t>5. Random Forest Classifier</a:t>
            </a:r>
            <a:endParaRPr b="1" sz="1700">
              <a:solidFill>
                <a:srgbClr val="000000"/>
              </a:solidFill>
              <a:latin typeface="Arial"/>
              <a:ea typeface="Arial"/>
              <a:cs typeface="Arial"/>
              <a:sym typeface="Arial"/>
            </a:endParaRPr>
          </a:p>
          <a:p>
            <a:pPr indent="0" lvl="0" marL="0" rtl="0" algn="l">
              <a:lnSpc>
                <a:spcPct val="115000"/>
              </a:lnSpc>
              <a:spcBef>
                <a:spcPts val="400"/>
              </a:spcBef>
              <a:spcAft>
                <a:spcPts val="1200"/>
              </a:spcAft>
              <a:buSzPts val="1300"/>
              <a:buNone/>
            </a:pPr>
            <a:r>
              <a:t/>
            </a:r>
            <a:endParaRPr/>
          </a:p>
        </p:txBody>
      </p:sp>
      <p:sp>
        <p:nvSpPr>
          <p:cNvPr id="216" name="Google Shape;216;p14"/>
          <p:cNvSpPr txBox="1"/>
          <p:nvPr>
            <p:ph type="title"/>
          </p:nvPr>
        </p:nvSpPr>
        <p:spPr>
          <a:xfrm>
            <a:off x="819150" y="338825"/>
            <a:ext cx="7505700" cy="6858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b="1" lang="en-GB" sz="2600"/>
              <a:t>Classification Report</a:t>
            </a:r>
            <a:endParaRPr b="1" sz="2600"/>
          </a:p>
        </p:txBody>
      </p:sp>
      <p:pic>
        <p:nvPicPr>
          <p:cNvPr id="217" name="Google Shape;217;p14"/>
          <p:cNvPicPr preferRelativeResize="0"/>
          <p:nvPr/>
        </p:nvPicPr>
        <p:blipFill rotWithShape="1">
          <a:blip r:embed="rId3">
            <a:alphaModFix/>
          </a:blip>
          <a:srcRect b="0" l="0" r="0" t="0"/>
          <a:stretch/>
        </p:blipFill>
        <p:spPr>
          <a:xfrm>
            <a:off x="4748275" y="1869200"/>
            <a:ext cx="4071874" cy="2573425"/>
          </a:xfrm>
          <a:prstGeom prst="rect">
            <a:avLst/>
          </a:prstGeom>
          <a:noFill/>
          <a:ln>
            <a:noFill/>
          </a:ln>
        </p:spPr>
      </p:pic>
      <p:pic>
        <p:nvPicPr>
          <p:cNvPr id="218" name="Google Shape;218;p14"/>
          <p:cNvPicPr preferRelativeResize="0"/>
          <p:nvPr/>
        </p:nvPicPr>
        <p:blipFill rotWithShape="1">
          <a:blip r:embed="rId4">
            <a:alphaModFix/>
          </a:blip>
          <a:srcRect b="0" l="0" r="0" t="0"/>
          <a:stretch/>
        </p:blipFill>
        <p:spPr>
          <a:xfrm>
            <a:off x="235275" y="1852425"/>
            <a:ext cx="4248150" cy="31051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15"/>
          <p:cNvSpPr txBox="1"/>
          <p:nvPr>
            <p:ph idx="1" type="body"/>
          </p:nvPr>
        </p:nvSpPr>
        <p:spPr>
          <a:xfrm>
            <a:off x="451700" y="1123725"/>
            <a:ext cx="8207700" cy="35475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800"/>
              </a:spcBef>
              <a:spcAft>
                <a:spcPts val="0"/>
              </a:spcAft>
              <a:buSzPts val="1300"/>
              <a:buNone/>
            </a:pPr>
            <a:r>
              <a:rPr b="1" lang="en-GB" sz="1700">
                <a:solidFill>
                  <a:srgbClr val="000000"/>
                </a:solidFill>
                <a:latin typeface="Arial"/>
                <a:ea typeface="Arial"/>
                <a:cs typeface="Arial"/>
                <a:sym typeface="Arial"/>
              </a:rPr>
              <a:t>6. K Nearest Neighbors</a:t>
            </a:r>
            <a:br>
              <a:rPr b="1" lang="en-GB" sz="1700">
                <a:solidFill>
                  <a:srgbClr val="000000"/>
                </a:solidFill>
                <a:latin typeface="Arial"/>
                <a:ea typeface="Arial"/>
                <a:cs typeface="Arial"/>
                <a:sym typeface="Arial"/>
              </a:rPr>
            </a:br>
            <a:endParaRPr b="1" sz="1700">
              <a:solidFill>
                <a:srgbClr val="000000"/>
              </a:solidFill>
              <a:latin typeface="Arial"/>
              <a:ea typeface="Arial"/>
              <a:cs typeface="Arial"/>
              <a:sym typeface="Arial"/>
            </a:endParaRPr>
          </a:p>
          <a:p>
            <a:pPr indent="0" lvl="0" marL="0" rtl="0" algn="l">
              <a:lnSpc>
                <a:spcPct val="115000"/>
              </a:lnSpc>
              <a:spcBef>
                <a:spcPts val="1800"/>
              </a:spcBef>
              <a:spcAft>
                <a:spcPts val="0"/>
              </a:spcAft>
              <a:buSzPts val="1300"/>
              <a:buNone/>
            </a:pPr>
            <a:r>
              <a:t/>
            </a:r>
            <a:endParaRPr b="1" sz="1700">
              <a:solidFill>
                <a:srgbClr val="000000"/>
              </a:solidFill>
              <a:latin typeface="Arial"/>
              <a:ea typeface="Arial"/>
              <a:cs typeface="Arial"/>
              <a:sym typeface="Arial"/>
            </a:endParaRPr>
          </a:p>
          <a:p>
            <a:pPr indent="0" lvl="0" marL="0" rtl="0" algn="l">
              <a:lnSpc>
                <a:spcPct val="115000"/>
              </a:lnSpc>
              <a:spcBef>
                <a:spcPts val="1800"/>
              </a:spcBef>
              <a:spcAft>
                <a:spcPts val="0"/>
              </a:spcAft>
              <a:buSzPts val="1300"/>
              <a:buNone/>
            </a:pPr>
            <a:r>
              <a:t/>
            </a:r>
            <a:endParaRPr b="1" sz="1700">
              <a:solidFill>
                <a:srgbClr val="000000"/>
              </a:solidFill>
              <a:latin typeface="Arial"/>
              <a:ea typeface="Arial"/>
              <a:cs typeface="Arial"/>
              <a:sym typeface="Arial"/>
            </a:endParaRPr>
          </a:p>
          <a:p>
            <a:pPr indent="0" lvl="0" marL="0" rtl="0" algn="l">
              <a:lnSpc>
                <a:spcPct val="115000"/>
              </a:lnSpc>
              <a:spcBef>
                <a:spcPts val="400"/>
              </a:spcBef>
              <a:spcAft>
                <a:spcPts val="1200"/>
              </a:spcAft>
              <a:buSzPts val="1300"/>
              <a:buNone/>
            </a:pPr>
            <a:r>
              <a:t/>
            </a:r>
            <a:endParaRPr/>
          </a:p>
        </p:txBody>
      </p:sp>
      <p:sp>
        <p:nvSpPr>
          <p:cNvPr id="224" name="Google Shape;224;p15"/>
          <p:cNvSpPr txBox="1"/>
          <p:nvPr>
            <p:ph type="title"/>
          </p:nvPr>
        </p:nvSpPr>
        <p:spPr>
          <a:xfrm>
            <a:off x="819150" y="338825"/>
            <a:ext cx="7505700" cy="6858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b="1" lang="en-GB" sz="2600"/>
              <a:t>Classification Report</a:t>
            </a:r>
            <a:endParaRPr b="1" sz="2600"/>
          </a:p>
        </p:txBody>
      </p:sp>
      <p:pic>
        <p:nvPicPr>
          <p:cNvPr id="225" name="Google Shape;225;p15"/>
          <p:cNvPicPr preferRelativeResize="0"/>
          <p:nvPr/>
        </p:nvPicPr>
        <p:blipFill rotWithShape="1">
          <a:blip r:embed="rId3">
            <a:alphaModFix/>
          </a:blip>
          <a:srcRect b="0" l="0" r="0" t="0"/>
          <a:stretch/>
        </p:blipFill>
        <p:spPr>
          <a:xfrm>
            <a:off x="300450" y="2005075"/>
            <a:ext cx="4371050" cy="2666150"/>
          </a:xfrm>
          <a:prstGeom prst="rect">
            <a:avLst/>
          </a:prstGeom>
          <a:noFill/>
          <a:ln>
            <a:noFill/>
          </a:ln>
        </p:spPr>
      </p:pic>
      <p:pic>
        <p:nvPicPr>
          <p:cNvPr id="226" name="Google Shape;226;p15"/>
          <p:cNvPicPr preferRelativeResize="0"/>
          <p:nvPr/>
        </p:nvPicPr>
        <p:blipFill rotWithShape="1">
          <a:blip r:embed="rId4">
            <a:alphaModFix/>
          </a:blip>
          <a:srcRect b="0" l="0" r="0" t="0"/>
          <a:stretch/>
        </p:blipFill>
        <p:spPr>
          <a:xfrm>
            <a:off x="4671500" y="1794675"/>
            <a:ext cx="4248150" cy="31051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16"/>
          <p:cNvSpPr txBox="1"/>
          <p:nvPr>
            <p:ph idx="1" type="body"/>
          </p:nvPr>
        </p:nvSpPr>
        <p:spPr>
          <a:xfrm>
            <a:off x="451700" y="1123725"/>
            <a:ext cx="8207700" cy="35475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800"/>
              </a:spcBef>
              <a:spcAft>
                <a:spcPts val="0"/>
              </a:spcAft>
              <a:buSzPts val="1300"/>
              <a:buNone/>
            </a:pPr>
            <a:r>
              <a:rPr b="1" lang="en-GB" sz="1700">
                <a:solidFill>
                  <a:srgbClr val="000000"/>
                </a:solidFill>
                <a:latin typeface="Arial"/>
                <a:ea typeface="Arial"/>
                <a:cs typeface="Arial"/>
                <a:sym typeface="Arial"/>
              </a:rPr>
              <a:t>7. Gaussian Naive Bayes</a:t>
            </a:r>
            <a:br>
              <a:rPr b="1" lang="en-GB" sz="1700">
                <a:solidFill>
                  <a:srgbClr val="000000"/>
                </a:solidFill>
                <a:latin typeface="Arial"/>
                <a:ea typeface="Arial"/>
                <a:cs typeface="Arial"/>
                <a:sym typeface="Arial"/>
              </a:rPr>
            </a:br>
            <a:endParaRPr b="1" sz="1700">
              <a:solidFill>
                <a:srgbClr val="000000"/>
              </a:solidFill>
              <a:latin typeface="Arial"/>
              <a:ea typeface="Arial"/>
              <a:cs typeface="Arial"/>
              <a:sym typeface="Arial"/>
            </a:endParaRPr>
          </a:p>
          <a:p>
            <a:pPr indent="0" lvl="0" marL="0" rtl="0" algn="l">
              <a:lnSpc>
                <a:spcPct val="115000"/>
              </a:lnSpc>
              <a:spcBef>
                <a:spcPts val="1800"/>
              </a:spcBef>
              <a:spcAft>
                <a:spcPts val="0"/>
              </a:spcAft>
              <a:buSzPts val="1300"/>
              <a:buNone/>
            </a:pPr>
            <a:r>
              <a:t/>
            </a:r>
            <a:endParaRPr b="1" sz="1700">
              <a:solidFill>
                <a:srgbClr val="000000"/>
              </a:solidFill>
              <a:latin typeface="Arial"/>
              <a:ea typeface="Arial"/>
              <a:cs typeface="Arial"/>
              <a:sym typeface="Arial"/>
            </a:endParaRPr>
          </a:p>
          <a:p>
            <a:pPr indent="0" lvl="0" marL="0" rtl="0" algn="l">
              <a:lnSpc>
                <a:spcPct val="115000"/>
              </a:lnSpc>
              <a:spcBef>
                <a:spcPts val="1800"/>
              </a:spcBef>
              <a:spcAft>
                <a:spcPts val="0"/>
              </a:spcAft>
              <a:buSzPts val="1300"/>
              <a:buNone/>
            </a:pPr>
            <a:r>
              <a:t/>
            </a:r>
            <a:endParaRPr b="1" sz="1700">
              <a:solidFill>
                <a:srgbClr val="000000"/>
              </a:solidFill>
              <a:latin typeface="Arial"/>
              <a:ea typeface="Arial"/>
              <a:cs typeface="Arial"/>
              <a:sym typeface="Arial"/>
            </a:endParaRPr>
          </a:p>
          <a:p>
            <a:pPr indent="0" lvl="0" marL="0" rtl="0" algn="l">
              <a:lnSpc>
                <a:spcPct val="115000"/>
              </a:lnSpc>
              <a:spcBef>
                <a:spcPts val="400"/>
              </a:spcBef>
              <a:spcAft>
                <a:spcPts val="1200"/>
              </a:spcAft>
              <a:buSzPts val="1300"/>
              <a:buNone/>
            </a:pPr>
            <a:r>
              <a:t/>
            </a:r>
            <a:endParaRPr/>
          </a:p>
        </p:txBody>
      </p:sp>
      <p:sp>
        <p:nvSpPr>
          <p:cNvPr id="232" name="Google Shape;232;p16"/>
          <p:cNvSpPr txBox="1"/>
          <p:nvPr>
            <p:ph type="title"/>
          </p:nvPr>
        </p:nvSpPr>
        <p:spPr>
          <a:xfrm>
            <a:off x="819150" y="338825"/>
            <a:ext cx="7505700" cy="6858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b="1" lang="en-GB" sz="2600"/>
              <a:t>Classification Report</a:t>
            </a:r>
            <a:endParaRPr b="1" sz="2600"/>
          </a:p>
        </p:txBody>
      </p:sp>
      <p:pic>
        <p:nvPicPr>
          <p:cNvPr id="233" name="Google Shape;233;p16"/>
          <p:cNvPicPr preferRelativeResize="0"/>
          <p:nvPr/>
        </p:nvPicPr>
        <p:blipFill rotWithShape="1">
          <a:blip r:embed="rId3">
            <a:alphaModFix/>
          </a:blip>
          <a:srcRect b="0" l="0" r="0" t="0"/>
          <a:stretch/>
        </p:blipFill>
        <p:spPr>
          <a:xfrm>
            <a:off x="4639025" y="1938200"/>
            <a:ext cx="4141425" cy="2533725"/>
          </a:xfrm>
          <a:prstGeom prst="rect">
            <a:avLst/>
          </a:prstGeom>
          <a:noFill/>
          <a:ln>
            <a:noFill/>
          </a:ln>
        </p:spPr>
      </p:pic>
      <p:pic>
        <p:nvPicPr>
          <p:cNvPr id="234" name="Google Shape;234;p16"/>
          <p:cNvPicPr preferRelativeResize="0"/>
          <p:nvPr/>
        </p:nvPicPr>
        <p:blipFill rotWithShape="1">
          <a:blip r:embed="rId4">
            <a:alphaModFix/>
          </a:blip>
          <a:srcRect b="0" l="0" r="0" t="0"/>
          <a:stretch/>
        </p:blipFill>
        <p:spPr>
          <a:xfrm>
            <a:off x="209325" y="1817775"/>
            <a:ext cx="4186400" cy="31150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17"/>
          <p:cNvSpPr txBox="1"/>
          <p:nvPr>
            <p:ph idx="1" type="body"/>
          </p:nvPr>
        </p:nvSpPr>
        <p:spPr>
          <a:xfrm>
            <a:off x="451700" y="1123725"/>
            <a:ext cx="8207700" cy="35475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800"/>
              </a:spcBef>
              <a:spcAft>
                <a:spcPts val="0"/>
              </a:spcAft>
              <a:buSzPts val="1300"/>
              <a:buNone/>
            </a:pPr>
            <a:r>
              <a:rPr b="1" lang="en-GB" sz="1700">
                <a:solidFill>
                  <a:srgbClr val="000000"/>
                </a:solidFill>
                <a:latin typeface="Arial"/>
                <a:ea typeface="Arial"/>
                <a:cs typeface="Arial"/>
                <a:sym typeface="Arial"/>
              </a:rPr>
              <a:t>8. Multinomial Naive Bayes</a:t>
            </a:r>
            <a:br>
              <a:rPr b="1" lang="en-GB" sz="1700">
                <a:solidFill>
                  <a:srgbClr val="000000"/>
                </a:solidFill>
                <a:latin typeface="Arial"/>
                <a:ea typeface="Arial"/>
                <a:cs typeface="Arial"/>
                <a:sym typeface="Arial"/>
              </a:rPr>
            </a:br>
            <a:endParaRPr b="1" sz="1700">
              <a:solidFill>
                <a:srgbClr val="000000"/>
              </a:solidFill>
              <a:latin typeface="Arial"/>
              <a:ea typeface="Arial"/>
              <a:cs typeface="Arial"/>
              <a:sym typeface="Arial"/>
            </a:endParaRPr>
          </a:p>
          <a:p>
            <a:pPr indent="0" lvl="0" marL="0" rtl="0" algn="l">
              <a:lnSpc>
                <a:spcPct val="115000"/>
              </a:lnSpc>
              <a:spcBef>
                <a:spcPts val="1800"/>
              </a:spcBef>
              <a:spcAft>
                <a:spcPts val="0"/>
              </a:spcAft>
              <a:buSzPts val="1300"/>
              <a:buNone/>
            </a:pPr>
            <a:r>
              <a:t/>
            </a:r>
            <a:endParaRPr b="1" sz="1700">
              <a:solidFill>
                <a:srgbClr val="000000"/>
              </a:solidFill>
              <a:latin typeface="Arial"/>
              <a:ea typeface="Arial"/>
              <a:cs typeface="Arial"/>
              <a:sym typeface="Arial"/>
            </a:endParaRPr>
          </a:p>
          <a:p>
            <a:pPr indent="0" lvl="0" marL="0" rtl="0" algn="l">
              <a:lnSpc>
                <a:spcPct val="115000"/>
              </a:lnSpc>
              <a:spcBef>
                <a:spcPts val="1800"/>
              </a:spcBef>
              <a:spcAft>
                <a:spcPts val="0"/>
              </a:spcAft>
              <a:buSzPts val="1300"/>
              <a:buNone/>
            </a:pPr>
            <a:r>
              <a:t/>
            </a:r>
            <a:endParaRPr b="1" sz="1700">
              <a:solidFill>
                <a:srgbClr val="000000"/>
              </a:solidFill>
              <a:latin typeface="Arial"/>
              <a:ea typeface="Arial"/>
              <a:cs typeface="Arial"/>
              <a:sym typeface="Arial"/>
            </a:endParaRPr>
          </a:p>
          <a:p>
            <a:pPr indent="0" lvl="0" marL="0" rtl="0" algn="l">
              <a:lnSpc>
                <a:spcPct val="115000"/>
              </a:lnSpc>
              <a:spcBef>
                <a:spcPts val="400"/>
              </a:spcBef>
              <a:spcAft>
                <a:spcPts val="1200"/>
              </a:spcAft>
              <a:buSzPts val="1300"/>
              <a:buNone/>
            </a:pPr>
            <a:r>
              <a:t/>
            </a:r>
            <a:endParaRPr/>
          </a:p>
        </p:txBody>
      </p:sp>
      <p:sp>
        <p:nvSpPr>
          <p:cNvPr id="240" name="Google Shape;240;p17"/>
          <p:cNvSpPr txBox="1"/>
          <p:nvPr>
            <p:ph type="title"/>
          </p:nvPr>
        </p:nvSpPr>
        <p:spPr>
          <a:xfrm>
            <a:off x="819150" y="338825"/>
            <a:ext cx="7505700" cy="6858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b="1" lang="en-GB" sz="2600"/>
              <a:t>Classification Report</a:t>
            </a:r>
            <a:endParaRPr b="1" sz="2600"/>
          </a:p>
        </p:txBody>
      </p:sp>
      <p:pic>
        <p:nvPicPr>
          <p:cNvPr id="241" name="Google Shape;241;p17"/>
          <p:cNvPicPr preferRelativeResize="0"/>
          <p:nvPr/>
        </p:nvPicPr>
        <p:blipFill rotWithShape="1">
          <a:blip r:embed="rId3">
            <a:alphaModFix/>
          </a:blip>
          <a:srcRect b="0" l="0" r="0" t="0"/>
          <a:stretch/>
        </p:blipFill>
        <p:spPr>
          <a:xfrm>
            <a:off x="352550" y="2016475"/>
            <a:ext cx="3855900" cy="2303025"/>
          </a:xfrm>
          <a:prstGeom prst="rect">
            <a:avLst/>
          </a:prstGeom>
          <a:noFill/>
          <a:ln>
            <a:noFill/>
          </a:ln>
        </p:spPr>
      </p:pic>
      <p:pic>
        <p:nvPicPr>
          <p:cNvPr id="242" name="Google Shape;242;p17"/>
          <p:cNvPicPr preferRelativeResize="0"/>
          <p:nvPr/>
        </p:nvPicPr>
        <p:blipFill rotWithShape="1">
          <a:blip r:embed="rId4">
            <a:alphaModFix/>
          </a:blip>
          <a:srcRect b="0" l="0" r="0" t="0"/>
          <a:stretch/>
        </p:blipFill>
        <p:spPr>
          <a:xfrm>
            <a:off x="4449800" y="1764725"/>
            <a:ext cx="4351750" cy="31809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18"/>
          <p:cNvSpPr txBox="1"/>
          <p:nvPr>
            <p:ph idx="1" type="body"/>
          </p:nvPr>
        </p:nvSpPr>
        <p:spPr>
          <a:xfrm>
            <a:off x="451700" y="1123725"/>
            <a:ext cx="8207700" cy="35475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800"/>
              </a:spcBef>
              <a:spcAft>
                <a:spcPts val="0"/>
              </a:spcAft>
              <a:buSzPts val="1300"/>
              <a:buNone/>
            </a:pPr>
            <a:r>
              <a:rPr b="1" lang="en-GB" sz="1700">
                <a:solidFill>
                  <a:srgbClr val="000000"/>
                </a:solidFill>
                <a:latin typeface="Arial"/>
                <a:ea typeface="Arial"/>
                <a:cs typeface="Arial"/>
                <a:sym typeface="Arial"/>
              </a:rPr>
              <a:t>9. Complement Naive Bayes</a:t>
            </a:r>
            <a:br>
              <a:rPr b="1" lang="en-GB" sz="1700">
                <a:solidFill>
                  <a:srgbClr val="000000"/>
                </a:solidFill>
                <a:latin typeface="Arial"/>
                <a:ea typeface="Arial"/>
                <a:cs typeface="Arial"/>
                <a:sym typeface="Arial"/>
              </a:rPr>
            </a:br>
            <a:endParaRPr b="1" sz="1700">
              <a:solidFill>
                <a:srgbClr val="000000"/>
              </a:solidFill>
              <a:latin typeface="Arial"/>
              <a:ea typeface="Arial"/>
              <a:cs typeface="Arial"/>
              <a:sym typeface="Arial"/>
            </a:endParaRPr>
          </a:p>
          <a:p>
            <a:pPr indent="0" lvl="0" marL="0" rtl="0" algn="l">
              <a:lnSpc>
                <a:spcPct val="115000"/>
              </a:lnSpc>
              <a:spcBef>
                <a:spcPts val="1800"/>
              </a:spcBef>
              <a:spcAft>
                <a:spcPts val="0"/>
              </a:spcAft>
              <a:buSzPts val="1300"/>
              <a:buNone/>
            </a:pPr>
            <a:r>
              <a:t/>
            </a:r>
            <a:endParaRPr b="1" sz="1700">
              <a:solidFill>
                <a:srgbClr val="000000"/>
              </a:solidFill>
              <a:latin typeface="Arial"/>
              <a:ea typeface="Arial"/>
              <a:cs typeface="Arial"/>
              <a:sym typeface="Arial"/>
            </a:endParaRPr>
          </a:p>
          <a:p>
            <a:pPr indent="0" lvl="0" marL="0" rtl="0" algn="l">
              <a:lnSpc>
                <a:spcPct val="115000"/>
              </a:lnSpc>
              <a:spcBef>
                <a:spcPts val="1800"/>
              </a:spcBef>
              <a:spcAft>
                <a:spcPts val="0"/>
              </a:spcAft>
              <a:buSzPts val="1300"/>
              <a:buNone/>
            </a:pPr>
            <a:r>
              <a:t/>
            </a:r>
            <a:endParaRPr b="1" sz="1700">
              <a:solidFill>
                <a:srgbClr val="000000"/>
              </a:solidFill>
              <a:latin typeface="Arial"/>
              <a:ea typeface="Arial"/>
              <a:cs typeface="Arial"/>
              <a:sym typeface="Arial"/>
            </a:endParaRPr>
          </a:p>
          <a:p>
            <a:pPr indent="0" lvl="0" marL="0" rtl="0" algn="l">
              <a:lnSpc>
                <a:spcPct val="115000"/>
              </a:lnSpc>
              <a:spcBef>
                <a:spcPts val="400"/>
              </a:spcBef>
              <a:spcAft>
                <a:spcPts val="1200"/>
              </a:spcAft>
              <a:buSzPts val="1300"/>
              <a:buNone/>
            </a:pPr>
            <a:r>
              <a:t/>
            </a:r>
            <a:endParaRPr/>
          </a:p>
        </p:txBody>
      </p:sp>
      <p:sp>
        <p:nvSpPr>
          <p:cNvPr id="248" name="Google Shape;248;p18"/>
          <p:cNvSpPr txBox="1"/>
          <p:nvPr>
            <p:ph type="title"/>
          </p:nvPr>
        </p:nvSpPr>
        <p:spPr>
          <a:xfrm>
            <a:off x="819150" y="338825"/>
            <a:ext cx="7505700" cy="6858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b="1" lang="en-GB" sz="2600"/>
              <a:t>Classification Report</a:t>
            </a:r>
            <a:endParaRPr b="1" sz="2600"/>
          </a:p>
        </p:txBody>
      </p:sp>
      <p:pic>
        <p:nvPicPr>
          <p:cNvPr id="249" name="Google Shape;249;p18"/>
          <p:cNvPicPr preferRelativeResize="0"/>
          <p:nvPr/>
        </p:nvPicPr>
        <p:blipFill rotWithShape="1">
          <a:blip r:embed="rId3">
            <a:alphaModFix/>
          </a:blip>
          <a:srcRect b="0" l="0" r="0" t="0"/>
          <a:stretch/>
        </p:blipFill>
        <p:spPr>
          <a:xfrm>
            <a:off x="4704200" y="1877450"/>
            <a:ext cx="4131325" cy="2351950"/>
          </a:xfrm>
          <a:prstGeom prst="rect">
            <a:avLst/>
          </a:prstGeom>
          <a:noFill/>
          <a:ln>
            <a:noFill/>
          </a:ln>
        </p:spPr>
      </p:pic>
      <p:pic>
        <p:nvPicPr>
          <p:cNvPr id="250" name="Google Shape;250;p18"/>
          <p:cNvPicPr preferRelativeResize="0"/>
          <p:nvPr/>
        </p:nvPicPr>
        <p:blipFill rotWithShape="1">
          <a:blip r:embed="rId4">
            <a:alphaModFix/>
          </a:blip>
          <a:srcRect b="0" l="0" r="0" t="0"/>
          <a:stretch/>
        </p:blipFill>
        <p:spPr>
          <a:xfrm>
            <a:off x="255575" y="1856450"/>
            <a:ext cx="4248150" cy="31051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19"/>
          <p:cNvSpPr txBox="1"/>
          <p:nvPr>
            <p:ph idx="1" type="body"/>
          </p:nvPr>
        </p:nvSpPr>
        <p:spPr>
          <a:xfrm>
            <a:off x="451700" y="1123725"/>
            <a:ext cx="8207700" cy="35475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800"/>
              </a:spcBef>
              <a:spcAft>
                <a:spcPts val="0"/>
              </a:spcAft>
              <a:buSzPts val="1300"/>
              <a:buNone/>
            </a:pPr>
            <a:r>
              <a:rPr b="1" lang="en-GB" sz="1700">
                <a:solidFill>
                  <a:srgbClr val="000000"/>
                </a:solidFill>
                <a:latin typeface="Arial"/>
                <a:ea typeface="Arial"/>
                <a:cs typeface="Arial"/>
                <a:sym typeface="Arial"/>
              </a:rPr>
              <a:t>10. Bernoulli Naive Bayes</a:t>
            </a:r>
            <a:br>
              <a:rPr b="1" lang="en-GB" sz="1700">
                <a:solidFill>
                  <a:srgbClr val="000000"/>
                </a:solidFill>
                <a:latin typeface="Arial"/>
                <a:ea typeface="Arial"/>
                <a:cs typeface="Arial"/>
                <a:sym typeface="Arial"/>
              </a:rPr>
            </a:br>
            <a:endParaRPr b="1" sz="1700">
              <a:solidFill>
                <a:srgbClr val="000000"/>
              </a:solidFill>
              <a:latin typeface="Arial"/>
              <a:ea typeface="Arial"/>
              <a:cs typeface="Arial"/>
              <a:sym typeface="Arial"/>
            </a:endParaRPr>
          </a:p>
          <a:p>
            <a:pPr indent="0" lvl="0" marL="0" rtl="0" algn="l">
              <a:lnSpc>
                <a:spcPct val="115000"/>
              </a:lnSpc>
              <a:spcBef>
                <a:spcPts val="1800"/>
              </a:spcBef>
              <a:spcAft>
                <a:spcPts val="0"/>
              </a:spcAft>
              <a:buSzPts val="1300"/>
              <a:buNone/>
            </a:pPr>
            <a:r>
              <a:t/>
            </a:r>
            <a:endParaRPr b="1" sz="1700">
              <a:solidFill>
                <a:srgbClr val="000000"/>
              </a:solidFill>
              <a:latin typeface="Arial"/>
              <a:ea typeface="Arial"/>
              <a:cs typeface="Arial"/>
              <a:sym typeface="Arial"/>
            </a:endParaRPr>
          </a:p>
          <a:p>
            <a:pPr indent="0" lvl="0" marL="0" rtl="0" algn="l">
              <a:lnSpc>
                <a:spcPct val="115000"/>
              </a:lnSpc>
              <a:spcBef>
                <a:spcPts val="1800"/>
              </a:spcBef>
              <a:spcAft>
                <a:spcPts val="0"/>
              </a:spcAft>
              <a:buSzPts val="1300"/>
              <a:buNone/>
            </a:pPr>
            <a:r>
              <a:t/>
            </a:r>
            <a:endParaRPr b="1" sz="1700">
              <a:solidFill>
                <a:srgbClr val="000000"/>
              </a:solidFill>
              <a:latin typeface="Arial"/>
              <a:ea typeface="Arial"/>
              <a:cs typeface="Arial"/>
              <a:sym typeface="Arial"/>
            </a:endParaRPr>
          </a:p>
          <a:p>
            <a:pPr indent="0" lvl="0" marL="0" rtl="0" algn="l">
              <a:lnSpc>
                <a:spcPct val="115000"/>
              </a:lnSpc>
              <a:spcBef>
                <a:spcPts val="400"/>
              </a:spcBef>
              <a:spcAft>
                <a:spcPts val="1200"/>
              </a:spcAft>
              <a:buSzPts val="1300"/>
              <a:buNone/>
            </a:pPr>
            <a:r>
              <a:t/>
            </a:r>
            <a:endParaRPr/>
          </a:p>
        </p:txBody>
      </p:sp>
      <p:sp>
        <p:nvSpPr>
          <p:cNvPr id="256" name="Google Shape;256;p19"/>
          <p:cNvSpPr txBox="1"/>
          <p:nvPr>
            <p:ph type="title"/>
          </p:nvPr>
        </p:nvSpPr>
        <p:spPr>
          <a:xfrm>
            <a:off x="819150" y="338825"/>
            <a:ext cx="7505700" cy="6858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b="1" lang="en-GB" sz="2600"/>
              <a:t>Classification Report</a:t>
            </a:r>
            <a:endParaRPr b="1" sz="2600"/>
          </a:p>
        </p:txBody>
      </p:sp>
      <p:pic>
        <p:nvPicPr>
          <p:cNvPr id="257" name="Google Shape;257;p19"/>
          <p:cNvPicPr preferRelativeResize="0"/>
          <p:nvPr/>
        </p:nvPicPr>
        <p:blipFill rotWithShape="1">
          <a:blip r:embed="rId3">
            <a:alphaModFix/>
          </a:blip>
          <a:srcRect b="0" l="0" r="0" t="0"/>
          <a:stretch/>
        </p:blipFill>
        <p:spPr>
          <a:xfrm>
            <a:off x="297475" y="1856350"/>
            <a:ext cx="4098275" cy="2173450"/>
          </a:xfrm>
          <a:prstGeom prst="rect">
            <a:avLst/>
          </a:prstGeom>
          <a:noFill/>
          <a:ln>
            <a:noFill/>
          </a:ln>
        </p:spPr>
      </p:pic>
      <p:pic>
        <p:nvPicPr>
          <p:cNvPr id="258" name="Google Shape;258;p19"/>
          <p:cNvPicPr preferRelativeResize="0"/>
          <p:nvPr/>
        </p:nvPicPr>
        <p:blipFill rotWithShape="1">
          <a:blip r:embed="rId4">
            <a:alphaModFix/>
          </a:blip>
          <a:srcRect b="0" l="0" r="0" t="0"/>
          <a:stretch/>
        </p:blipFill>
        <p:spPr>
          <a:xfrm>
            <a:off x="4651275" y="1650250"/>
            <a:ext cx="4248150" cy="31051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
          <p:cNvSpPr txBox="1"/>
          <p:nvPr>
            <p:ph type="title"/>
          </p:nvPr>
        </p:nvSpPr>
        <p:spPr>
          <a:xfrm>
            <a:off x="311700" y="410000"/>
            <a:ext cx="8556900" cy="467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GB" sz="2600"/>
              <a:t>Objective</a:t>
            </a:r>
            <a:endParaRPr b="1" sz="2600"/>
          </a:p>
        </p:txBody>
      </p:sp>
      <p:sp>
        <p:nvSpPr>
          <p:cNvPr id="134" name="Google Shape;134;p2"/>
          <p:cNvSpPr txBox="1"/>
          <p:nvPr>
            <p:ph type="title"/>
          </p:nvPr>
        </p:nvSpPr>
        <p:spPr>
          <a:xfrm>
            <a:off x="375975" y="2312250"/>
            <a:ext cx="8556900" cy="467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GB" sz="2600"/>
              <a:t>Benefits</a:t>
            </a:r>
            <a:endParaRPr b="1" sz="2600"/>
          </a:p>
        </p:txBody>
      </p:sp>
      <p:sp>
        <p:nvSpPr>
          <p:cNvPr id="135" name="Google Shape;135;p2"/>
          <p:cNvSpPr txBox="1"/>
          <p:nvPr>
            <p:ph idx="1" type="body"/>
          </p:nvPr>
        </p:nvSpPr>
        <p:spPr>
          <a:xfrm>
            <a:off x="375975" y="2943025"/>
            <a:ext cx="8556900" cy="1034100"/>
          </a:xfrm>
          <a:prstGeom prst="rect">
            <a:avLst/>
          </a:prstGeom>
          <a:noFill/>
          <a:ln>
            <a:noFill/>
          </a:ln>
        </p:spPr>
        <p:txBody>
          <a:bodyPr anchorCtr="0" anchor="t" bIns="91425" lIns="91425" spcFirstLastPara="1" rIns="91425" wrap="square" tIns="91425">
            <a:normAutofit/>
          </a:bodyPr>
          <a:lstStyle/>
          <a:p>
            <a:pPr indent="-311150" lvl="0" marL="457200" rtl="0" algn="l">
              <a:lnSpc>
                <a:spcPct val="100000"/>
              </a:lnSpc>
              <a:spcBef>
                <a:spcPts val="0"/>
              </a:spcBef>
              <a:spcAft>
                <a:spcPts val="0"/>
              </a:spcAft>
              <a:buSzPts val="1300"/>
              <a:buAutoNum type="arabicPeriod"/>
            </a:pPr>
            <a:r>
              <a:rPr lang="en-GB"/>
              <a:t>Python module can detect category of a news articles, can be integrate with any python program</a:t>
            </a:r>
            <a:endParaRPr/>
          </a:p>
          <a:p>
            <a:pPr indent="0" lvl="0" marL="457200" rtl="0" algn="l">
              <a:lnSpc>
                <a:spcPct val="100000"/>
              </a:lnSpc>
              <a:spcBef>
                <a:spcPts val="0"/>
              </a:spcBef>
              <a:spcAft>
                <a:spcPts val="0"/>
              </a:spcAft>
              <a:buNone/>
            </a:pPr>
            <a:r>
              <a:t/>
            </a:r>
            <a:endParaRPr/>
          </a:p>
          <a:p>
            <a:pPr indent="-311150" lvl="0" marL="457200" rtl="0" algn="l">
              <a:lnSpc>
                <a:spcPct val="100000"/>
              </a:lnSpc>
              <a:spcBef>
                <a:spcPts val="0"/>
              </a:spcBef>
              <a:spcAft>
                <a:spcPts val="0"/>
              </a:spcAft>
              <a:buSzPts val="1300"/>
              <a:buAutoNum type="arabicPeriod"/>
            </a:pPr>
            <a:r>
              <a:rPr lang="en-GB"/>
              <a:t>Sending Request along with news to our REST API server, user got category of news article as Response, can be integrate with any program written in any language (C/C++, Java, Javascript, Golang etc.)</a:t>
            </a:r>
            <a:endParaRPr/>
          </a:p>
        </p:txBody>
      </p:sp>
      <p:sp>
        <p:nvSpPr>
          <p:cNvPr id="136" name="Google Shape;136;p2"/>
          <p:cNvSpPr txBox="1"/>
          <p:nvPr>
            <p:ph idx="1" type="body"/>
          </p:nvPr>
        </p:nvSpPr>
        <p:spPr>
          <a:xfrm>
            <a:off x="311700" y="1040775"/>
            <a:ext cx="8556900" cy="1119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rPr lang="en-GB"/>
              <a:t>Development of a predictive model for classifying news article in different category . Integrate the model with python module and REST API, to predict a news article category from anywhere. Classified news allows users to access the information of interest quickly and effectively.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20"/>
          <p:cNvSpPr txBox="1"/>
          <p:nvPr>
            <p:ph idx="1" type="body"/>
          </p:nvPr>
        </p:nvSpPr>
        <p:spPr>
          <a:xfrm>
            <a:off x="451700" y="1809525"/>
            <a:ext cx="8207700" cy="23685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800"/>
              </a:spcBef>
              <a:spcAft>
                <a:spcPts val="0"/>
              </a:spcAft>
              <a:buSzPts val="1300"/>
              <a:buNone/>
            </a:pPr>
            <a:r>
              <a:rPr lang="en-GB" sz="1600">
                <a:solidFill>
                  <a:srgbClr val="000000"/>
                </a:solidFill>
                <a:latin typeface="Arial"/>
                <a:ea typeface="Arial"/>
                <a:cs typeface="Arial"/>
                <a:sym typeface="Arial"/>
              </a:rPr>
              <a:t>Almost every algorithm working well, we are taking </a:t>
            </a:r>
            <a:r>
              <a:rPr lang="en-GB" sz="1600">
                <a:solidFill>
                  <a:srgbClr val="000000"/>
                </a:solidFill>
                <a:latin typeface="Arial"/>
                <a:ea typeface="Arial"/>
                <a:cs typeface="Arial"/>
                <a:sym typeface="Arial"/>
              </a:rPr>
              <a:t>Complement Naive Bayes</a:t>
            </a:r>
            <a:endParaRPr sz="1600">
              <a:solidFill>
                <a:srgbClr val="000000"/>
              </a:solidFill>
              <a:latin typeface="Arial"/>
              <a:ea typeface="Arial"/>
              <a:cs typeface="Arial"/>
              <a:sym typeface="Arial"/>
            </a:endParaRPr>
          </a:p>
          <a:p>
            <a:pPr indent="-330200" lvl="0" marL="457200" rtl="0" algn="l">
              <a:lnSpc>
                <a:spcPct val="115000"/>
              </a:lnSpc>
              <a:spcBef>
                <a:spcPts val="1800"/>
              </a:spcBef>
              <a:spcAft>
                <a:spcPts val="0"/>
              </a:spcAft>
              <a:buClr>
                <a:srgbClr val="000000"/>
              </a:buClr>
              <a:buSzPts val="1600"/>
              <a:buFont typeface="Arial"/>
              <a:buChar char="●"/>
            </a:pPr>
            <a:r>
              <a:rPr lang="en-GB" sz="1600">
                <a:solidFill>
                  <a:srgbClr val="000000"/>
                </a:solidFill>
                <a:latin typeface="Arial"/>
                <a:ea typeface="Arial"/>
                <a:cs typeface="Arial"/>
                <a:sym typeface="Arial"/>
              </a:rPr>
              <a:t>It gives good accuracy</a:t>
            </a:r>
            <a:endParaRPr sz="1600">
              <a:solidFill>
                <a:srgbClr val="000000"/>
              </a:solidFill>
              <a:latin typeface="Arial"/>
              <a:ea typeface="Arial"/>
              <a:cs typeface="Arial"/>
              <a:sym typeface="Arial"/>
            </a:endParaRPr>
          </a:p>
          <a:p>
            <a:pPr indent="-330200" lvl="0" marL="457200" rtl="0" algn="l">
              <a:lnSpc>
                <a:spcPct val="115000"/>
              </a:lnSpc>
              <a:spcBef>
                <a:spcPts val="0"/>
              </a:spcBef>
              <a:spcAft>
                <a:spcPts val="0"/>
              </a:spcAft>
              <a:buClr>
                <a:srgbClr val="000000"/>
              </a:buClr>
              <a:buSzPts val="1600"/>
              <a:buFont typeface="Arial"/>
              <a:buChar char="●"/>
            </a:pPr>
            <a:r>
              <a:rPr lang="en-GB" sz="1600">
                <a:solidFill>
                  <a:srgbClr val="000000"/>
                </a:solidFill>
                <a:latin typeface="Arial"/>
                <a:ea typeface="Arial"/>
                <a:cs typeface="Arial"/>
                <a:sym typeface="Arial"/>
              </a:rPr>
              <a:t>For all category precision is same (98%).</a:t>
            </a:r>
            <a:endParaRPr sz="1600">
              <a:solidFill>
                <a:srgbClr val="000000"/>
              </a:solidFill>
              <a:latin typeface="Arial"/>
              <a:ea typeface="Arial"/>
              <a:cs typeface="Arial"/>
              <a:sym typeface="Arial"/>
            </a:endParaRPr>
          </a:p>
          <a:p>
            <a:pPr indent="0" lvl="0" marL="0" rtl="0" algn="l">
              <a:lnSpc>
                <a:spcPct val="115000"/>
              </a:lnSpc>
              <a:spcBef>
                <a:spcPts val="1800"/>
              </a:spcBef>
              <a:spcAft>
                <a:spcPts val="400"/>
              </a:spcAft>
              <a:buSzPts val="1300"/>
              <a:buNone/>
            </a:pPr>
            <a:r>
              <a:rPr lang="en-GB" sz="1600">
                <a:solidFill>
                  <a:srgbClr val="000000"/>
                </a:solidFill>
                <a:latin typeface="Arial"/>
                <a:ea typeface="Arial"/>
                <a:cs typeface="Arial"/>
                <a:sym typeface="Arial"/>
              </a:rPr>
              <a:t>Save TF-IDF Vector and Model as pickle.</a:t>
            </a:r>
            <a:endParaRPr sz="1600">
              <a:solidFill>
                <a:srgbClr val="000000"/>
              </a:solidFill>
              <a:latin typeface="Arial"/>
              <a:ea typeface="Arial"/>
              <a:cs typeface="Arial"/>
              <a:sym typeface="Arial"/>
            </a:endParaRPr>
          </a:p>
        </p:txBody>
      </p:sp>
      <p:sp>
        <p:nvSpPr>
          <p:cNvPr id="264" name="Google Shape;264;p20"/>
          <p:cNvSpPr txBox="1"/>
          <p:nvPr>
            <p:ph type="title"/>
          </p:nvPr>
        </p:nvSpPr>
        <p:spPr>
          <a:xfrm>
            <a:off x="819150" y="719825"/>
            <a:ext cx="7505700" cy="6858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b="1" lang="en-GB" sz="2600"/>
              <a:t>Model Selection</a:t>
            </a:r>
            <a:endParaRPr b="1" sz="26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21"/>
          <p:cNvSpPr txBox="1"/>
          <p:nvPr>
            <p:ph type="title"/>
          </p:nvPr>
        </p:nvSpPr>
        <p:spPr>
          <a:xfrm>
            <a:off x="819150" y="540800"/>
            <a:ext cx="7505700" cy="613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GB"/>
              <a:t>Prediction</a:t>
            </a:r>
            <a:endParaRPr b="1"/>
          </a:p>
        </p:txBody>
      </p:sp>
      <p:sp>
        <p:nvSpPr>
          <p:cNvPr id="270" name="Google Shape;270;p21"/>
          <p:cNvSpPr txBox="1"/>
          <p:nvPr>
            <p:ph idx="1" type="body"/>
          </p:nvPr>
        </p:nvSpPr>
        <p:spPr>
          <a:xfrm>
            <a:off x="407625" y="1266800"/>
            <a:ext cx="8439000" cy="3679800"/>
          </a:xfrm>
          <a:prstGeom prst="rect">
            <a:avLst/>
          </a:prstGeom>
          <a:noFill/>
          <a:ln>
            <a:noFill/>
          </a:ln>
        </p:spPr>
        <p:txBody>
          <a:bodyPr anchorCtr="0" anchor="t" bIns="91425" lIns="91425" spcFirstLastPara="1" rIns="91425" wrap="square" tIns="91425">
            <a:normAutofit/>
          </a:bodyPr>
          <a:lstStyle/>
          <a:p>
            <a:pPr indent="-342900" lvl="0" marL="914400" rtl="0" algn="l">
              <a:lnSpc>
                <a:spcPct val="115000"/>
              </a:lnSpc>
              <a:spcBef>
                <a:spcPts val="0"/>
              </a:spcBef>
              <a:spcAft>
                <a:spcPts val="0"/>
              </a:spcAft>
              <a:buSzPts val="1800"/>
              <a:buFont typeface="Arial"/>
              <a:buChar char="●"/>
            </a:pPr>
            <a:r>
              <a:rPr lang="en-GB" sz="1700">
                <a:latin typeface="Arial"/>
                <a:ea typeface="Arial"/>
                <a:cs typeface="Arial"/>
                <a:sym typeface="Arial"/>
              </a:rPr>
              <a:t>Get article as request (for REST API) or argument(for python module).</a:t>
            </a:r>
            <a:endParaRPr sz="1700">
              <a:latin typeface="Arial"/>
              <a:ea typeface="Arial"/>
              <a:cs typeface="Arial"/>
              <a:sym typeface="Arial"/>
            </a:endParaRPr>
          </a:p>
          <a:p>
            <a:pPr indent="-336550" lvl="0" marL="914400" rtl="0" algn="l">
              <a:lnSpc>
                <a:spcPct val="115000"/>
              </a:lnSpc>
              <a:spcBef>
                <a:spcPts val="0"/>
              </a:spcBef>
              <a:spcAft>
                <a:spcPts val="0"/>
              </a:spcAft>
              <a:buSzPts val="1700"/>
              <a:buFont typeface="Arial"/>
              <a:buChar char="●"/>
            </a:pPr>
            <a:r>
              <a:rPr lang="en-GB" sz="1700">
                <a:latin typeface="Arial"/>
                <a:ea typeface="Arial"/>
                <a:cs typeface="Arial"/>
                <a:sym typeface="Arial"/>
              </a:rPr>
              <a:t>Make smaller case</a:t>
            </a:r>
            <a:endParaRPr sz="1700">
              <a:latin typeface="Arial"/>
              <a:ea typeface="Arial"/>
              <a:cs typeface="Arial"/>
              <a:sym typeface="Arial"/>
            </a:endParaRPr>
          </a:p>
          <a:p>
            <a:pPr indent="-336550" lvl="0" marL="914400" rtl="0" algn="l">
              <a:lnSpc>
                <a:spcPct val="115000"/>
              </a:lnSpc>
              <a:spcBef>
                <a:spcPts val="0"/>
              </a:spcBef>
              <a:spcAft>
                <a:spcPts val="0"/>
              </a:spcAft>
              <a:buSzPts val="1700"/>
              <a:buFont typeface="Arial"/>
              <a:buChar char="●"/>
            </a:pPr>
            <a:r>
              <a:rPr lang="en-GB" sz="1700">
                <a:latin typeface="Arial"/>
                <a:ea typeface="Arial"/>
                <a:cs typeface="Arial"/>
                <a:sym typeface="Arial"/>
              </a:rPr>
              <a:t>Remove html</a:t>
            </a:r>
            <a:endParaRPr sz="1700">
              <a:latin typeface="Arial"/>
              <a:ea typeface="Arial"/>
              <a:cs typeface="Arial"/>
              <a:sym typeface="Arial"/>
            </a:endParaRPr>
          </a:p>
          <a:p>
            <a:pPr indent="-336550" lvl="0" marL="914400" rtl="0" algn="l">
              <a:lnSpc>
                <a:spcPct val="115000"/>
              </a:lnSpc>
              <a:spcBef>
                <a:spcPts val="0"/>
              </a:spcBef>
              <a:spcAft>
                <a:spcPts val="0"/>
              </a:spcAft>
              <a:buSzPts val="1700"/>
              <a:buFont typeface="Arial"/>
              <a:buChar char="●"/>
            </a:pPr>
            <a:r>
              <a:rPr lang="en-GB" sz="1700">
                <a:latin typeface="Arial"/>
                <a:ea typeface="Arial"/>
                <a:cs typeface="Arial"/>
                <a:sym typeface="Arial"/>
              </a:rPr>
              <a:t>Remove URL</a:t>
            </a:r>
            <a:endParaRPr sz="1700">
              <a:latin typeface="Arial"/>
              <a:ea typeface="Arial"/>
              <a:cs typeface="Arial"/>
              <a:sym typeface="Arial"/>
            </a:endParaRPr>
          </a:p>
          <a:p>
            <a:pPr indent="-336550" lvl="0" marL="914400" rtl="0" algn="l">
              <a:lnSpc>
                <a:spcPct val="115000"/>
              </a:lnSpc>
              <a:spcBef>
                <a:spcPts val="0"/>
              </a:spcBef>
              <a:spcAft>
                <a:spcPts val="0"/>
              </a:spcAft>
              <a:buSzPts val="1700"/>
              <a:buFont typeface="Arial"/>
              <a:buChar char="●"/>
            </a:pPr>
            <a:r>
              <a:rPr lang="en-GB" sz="1700">
                <a:latin typeface="Arial"/>
                <a:ea typeface="Arial"/>
                <a:cs typeface="Arial"/>
                <a:sym typeface="Arial"/>
              </a:rPr>
              <a:t>Removing punctuation</a:t>
            </a:r>
            <a:endParaRPr sz="1700">
              <a:latin typeface="Arial"/>
              <a:ea typeface="Arial"/>
              <a:cs typeface="Arial"/>
              <a:sym typeface="Arial"/>
            </a:endParaRPr>
          </a:p>
          <a:p>
            <a:pPr indent="-336550" lvl="0" marL="914400" rtl="0" algn="l">
              <a:lnSpc>
                <a:spcPct val="115000"/>
              </a:lnSpc>
              <a:spcBef>
                <a:spcPts val="0"/>
              </a:spcBef>
              <a:spcAft>
                <a:spcPts val="0"/>
              </a:spcAft>
              <a:buSzPts val="1700"/>
              <a:buFont typeface="Arial"/>
              <a:buChar char="●"/>
            </a:pPr>
            <a:r>
              <a:rPr lang="en-GB" sz="1700">
                <a:latin typeface="Arial"/>
                <a:ea typeface="Arial"/>
                <a:cs typeface="Arial"/>
                <a:sym typeface="Arial"/>
              </a:rPr>
              <a:t>Remove non-alphabetic characters</a:t>
            </a:r>
            <a:endParaRPr sz="1700">
              <a:latin typeface="Arial"/>
              <a:ea typeface="Arial"/>
              <a:cs typeface="Arial"/>
              <a:sym typeface="Arial"/>
            </a:endParaRPr>
          </a:p>
          <a:p>
            <a:pPr indent="-336550" lvl="0" marL="914400" rtl="0" algn="l">
              <a:lnSpc>
                <a:spcPct val="115000"/>
              </a:lnSpc>
              <a:spcBef>
                <a:spcPts val="0"/>
              </a:spcBef>
              <a:spcAft>
                <a:spcPts val="0"/>
              </a:spcAft>
              <a:buSzPts val="1700"/>
              <a:buFont typeface="Arial"/>
              <a:buChar char="●"/>
            </a:pPr>
            <a:r>
              <a:rPr lang="en-GB" sz="1700">
                <a:latin typeface="Arial"/>
                <a:ea typeface="Arial"/>
                <a:cs typeface="Arial"/>
                <a:sym typeface="Arial"/>
              </a:rPr>
              <a:t>Decontracted Text</a:t>
            </a:r>
            <a:endParaRPr sz="1700">
              <a:latin typeface="Arial"/>
              <a:ea typeface="Arial"/>
              <a:cs typeface="Arial"/>
              <a:sym typeface="Arial"/>
            </a:endParaRPr>
          </a:p>
          <a:p>
            <a:pPr indent="-336550" lvl="0" marL="914400" rtl="0" algn="l">
              <a:lnSpc>
                <a:spcPct val="115000"/>
              </a:lnSpc>
              <a:spcBef>
                <a:spcPts val="0"/>
              </a:spcBef>
              <a:spcAft>
                <a:spcPts val="0"/>
              </a:spcAft>
              <a:buSzPts val="1700"/>
              <a:buFont typeface="Arial"/>
              <a:buChar char="●"/>
            </a:pPr>
            <a:r>
              <a:rPr lang="en-GB" sz="1700">
                <a:latin typeface="Arial"/>
                <a:ea typeface="Arial"/>
                <a:cs typeface="Arial"/>
                <a:sym typeface="Arial"/>
              </a:rPr>
              <a:t>Lemmatize Text</a:t>
            </a:r>
            <a:endParaRPr sz="1700">
              <a:latin typeface="Arial"/>
              <a:ea typeface="Arial"/>
              <a:cs typeface="Arial"/>
              <a:sym typeface="Arial"/>
            </a:endParaRPr>
          </a:p>
          <a:p>
            <a:pPr indent="-336550" lvl="0" marL="914400" rtl="0" algn="l">
              <a:lnSpc>
                <a:spcPct val="115000"/>
              </a:lnSpc>
              <a:spcBef>
                <a:spcPts val="0"/>
              </a:spcBef>
              <a:spcAft>
                <a:spcPts val="0"/>
              </a:spcAft>
              <a:buSzPts val="1700"/>
              <a:buFont typeface="Arial"/>
              <a:buChar char="●"/>
            </a:pPr>
            <a:r>
              <a:rPr lang="en-GB" sz="1700">
                <a:latin typeface="Arial"/>
                <a:ea typeface="Arial"/>
                <a:cs typeface="Arial"/>
                <a:sym typeface="Arial"/>
              </a:rPr>
              <a:t>Load TF-IDF vector and convert article to TF-IDF vector.</a:t>
            </a:r>
            <a:endParaRPr sz="1700">
              <a:latin typeface="Arial"/>
              <a:ea typeface="Arial"/>
              <a:cs typeface="Arial"/>
              <a:sym typeface="Arial"/>
            </a:endParaRPr>
          </a:p>
          <a:p>
            <a:pPr indent="-336550" lvl="0" marL="914400" rtl="0" algn="l">
              <a:lnSpc>
                <a:spcPct val="115000"/>
              </a:lnSpc>
              <a:spcBef>
                <a:spcPts val="0"/>
              </a:spcBef>
              <a:spcAft>
                <a:spcPts val="0"/>
              </a:spcAft>
              <a:buSzPts val="1700"/>
              <a:buFont typeface="Arial"/>
              <a:buChar char="●"/>
            </a:pPr>
            <a:r>
              <a:rPr lang="en-GB" sz="1700">
                <a:latin typeface="Arial"/>
                <a:ea typeface="Arial"/>
                <a:cs typeface="Arial"/>
                <a:sym typeface="Arial"/>
              </a:rPr>
              <a:t>Load Model</a:t>
            </a:r>
            <a:endParaRPr sz="1700">
              <a:latin typeface="Arial"/>
              <a:ea typeface="Arial"/>
              <a:cs typeface="Arial"/>
              <a:sym typeface="Arial"/>
            </a:endParaRPr>
          </a:p>
          <a:p>
            <a:pPr indent="-336550" lvl="0" marL="914400" rtl="0" algn="l">
              <a:lnSpc>
                <a:spcPct val="115000"/>
              </a:lnSpc>
              <a:spcBef>
                <a:spcPts val="0"/>
              </a:spcBef>
              <a:spcAft>
                <a:spcPts val="0"/>
              </a:spcAft>
              <a:buSzPts val="1700"/>
              <a:buFont typeface="Arial"/>
              <a:buChar char="●"/>
            </a:pPr>
            <a:r>
              <a:rPr lang="en-GB" sz="1700">
                <a:latin typeface="Arial"/>
                <a:ea typeface="Arial"/>
                <a:cs typeface="Arial"/>
                <a:sym typeface="Arial"/>
              </a:rPr>
              <a:t>Predict category of news article</a:t>
            </a:r>
            <a:endParaRPr sz="1700">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22"/>
          <p:cNvSpPr txBox="1"/>
          <p:nvPr>
            <p:ph type="title"/>
          </p:nvPr>
        </p:nvSpPr>
        <p:spPr>
          <a:xfrm>
            <a:off x="819150" y="308525"/>
            <a:ext cx="7505700" cy="954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b="1" lang="en-GB" sz="2800">
                <a:latin typeface="Arial"/>
                <a:ea typeface="Arial"/>
                <a:cs typeface="Arial"/>
                <a:sym typeface="Arial"/>
              </a:rPr>
              <a:t>What is docType Python Module ?</a:t>
            </a:r>
            <a:endParaRPr b="1" sz="2800">
              <a:latin typeface="Arial"/>
              <a:ea typeface="Arial"/>
              <a:cs typeface="Arial"/>
              <a:sym typeface="Arial"/>
            </a:endParaRPr>
          </a:p>
        </p:txBody>
      </p:sp>
      <p:sp>
        <p:nvSpPr>
          <p:cNvPr id="276" name="Google Shape;276;p22"/>
          <p:cNvSpPr txBox="1"/>
          <p:nvPr>
            <p:ph idx="1" type="body"/>
          </p:nvPr>
        </p:nvSpPr>
        <p:spPr>
          <a:xfrm>
            <a:off x="819150" y="1002525"/>
            <a:ext cx="7851000" cy="3436200"/>
          </a:xfrm>
          <a:prstGeom prst="rect">
            <a:avLst/>
          </a:prstGeom>
          <a:noFill/>
          <a:ln>
            <a:noFill/>
          </a:ln>
        </p:spPr>
        <p:txBody>
          <a:bodyPr anchorCtr="0" anchor="t" bIns="91425" lIns="91425" spcFirstLastPara="1" rIns="91425" wrap="square" tIns="91425">
            <a:normAutofit fontScale="85000" lnSpcReduction="20000"/>
          </a:bodyPr>
          <a:lstStyle/>
          <a:p>
            <a:pPr indent="-320357" lvl="0" marL="457200" rtl="0" algn="l">
              <a:lnSpc>
                <a:spcPct val="150000"/>
              </a:lnSpc>
              <a:spcBef>
                <a:spcPts val="0"/>
              </a:spcBef>
              <a:spcAft>
                <a:spcPts val="0"/>
              </a:spcAft>
              <a:buSzPct val="100000"/>
              <a:buFont typeface="Arial"/>
              <a:buAutoNum type="arabicPeriod"/>
            </a:pPr>
            <a:r>
              <a:rPr lang="en-GB" sz="1700">
                <a:latin typeface="Arial"/>
                <a:ea typeface="Arial"/>
                <a:cs typeface="Arial"/>
                <a:sym typeface="Arial"/>
              </a:rPr>
              <a:t>docType is a python module available on pip perform this classification task by 3 lines of code.</a:t>
            </a:r>
            <a:endParaRPr sz="1700">
              <a:latin typeface="Arial"/>
              <a:ea typeface="Arial"/>
              <a:cs typeface="Arial"/>
              <a:sym typeface="Arial"/>
            </a:endParaRPr>
          </a:p>
          <a:p>
            <a:pPr indent="-320357" lvl="0" marL="457200" rtl="0" algn="l">
              <a:lnSpc>
                <a:spcPct val="150000"/>
              </a:lnSpc>
              <a:spcBef>
                <a:spcPts val="0"/>
              </a:spcBef>
              <a:spcAft>
                <a:spcPts val="0"/>
              </a:spcAft>
              <a:buSzPct val="100000"/>
              <a:buAutoNum type="arabicPeriod"/>
            </a:pPr>
            <a:r>
              <a:rPr lang="en-GB" sz="1700">
                <a:latin typeface="Arial"/>
                <a:ea typeface="Arial"/>
                <a:cs typeface="Arial"/>
                <a:sym typeface="Arial"/>
              </a:rPr>
              <a:t>User have to install it by </a:t>
            </a:r>
            <a:r>
              <a:rPr b="1" lang="en-GB" sz="1700">
                <a:latin typeface="Lora"/>
                <a:ea typeface="Lora"/>
                <a:cs typeface="Lora"/>
                <a:sym typeface="Lora"/>
              </a:rPr>
              <a:t>pip install docType.</a:t>
            </a:r>
            <a:endParaRPr b="1" sz="1700">
              <a:latin typeface="Lora"/>
              <a:ea typeface="Lora"/>
              <a:cs typeface="Lora"/>
              <a:sym typeface="Lora"/>
            </a:endParaRPr>
          </a:p>
          <a:p>
            <a:pPr indent="-320357" lvl="0" marL="457200" rtl="0" algn="l">
              <a:lnSpc>
                <a:spcPct val="150000"/>
              </a:lnSpc>
              <a:spcBef>
                <a:spcPts val="0"/>
              </a:spcBef>
              <a:spcAft>
                <a:spcPts val="0"/>
              </a:spcAft>
              <a:buSzPct val="100000"/>
              <a:buFont typeface="Arial"/>
              <a:buAutoNum type="arabicPeriod"/>
            </a:pPr>
            <a:r>
              <a:rPr lang="en-GB" sz="1700">
                <a:latin typeface="Arial"/>
                <a:ea typeface="Arial"/>
                <a:cs typeface="Arial"/>
                <a:sym typeface="Arial"/>
              </a:rPr>
              <a:t>Assign article to a string.</a:t>
            </a:r>
            <a:endParaRPr sz="1700">
              <a:latin typeface="Arial"/>
              <a:ea typeface="Arial"/>
              <a:cs typeface="Arial"/>
              <a:sym typeface="Arial"/>
            </a:endParaRPr>
          </a:p>
          <a:p>
            <a:pPr indent="-320357" lvl="0" marL="457200" rtl="0" algn="l">
              <a:lnSpc>
                <a:spcPct val="150000"/>
              </a:lnSpc>
              <a:spcBef>
                <a:spcPts val="0"/>
              </a:spcBef>
              <a:spcAft>
                <a:spcPts val="0"/>
              </a:spcAft>
              <a:buSzPct val="100000"/>
              <a:buFont typeface="Arial"/>
              <a:buAutoNum type="arabicPeriod"/>
            </a:pPr>
            <a:r>
              <a:rPr lang="en-GB" sz="1700">
                <a:latin typeface="Arial"/>
                <a:ea typeface="Arial"/>
                <a:cs typeface="Arial"/>
                <a:sym typeface="Arial"/>
              </a:rPr>
              <a:t>Call </a:t>
            </a:r>
            <a:r>
              <a:rPr b="1" lang="en-GB" sz="1700">
                <a:latin typeface="Arial"/>
                <a:ea typeface="Arial"/>
                <a:cs typeface="Arial"/>
                <a:sym typeface="Arial"/>
              </a:rPr>
              <a:t>detect_class </a:t>
            </a:r>
            <a:r>
              <a:rPr lang="en-GB" sz="1700">
                <a:latin typeface="Arial"/>
                <a:ea typeface="Arial"/>
                <a:cs typeface="Arial"/>
                <a:sym typeface="Arial"/>
              </a:rPr>
              <a:t>function and pass news article as argument of function.</a:t>
            </a:r>
            <a:endParaRPr sz="1700">
              <a:latin typeface="Arial"/>
              <a:ea typeface="Arial"/>
              <a:cs typeface="Arial"/>
              <a:sym typeface="Arial"/>
            </a:endParaRPr>
          </a:p>
          <a:p>
            <a:pPr indent="-320357" lvl="0" marL="457200" rtl="0" algn="l">
              <a:lnSpc>
                <a:spcPct val="150000"/>
              </a:lnSpc>
              <a:spcBef>
                <a:spcPts val="0"/>
              </a:spcBef>
              <a:spcAft>
                <a:spcPts val="0"/>
              </a:spcAft>
              <a:buSzPct val="100000"/>
              <a:buFont typeface="Arial"/>
              <a:buAutoNum type="arabicPeriod"/>
            </a:pPr>
            <a:r>
              <a:rPr lang="en-GB" sz="1700">
                <a:latin typeface="Arial"/>
                <a:ea typeface="Arial"/>
                <a:cs typeface="Arial"/>
                <a:sym typeface="Arial"/>
              </a:rPr>
              <a:t>And we receive category of the article.</a:t>
            </a:r>
            <a:endParaRPr sz="1700">
              <a:latin typeface="Arial"/>
              <a:ea typeface="Arial"/>
              <a:cs typeface="Arial"/>
              <a:sym typeface="Arial"/>
            </a:endParaRPr>
          </a:p>
          <a:p>
            <a:pPr indent="0" lvl="0" marL="457200" rtl="0" algn="l">
              <a:lnSpc>
                <a:spcPct val="115000"/>
              </a:lnSpc>
              <a:spcBef>
                <a:spcPts val="1200"/>
              </a:spcBef>
              <a:spcAft>
                <a:spcPts val="0"/>
              </a:spcAft>
              <a:buSzPct val="89965"/>
              <a:buNone/>
            </a:pPr>
            <a:r>
              <a:t/>
            </a:r>
            <a:endParaRPr sz="1700">
              <a:latin typeface="Arial"/>
              <a:ea typeface="Arial"/>
              <a:cs typeface="Arial"/>
              <a:sym typeface="Arial"/>
            </a:endParaRPr>
          </a:p>
          <a:p>
            <a:pPr indent="0" lvl="0" marL="457200" rtl="0" algn="l">
              <a:lnSpc>
                <a:spcPct val="115000"/>
              </a:lnSpc>
              <a:spcBef>
                <a:spcPts val="1200"/>
              </a:spcBef>
              <a:spcAft>
                <a:spcPts val="0"/>
              </a:spcAft>
              <a:buSzPct val="89965"/>
              <a:buNone/>
            </a:pPr>
            <a:r>
              <a:t/>
            </a:r>
            <a:endParaRPr sz="1700">
              <a:latin typeface="Arial"/>
              <a:ea typeface="Arial"/>
              <a:cs typeface="Arial"/>
              <a:sym typeface="Arial"/>
            </a:endParaRPr>
          </a:p>
          <a:p>
            <a:pPr indent="0" lvl="0" marL="457200" rtl="0" algn="l">
              <a:lnSpc>
                <a:spcPct val="115000"/>
              </a:lnSpc>
              <a:spcBef>
                <a:spcPts val="1200"/>
              </a:spcBef>
              <a:spcAft>
                <a:spcPts val="0"/>
              </a:spcAft>
              <a:buSzPct val="89965"/>
              <a:buNone/>
            </a:pPr>
            <a:r>
              <a:t/>
            </a:r>
            <a:endParaRPr sz="1700">
              <a:latin typeface="Arial"/>
              <a:ea typeface="Arial"/>
              <a:cs typeface="Arial"/>
              <a:sym typeface="Arial"/>
            </a:endParaRPr>
          </a:p>
          <a:p>
            <a:pPr indent="0" lvl="0" marL="457200" rtl="0" algn="l">
              <a:lnSpc>
                <a:spcPct val="115000"/>
              </a:lnSpc>
              <a:spcBef>
                <a:spcPts val="1200"/>
              </a:spcBef>
              <a:spcAft>
                <a:spcPts val="1200"/>
              </a:spcAft>
              <a:buSzPct val="89965"/>
              <a:buNone/>
            </a:pPr>
            <a:r>
              <a:t/>
            </a:r>
            <a:endParaRPr sz="1700">
              <a:latin typeface="Arial"/>
              <a:ea typeface="Arial"/>
              <a:cs typeface="Arial"/>
              <a:sym typeface="Arial"/>
            </a:endParaRPr>
          </a:p>
        </p:txBody>
      </p:sp>
      <p:pic>
        <p:nvPicPr>
          <p:cNvPr id="277" name="Google Shape;277;p22"/>
          <p:cNvPicPr preferRelativeResize="0"/>
          <p:nvPr/>
        </p:nvPicPr>
        <p:blipFill rotWithShape="1">
          <a:blip r:embed="rId3">
            <a:alphaModFix/>
          </a:blip>
          <a:srcRect b="0" l="0" r="0" t="0"/>
          <a:stretch/>
        </p:blipFill>
        <p:spPr>
          <a:xfrm>
            <a:off x="2554000" y="2886850"/>
            <a:ext cx="3738450" cy="190951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23"/>
          <p:cNvSpPr txBox="1"/>
          <p:nvPr>
            <p:ph type="title"/>
          </p:nvPr>
        </p:nvSpPr>
        <p:spPr>
          <a:xfrm>
            <a:off x="819150" y="312200"/>
            <a:ext cx="7505700" cy="657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b="1" lang="en-GB" sz="2800">
                <a:latin typeface="Arial"/>
                <a:ea typeface="Arial"/>
                <a:cs typeface="Arial"/>
                <a:sym typeface="Arial"/>
              </a:rPr>
              <a:t>How docType works ?</a:t>
            </a:r>
            <a:endParaRPr/>
          </a:p>
        </p:txBody>
      </p:sp>
      <p:sp>
        <p:nvSpPr>
          <p:cNvPr id="283" name="Google Shape;283;p23"/>
          <p:cNvSpPr txBox="1"/>
          <p:nvPr>
            <p:ph idx="1" type="body"/>
          </p:nvPr>
        </p:nvSpPr>
        <p:spPr>
          <a:xfrm>
            <a:off x="506775" y="1057625"/>
            <a:ext cx="8317500" cy="3381000"/>
          </a:xfrm>
          <a:prstGeom prst="rect">
            <a:avLst/>
          </a:prstGeom>
          <a:noFill/>
          <a:ln>
            <a:noFill/>
          </a:ln>
        </p:spPr>
        <p:txBody>
          <a:bodyPr anchorCtr="0" anchor="t" bIns="91425" lIns="91425" spcFirstLastPara="1" rIns="91425" wrap="square" tIns="91425">
            <a:normAutofit lnSpcReduction="20000"/>
          </a:bodyPr>
          <a:lstStyle/>
          <a:p>
            <a:pPr indent="-336550" lvl="0" marL="914400" rtl="0" algn="l">
              <a:lnSpc>
                <a:spcPct val="115000"/>
              </a:lnSpc>
              <a:spcBef>
                <a:spcPts val="0"/>
              </a:spcBef>
              <a:spcAft>
                <a:spcPts val="0"/>
              </a:spcAft>
              <a:buSzPts val="1700"/>
              <a:buFont typeface="Arial"/>
              <a:buChar char="●"/>
            </a:pPr>
            <a:r>
              <a:rPr lang="en-GB" sz="1700">
                <a:latin typeface="Arial"/>
                <a:ea typeface="Arial"/>
                <a:cs typeface="Arial"/>
                <a:sym typeface="Arial"/>
              </a:rPr>
              <a:t>Get news article through argument whenever someone call </a:t>
            </a:r>
            <a:r>
              <a:rPr b="1" lang="en-GB" sz="1700">
                <a:latin typeface="Arial"/>
                <a:ea typeface="Arial"/>
                <a:cs typeface="Arial"/>
                <a:sym typeface="Arial"/>
              </a:rPr>
              <a:t>detect_class</a:t>
            </a:r>
            <a:r>
              <a:rPr lang="en-GB" sz="1700">
                <a:latin typeface="Arial"/>
                <a:ea typeface="Arial"/>
                <a:cs typeface="Arial"/>
                <a:sym typeface="Arial"/>
              </a:rPr>
              <a:t> function and pass article as argument.</a:t>
            </a:r>
            <a:endParaRPr sz="1700">
              <a:latin typeface="Arial"/>
              <a:ea typeface="Arial"/>
              <a:cs typeface="Arial"/>
              <a:sym typeface="Arial"/>
            </a:endParaRPr>
          </a:p>
          <a:p>
            <a:pPr indent="-336550" lvl="0" marL="914400" rtl="0" algn="l">
              <a:lnSpc>
                <a:spcPct val="115000"/>
              </a:lnSpc>
              <a:spcBef>
                <a:spcPts val="0"/>
              </a:spcBef>
              <a:spcAft>
                <a:spcPts val="0"/>
              </a:spcAft>
              <a:buSzPts val="1700"/>
              <a:buFont typeface="Arial"/>
              <a:buChar char="●"/>
            </a:pPr>
            <a:r>
              <a:rPr lang="en-GB" sz="1700">
                <a:latin typeface="Arial"/>
                <a:ea typeface="Arial"/>
                <a:cs typeface="Arial"/>
                <a:sym typeface="Arial"/>
              </a:rPr>
              <a:t>Make smaller case</a:t>
            </a:r>
            <a:endParaRPr sz="1700">
              <a:latin typeface="Arial"/>
              <a:ea typeface="Arial"/>
              <a:cs typeface="Arial"/>
              <a:sym typeface="Arial"/>
            </a:endParaRPr>
          </a:p>
          <a:p>
            <a:pPr indent="-336550" lvl="0" marL="914400" rtl="0" algn="l">
              <a:lnSpc>
                <a:spcPct val="115000"/>
              </a:lnSpc>
              <a:spcBef>
                <a:spcPts val="0"/>
              </a:spcBef>
              <a:spcAft>
                <a:spcPts val="0"/>
              </a:spcAft>
              <a:buSzPts val="1700"/>
              <a:buFont typeface="Arial"/>
              <a:buChar char="●"/>
            </a:pPr>
            <a:r>
              <a:rPr lang="en-GB" sz="1700">
                <a:latin typeface="Arial"/>
                <a:ea typeface="Arial"/>
                <a:cs typeface="Arial"/>
                <a:sym typeface="Arial"/>
              </a:rPr>
              <a:t>Remove html</a:t>
            </a:r>
            <a:endParaRPr sz="1700">
              <a:latin typeface="Arial"/>
              <a:ea typeface="Arial"/>
              <a:cs typeface="Arial"/>
              <a:sym typeface="Arial"/>
            </a:endParaRPr>
          </a:p>
          <a:p>
            <a:pPr indent="-336550" lvl="0" marL="914400" rtl="0" algn="l">
              <a:lnSpc>
                <a:spcPct val="115000"/>
              </a:lnSpc>
              <a:spcBef>
                <a:spcPts val="0"/>
              </a:spcBef>
              <a:spcAft>
                <a:spcPts val="0"/>
              </a:spcAft>
              <a:buSzPts val="1700"/>
              <a:buFont typeface="Arial"/>
              <a:buChar char="●"/>
            </a:pPr>
            <a:r>
              <a:rPr lang="en-GB" sz="1700">
                <a:latin typeface="Arial"/>
                <a:ea typeface="Arial"/>
                <a:cs typeface="Arial"/>
                <a:sym typeface="Arial"/>
              </a:rPr>
              <a:t>Remove URL</a:t>
            </a:r>
            <a:endParaRPr sz="1700">
              <a:latin typeface="Arial"/>
              <a:ea typeface="Arial"/>
              <a:cs typeface="Arial"/>
              <a:sym typeface="Arial"/>
            </a:endParaRPr>
          </a:p>
          <a:p>
            <a:pPr indent="-336550" lvl="0" marL="914400" rtl="0" algn="l">
              <a:lnSpc>
                <a:spcPct val="115000"/>
              </a:lnSpc>
              <a:spcBef>
                <a:spcPts val="0"/>
              </a:spcBef>
              <a:spcAft>
                <a:spcPts val="0"/>
              </a:spcAft>
              <a:buSzPts val="1700"/>
              <a:buFont typeface="Arial"/>
              <a:buChar char="●"/>
            </a:pPr>
            <a:r>
              <a:rPr lang="en-GB" sz="1700">
                <a:latin typeface="Arial"/>
                <a:ea typeface="Arial"/>
                <a:cs typeface="Arial"/>
                <a:sym typeface="Arial"/>
              </a:rPr>
              <a:t>Removing punctuation</a:t>
            </a:r>
            <a:endParaRPr sz="1700">
              <a:latin typeface="Arial"/>
              <a:ea typeface="Arial"/>
              <a:cs typeface="Arial"/>
              <a:sym typeface="Arial"/>
            </a:endParaRPr>
          </a:p>
          <a:p>
            <a:pPr indent="-336550" lvl="0" marL="914400" rtl="0" algn="l">
              <a:lnSpc>
                <a:spcPct val="115000"/>
              </a:lnSpc>
              <a:spcBef>
                <a:spcPts val="0"/>
              </a:spcBef>
              <a:spcAft>
                <a:spcPts val="0"/>
              </a:spcAft>
              <a:buSzPts val="1700"/>
              <a:buFont typeface="Arial"/>
              <a:buChar char="●"/>
            </a:pPr>
            <a:r>
              <a:rPr lang="en-GB" sz="1700">
                <a:latin typeface="Arial"/>
                <a:ea typeface="Arial"/>
                <a:cs typeface="Arial"/>
                <a:sym typeface="Arial"/>
              </a:rPr>
              <a:t>Remove non-alphabetic characters</a:t>
            </a:r>
            <a:endParaRPr sz="1700">
              <a:latin typeface="Arial"/>
              <a:ea typeface="Arial"/>
              <a:cs typeface="Arial"/>
              <a:sym typeface="Arial"/>
            </a:endParaRPr>
          </a:p>
          <a:p>
            <a:pPr indent="-336550" lvl="0" marL="914400" rtl="0" algn="l">
              <a:lnSpc>
                <a:spcPct val="115000"/>
              </a:lnSpc>
              <a:spcBef>
                <a:spcPts val="0"/>
              </a:spcBef>
              <a:spcAft>
                <a:spcPts val="0"/>
              </a:spcAft>
              <a:buSzPts val="1700"/>
              <a:buFont typeface="Arial"/>
              <a:buChar char="●"/>
            </a:pPr>
            <a:r>
              <a:rPr lang="en-GB" sz="1700">
                <a:latin typeface="Arial"/>
                <a:ea typeface="Arial"/>
                <a:cs typeface="Arial"/>
                <a:sym typeface="Arial"/>
              </a:rPr>
              <a:t>Decontracted Text</a:t>
            </a:r>
            <a:endParaRPr sz="1700">
              <a:latin typeface="Arial"/>
              <a:ea typeface="Arial"/>
              <a:cs typeface="Arial"/>
              <a:sym typeface="Arial"/>
            </a:endParaRPr>
          </a:p>
          <a:p>
            <a:pPr indent="-336550" lvl="0" marL="914400" rtl="0" algn="l">
              <a:lnSpc>
                <a:spcPct val="115000"/>
              </a:lnSpc>
              <a:spcBef>
                <a:spcPts val="0"/>
              </a:spcBef>
              <a:spcAft>
                <a:spcPts val="0"/>
              </a:spcAft>
              <a:buSzPts val="1700"/>
              <a:buFont typeface="Arial"/>
              <a:buChar char="●"/>
            </a:pPr>
            <a:r>
              <a:rPr lang="en-GB" sz="1700">
                <a:latin typeface="Arial"/>
                <a:ea typeface="Arial"/>
                <a:cs typeface="Arial"/>
                <a:sym typeface="Arial"/>
              </a:rPr>
              <a:t>Lemmatize Text</a:t>
            </a:r>
            <a:endParaRPr sz="1700">
              <a:latin typeface="Arial"/>
              <a:ea typeface="Arial"/>
              <a:cs typeface="Arial"/>
              <a:sym typeface="Arial"/>
            </a:endParaRPr>
          </a:p>
          <a:p>
            <a:pPr indent="-336550" lvl="0" marL="914400" rtl="0" algn="l">
              <a:lnSpc>
                <a:spcPct val="115000"/>
              </a:lnSpc>
              <a:spcBef>
                <a:spcPts val="0"/>
              </a:spcBef>
              <a:spcAft>
                <a:spcPts val="0"/>
              </a:spcAft>
              <a:buSzPts val="1700"/>
              <a:buFont typeface="Arial"/>
              <a:buChar char="●"/>
            </a:pPr>
            <a:r>
              <a:rPr lang="en-GB" sz="1700">
                <a:latin typeface="Arial"/>
                <a:ea typeface="Arial"/>
                <a:cs typeface="Arial"/>
                <a:sym typeface="Arial"/>
              </a:rPr>
              <a:t>Load TF-IDF vector and convert article to TF-IDF vector.</a:t>
            </a:r>
            <a:endParaRPr sz="1700">
              <a:latin typeface="Arial"/>
              <a:ea typeface="Arial"/>
              <a:cs typeface="Arial"/>
              <a:sym typeface="Arial"/>
            </a:endParaRPr>
          </a:p>
          <a:p>
            <a:pPr indent="-336550" lvl="0" marL="914400" rtl="0" algn="l">
              <a:lnSpc>
                <a:spcPct val="115000"/>
              </a:lnSpc>
              <a:spcBef>
                <a:spcPts val="0"/>
              </a:spcBef>
              <a:spcAft>
                <a:spcPts val="0"/>
              </a:spcAft>
              <a:buSzPts val="1700"/>
              <a:buFont typeface="Arial"/>
              <a:buChar char="●"/>
            </a:pPr>
            <a:r>
              <a:rPr lang="en-GB" sz="1700">
                <a:latin typeface="Arial"/>
                <a:ea typeface="Arial"/>
                <a:cs typeface="Arial"/>
                <a:sym typeface="Arial"/>
              </a:rPr>
              <a:t>Load Model</a:t>
            </a:r>
            <a:endParaRPr sz="1700">
              <a:latin typeface="Arial"/>
              <a:ea typeface="Arial"/>
              <a:cs typeface="Arial"/>
              <a:sym typeface="Arial"/>
            </a:endParaRPr>
          </a:p>
          <a:p>
            <a:pPr indent="-336550" lvl="0" marL="914400" rtl="0" algn="l">
              <a:lnSpc>
                <a:spcPct val="115000"/>
              </a:lnSpc>
              <a:spcBef>
                <a:spcPts val="0"/>
              </a:spcBef>
              <a:spcAft>
                <a:spcPts val="0"/>
              </a:spcAft>
              <a:buSzPts val="1700"/>
              <a:buFont typeface="Arial"/>
              <a:buChar char="●"/>
            </a:pPr>
            <a:r>
              <a:rPr lang="en-GB" sz="1700">
                <a:latin typeface="Arial"/>
                <a:ea typeface="Arial"/>
                <a:cs typeface="Arial"/>
                <a:sym typeface="Arial"/>
              </a:rPr>
              <a:t>Predict category of news article and return it.</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24"/>
          <p:cNvSpPr txBox="1"/>
          <p:nvPr>
            <p:ph type="title"/>
          </p:nvPr>
        </p:nvSpPr>
        <p:spPr>
          <a:xfrm>
            <a:off x="819150" y="209375"/>
            <a:ext cx="7505700" cy="954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b="1" lang="en-GB" sz="2800">
                <a:latin typeface="Arial"/>
                <a:ea typeface="Arial"/>
                <a:cs typeface="Arial"/>
                <a:sym typeface="Arial"/>
              </a:rPr>
              <a:t>About Web Interface</a:t>
            </a:r>
            <a:endParaRPr/>
          </a:p>
        </p:txBody>
      </p:sp>
      <p:sp>
        <p:nvSpPr>
          <p:cNvPr id="289" name="Google Shape;289;p24"/>
          <p:cNvSpPr txBox="1"/>
          <p:nvPr>
            <p:ph idx="1" type="body"/>
          </p:nvPr>
        </p:nvSpPr>
        <p:spPr>
          <a:xfrm>
            <a:off x="430575" y="907050"/>
            <a:ext cx="8262600" cy="3226800"/>
          </a:xfrm>
          <a:prstGeom prst="rect">
            <a:avLst/>
          </a:prstGeom>
          <a:noFill/>
          <a:ln>
            <a:noFill/>
          </a:ln>
        </p:spPr>
        <p:txBody>
          <a:bodyPr anchorCtr="0" anchor="t" bIns="91425" lIns="91425" spcFirstLastPara="1" rIns="91425" wrap="square" tIns="91425">
            <a:normAutofit/>
          </a:bodyPr>
          <a:lstStyle/>
          <a:p>
            <a:pPr indent="-330200" lvl="0" marL="457200" rtl="0" algn="l">
              <a:lnSpc>
                <a:spcPct val="115000"/>
              </a:lnSpc>
              <a:spcBef>
                <a:spcPts val="0"/>
              </a:spcBef>
              <a:spcAft>
                <a:spcPts val="0"/>
              </a:spcAft>
              <a:buSzPts val="1600"/>
              <a:buAutoNum type="arabicPeriod"/>
            </a:pPr>
            <a:r>
              <a:rPr lang="en-GB" sz="1600"/>
              <a:t>Website</a:t>
            </a:r>
            <a:r>
              <a:rPr lang="en-GB" sz="1600"/>
              <a:t> is deployed on </a:t>
            </a:r>
            <a:r>
              <a:rPr lang="en-GB" sz="1600" u="sng">
                <a:solidFill>
                  <a:schemeClr val="hlink"/>
                </a:solidFill>
                <a:hlinkClick r:id="rId3"/>
              </a:rPr>
              <a:t>https://doctype.herokuapp.com/</a:t>
            </a:r>
            <a:endParaRPr sz="1600"/>
          </a:p>
          <a:p>
            <a:pPr indent="-330200" lvl="0" marL="457200" rtl="0" algn="l">
              <a:lnSpc>
                <a:spcPct val="115000"/>
              </a:lnSpc>
              <a:spcBef>
                <a:spcPts val="0"/>
              </a:spcBef>
              <a:spcAft>
                <a:spcPts val="0"/>
              </a:spcAft>
              <a:buSzPts val="1600"/>
              <a:buAutoNum type="arabicPeriod"/>
            </a:pPr>
            <a:r>
              <a:rPr lang="en-GB" sz="1600"/>
              <a:t>User have to write the news </a:t>
            </a:r>
            <a:endParaRPr sz="1600"/>
          </a:p>
          <a:p>
            <a:pPr indent="0" lvl="0" marL="457200" rtl="0" algn="l">
              <a:lnSpc>
                <a:spcPct val="115000"/>
              </a:lnSpc>
              <a:spcBef>
                <a:spcPts val="0"/>
              </a:spcBef>
              <a:spcAft>
                <a:spcPts val="0"/>
              </a:spcAft>
              <a:buNone/>
            </a:pPr>
            <a:r>
              <a:rPr lang="en-GB" sz="1600"/>
              <a:t>article. </a:t>
            </a:r>
            <a:endParaRPr sz="1600"/>
          </a:p>
          <a:p>
            <a:pPr indent="-330200" lvl="0" marL="457200" rtl="0" algn="l">
              <a:lnSpc>
                <a:spcPct val="115000"/>
              </a:lnSpc>
              <a:spcBef>
                <a:spcPts val="0"/>
              </a:spcBef>
              <a:spcAft>
                <a:spcPts val="0"/>
              </a:spcAft>
              <a:buSzPts val="1600"/>
              <a:buAutoNum type="arabicPeriod"/>
            </a:pPr>
            <a:r>
              <a:rPr lang="en-GB" sz="1600"/>
              <a:t>Our server predict category</a:t>
            </a:r>
            <a:endParaRPr sz="1600"/>
          </a:p>
          <a:p>
            <a:pPr indent="0" lvl="0" marL="457200" rtl="0" algn="l">
              <a:lnSpc>
                <a:spcPct val="115000"/>
              </a:lnSpc>
              <a:spcBef>
                <a:spcPts val="0"/>
              </a:spcBef>
              <a:spcAft>
                <a:spcPts val="0"/>
              </a:spcAft>
              <a:buNone/>
            </a:pPr>
            <a:r>
              <a:rPr lang="en-GB" sz="1600"/>
              <a:t>of the article. </a:t>
            </a:r>
            <a:endParaRPr/>
          </a:p>
        </p:txBody>
      </p:sp>
      <p:pic>
        <p:nvPicPr>
          <p:cNvPr id="290" name="Google Shape;290;p24"/>
          <p:cNvPicPr preferRelativeResize="0"/>
          <p:nvPr/>
        </p:nvPicPr>
        <p:blipFill>
          <a:blip r:embed="rId4">
            <a:alphaModFix/>
          </a:blip>
          <a:stretch>
            <a:fillRect/>
          </a:stretch>
        </p:blipFill>
        <p:spPr>
          <a:xfrm>
            <a:off x="430575" y="3286105"/>
            <a:ext cx="2854875" cy="451589"/>
          </a:xfrm>
          <a:prstGeom prst="rect">
            <a:avLst/>
          </a:prstGeom>
          <a:noFill/>
          <a:ln>
            <a:noFill/>
          </a:ln>
        </p:spPr>
      </p:pic>
      <p:pic>
        <p:nvPicPr>
          <p:cNvPr id="291" name="Google Shape;291;p24"/>
          <p:cNvPicPr preferRelativeResize="0"/>
          <p:nvPr/>
        </p:nvPicPr>
        <p:blipFill rotWithShape="1">
          <a:blip r:embed="rId5">
            <a:alphaModFix/>
          </a:blip>
          <a:srcRect b="0" l="2588" r="3638" t="0"/>
          <a:stretch/>
        </p:blipFill>
        <p:spPr>
          <a:xfrm>
            <a:off x="3553700" y="1371600"/>
            <a:ext cx="5316124" cy="34601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g151b10b214a_0_6"/>
          <p:cNvSpPr txBox="1"/>
          <p:nvPr>
            <p:ph type="title"/>
          </p:nvPr>
        </p:nvSpPr>
        <p:spPr>
          <a:xfrm>
            <a:off x="819150" y="209375"/>
            <a:ext cx="7505700" cy="954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b="1" lang="en-GB" sz="2800">
                <a:latin typeface="Arial"/>
                <a:ea typeface="Arial"/>
                <a:cs typeface="Arial"/>
                <a:sym typeface="Arial"/>
              </a:rPr>
              <a:t>About REST API</a:t>
            </a:r>
            <a:endParaRPr/>
          </a:p>
        </p:txBody>
      </p:sp>
      <p:sp>
        <p:nvSpPr>
          <p:cNvPr id="297" name="Google Shape;297;g151b10b214a_0_6"/>
          <p:cNvSpPr txBox="1"/>
          <p:nvPr>
            <p:ph idx="1" type="body"/>
          </p:nvPr>
        </p:nvSpPr>
        <p:spPr>
          <a:xfrm>
            <a:off x="430575" y="907050"/>
            <a:ext cx="8262600" cy="3226800"/>
          </a:xfrm>
          <a:prstGeom prst="rect">
            <a:avLst/>
          </a:prstGeom>
          <a:noFill/>
          <a:ln>
            <a:noFill/>
          </a:ln>
        </p:spPr>
        <p:txBody>
          <a:bodyPr anchorCtr="0" anchor="t" bIns="91425" lIns="91425" spcFirstLastPara="1" rIns="91425" wrap="square" tIns="91425">
            <a:normAutofit/>
          </a:bodyPr>
          <a:lstStyle/>
          <a:p>
            <a:pPr indent="-330200" lvl="0" marL="457200" rtl="0" algn="l">
              <a:lnSpc>
                <a:spcPct val="115000"/>
              </a:lnSpc>
              <a:spcBef>
                <a:spcPts val="0"/>
              </a:spcBef>
              <a:spcAft>
                <a:spcPts val="0"/>
              </a:spcAft>
              <a:buSzPts val="1600"/>
              <a:buAutoNum type="arabicPeriod"/>
            </a:pPr>
            <a:r>
              <a:rPr lang="en-GB" sz="1600"/>
              <a:t>REST Api is deployed on </a:t>
            </a:r>
            <a:r>
              <a:rPr lang="en-GB" sz="1600" u="sng">
                <a:solidFill>
                  <a:schemeClr val="accent5"/>
                </a:solidFill>
                <a:hlinkClick r:id="rId3">
                  <a:extLst>
                    <a:ext uri="{A12FA001-AC4F-418D-AE19-62706E023703}">
                      <ahyp:hlinkClr val="tx"/>
                    </a:ext>
                  </a:extLst>
                </a:hlinkClick>
              </a:rPr>
              <a:t>https://doctype.herokuapp.com/</a:t>
            </a:r>
            <a:endParaRPr sz="1600"/>
          </a:p>
          <a:p>
            <a:pPr indent="-330200" lvl="0" marL="457200" rtl="0" algn="l">
              <a:lnSpc>
                <a:spcPct val="115000"/>
              </a:lnSpc>
              <a:spcBef>
                <a:spcPts val="0"/>
              </a:spcBef>
              <a:spcAft>
                <a:spcPts val="0"/>
              </a:spcAft>
              <a:buSzPts val="1600"/>
              <a:buAutoNum type="arabicPeriod"/>
            </a:pPr>
            <a:r>
              <a:rPr lang="en-GB" sz="1600"/>
              <a:t>User have to do a POST Request with news article. </a:t>
            </a:r>
            <a:endParaRPr sz="1600"/>
          </a:p>
          <a:p>
            <a:pPr indent="-330200" lvl="0" marL="457200" rtl="0" algn="l">
              <a:lnSpc>
                <a:spcPct val="115000"/>
              </a:lnSpc>
              <a:spcBef>
                <a:spcPts val="0"/>
              </a:spcBef>
              <a:spcAft>
                <a:spcPts val="0"/>
              </a:spcAft>
              <a:buSzPts val="1600"/>
              <a:buAutoNum type="arabicPeriod"/>
            </a:pPr>
            <a:r>
              <a:rPr lang="en-GB" sz="1600"/>
              <a:t>Using docType module our server predict category of the article and send it as response.</a:t>
            </a:r>
            <a:endParaRPr sz="1600"/>
          </a:p>
        </p:txBody>
      </p:sp>
      <p:pic>
        <p:nvPicPr>
          <p:cNvPr id="298" name="Google Shape;298;g151b10b214a_0_6"/>
          <p:cNvPicPr preferRelativeResize="0"/>
          <p:nvPr/>
        </p:nvPicPr>
        <p:blipFill>
          <a:blip r:embed="rId4">
            <a:alphaModFix/>
          </a:blip>
          <a:stretch>
            <a:fillRect/>
          </a:stretch>
        </p:blipFill>
        <p:spPr>
          <a:xfrm>
            <a:off x="1880750" y="1824250"/>
            <a:ext cx="5579050" cy="30928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25"/>
          <p:cNvSpPr txBox="1"/>
          <p:nvPr>
            <p:ph type="title"/>
          </p:nvPr>
        </p:nvSpPr>
        <p:spPr>
          <a:xfrm>
            <a:off x="819150" y="693200"/>
            <a:ext cx="7505700" cy="36162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3000"/>
              <a:buNone/>
            </a:pPr>
            <a:r>
              <a:t/>
            </a:r>
            <a:endParaRPr b="1">
              <a:latin typeface="Algerian"/>
              <a:ea typeface="Algerian"/>
              <a:cs typeface="Algerian"/>
              <a:sym typeface="Algerian"/>
            </a:endParaRPr>
          </a:p>
          <a:p>
            <a:pPr indent="0" lvl="0" marL="0" rtl="0" algn="ctr">
              <a:lnSpc>
                <a:spcPct val="100000"/>
              </a:lnSpc>
              <a:spcBef>
                <a:spcPts val="0"/>
              </a:spcBef>
              <a:spcAft>
                <a:spcPts val="0"/>
              </a:spcAft>
              <a:buSzPts val="3000"/>
              <a:buNone/>
            </a:pPr>
            <a:r>
              <a:t/>
            </a:r>
            <a:endParaRPr b="1">
              <a:latin typeface="Algerian"/>
              <a:ea typeface="Algerian"/>
              <a:cs typeface="Algerian"/>
              <a:sym typeface="Algerian"/>
            </a:endParaRPr>
          </a:p>
          <a:p>
            <a:pPr indent="0" lvl="0" marL="0" rtl="0" algn="ctr">
              <a:lnSpc>
                <a:spcPct val="100000"/>
              </a:lnSpc>
              <a:spcBef>
                <a:spcPts val="0"/>
              </a:spcBef>
              <a:spcAft>
                <a:spcPts val="0"/>
              </a:spcAft>
              <a:buSzPts val="3000"/>
              <a:buNone/>
            </a:pPr>
            <a:r>
              <a:t/>
            </a:r>
            <a:endParaRPr b="1">
              <a:latin typeface="Algerian"/>
              <a:ea typeface="Algerian"/>
              <a:cs typeface="Algerian"/>
              <a:sym typeface="Algerian"/>
            </a:endParaRPr>
          </a:p>
          <a:p>
            <a:pPr indent="0" lvl="0" marL="0" rtl="0" algn="ctr">
              <a:lnSpc>
                <a:spcPct val="100000"/>
              </a:lnSpc>
              <a:spcBef>
                <a:spcPts val="0"/>
              </a:spcBef>
              <a:spcAft>
                <a:spcPts val="0"/>
              </a:spcAft>
              <a:buSzPts val="3000"/>
              <a:buNone/>
            </a:pPr>
            <a:r>
              <a:rPr b="1" lang="en-GB" sz="5500">
                <a:latin typeface="Algerian"/>
                <a:ea typeface="Algerian"/>
                <a:cs typeface="Algerian"/>
                <a:sym typeface="Algerian"/>
              </a:rPr>
              <a:t>END</a:t>
            </a:r>
            <a:endParaRPr b="1" sz="5500">
              <a:latin typeface="Algerian"/>
              <a:ea typeface="Algerian"/>
              <a:cs typeface="Algerian"/>
              <a:sym typeface="Algeri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3"/>
          <p:cNvSpPr txBox="1"/>
          <p:nvPr>
            <p:ph type="title"/>
          </p:nvPr>
        </p:nvSpPr>
        <p:spPr>
          <a:xfrm>
            <a:off x="819150" y="312200"/>
            <a:ext cx="7505700" cy="9546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5420"/>
              <a:buNone/>
            </a:pPr>
            <a:r>
              <a:rPr b="1" lang="en-GB" sz="2888"/>
              <a:t>Architecture</a:t>
            </a:r>
            <a:endParaRPr b="1" sz="2888"/>
          </a:p>
          <a:p>
            <a:pPr indent="0" lvl="0" marL="0" rtl="0" algn="ctr">
              <a:lnSpc>
                <a:spcPct val="100000"/>
              </a:lnSpc>
              <a:spcBef>
                <a:spcPts val="0"/>
              </a:spcBef>
              <a:spcAft>
                <a:spcPts val="0"/>
              </a:spcAft>
              <a:buSzPct val="150015"/>
              <a:buNone/>
            </a:pPr>
            <a:r>
              <a:rPr b="1" lang="en-GB" sz="2222">
                <a:solidFill>
                  <a:schemeClr val="accent2"/>
                </a:solidFill>
              </a:rPr>
              <a:t>Training Model and Save</a:t>
            </a:r>
            <a:endParaRPr b="1" sz="2222">
              <a:solidFill>
                <a:schemeClr val="accent2"/>
              </a:solidFill>
            </a:endParaRPr>
          </a:p>
          <a:p>
            <a:pPr indent="0" lvl="0" marL="0" rtl="0" algn="l">
              <a:lnSpc>
                <a:spcPct val="100000"/>
              </a:lnSpc>
              <a:spcBef>
                <a:spcPts val="0"/>
              </a:spcBef>
              <a:spcAft>
                <a:spcPts val="0"/>
              </a:spcAft>
              <a:buSzPct val="111111"/>
              <a:buNone/>
            </a:pPr>
            <a:r>
              <a:t/>
            </a:r>
            <a:endParaRPr/>
          </a:p>
          <a:p>
            <a:pPr indent="0" lvl="0" marL="0" rtl="0" algn="l">
              <a:lnSpc>
                <a:spcPct val="100000"/>
              </a:lnSpc>
              <a:spcBef>
                <a:spcPts val="0"/>
              </a:spcBef>
              <a:spcAft>
                <a:spcPts val="0"/>
              </a:spcAft>
              <a:buSzPct val="111111"/>
              <a:buNone/>
            </a:pPr>
            <a:r>
              <a:t/>
            </a:r>
            <a:endParaRPr/>
          </a:p>
          <a:p>
            <a:pPr indent="0" lvl="0" marL="0" rtl="0" algn="l">
              <a:lnSpc>
                <a:spcPct val="100000"/>
              </a:lnSpc>
              <a:spcBef>
                <a:spcPts val="0"/>
              </a:spcBef>
              <a:spcAft>
                <a:spcPts val="0"/>
              </a:spcAft>
              <a:buSzPct val="111111"/>
              <a:buNone/>
            </a:pPr>
            <a:r>
              <a:t/>
            </a:r>
            <a:endParaRPr/>
          </a:p>
          <a:p>
            <a:pPr indent="0" lvl="0" marL="0" rtl="0" algn="l">
              <a:lnSpc>
                <a:spcPct val="100000"/>
              </a:lnSpc>
              <a:spcBef>
                <a:spcPts val="0"/>
              </a:spcBef>
              <a:spcAft>
                <a:spcPts val="0"/>
              </a:spcAft>
              <a:buSzPct val="111111"/>
              <a:buNone/>
            </a:pPr>
            <a:r>
              <a:t/>
            </a:r>
            <a:endParaRPr/>
          </a:p>
        </p:txBody>
      </p:sp>
      <p:pic>
        <p:nvPicPr>
          <p:cNvPr id="142" name="Google Shape;142;p3"/>
          <p:cNvPicPr preferRelativeResize="0"/>
          <p:nvPr/>
        </p:nvPicPr>
        <p:blipFill rotWithShape="1">
          <a:blip r:embed="rId3">
            <a:alphaModFix/>
          </a:blip>
          <a:srcRect b="0" l="0" r="0" t="0"/>
          <a:stretch/>
        </p:blipFill>
        <p:spPr>
          <a:xfrm>
            <a:off x="819150" y="1362425"/>
            <a:ext cx="7443499" cy="33714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4"/>
          <p:cNvSpPr txBox="1"/>
          <p:nvPr>
            <p:ph type="title"/>
          </p:nvPr>
        </p:nvSpPr>
        <p:spPr>
          <a:xfrm>
            <a:off x="819150" y="312200"/>
            <a:ext cx="7505700" cy="9546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5420"/>
              <a:buNone/>
            </a:pPr>
            <a:r>
              <a:rPr b="1" lang="en-GB" sz="2888"/>
              <a:t>Architecture</a:t>
            </a:r>
            <a:endParaRPr b="1" sz="2888"/>
          </a:p>
          <a:p>
            <a:pPr indent="0" lvl="0" marL="0" rtl="0" algn="ctr">
              <a:lnSpc>
                <a:spcPct val="100000"/>
              </a:lnSpc>
              <a:spcBef>
                <a:spcPts val="0"/>
              </a:spcBef>
              <a:spcAft>
                <a:spcPts val="0"/>
              </a:spcAft>
              <a:buSzPct val="150015"/>
              <a:buNone/>
            </a:pPr>
            <a:r>
              <a:rPr b="1" lang="en-GB" sz="2222">
                <a:solidFill>
                  <a:schemeClr val="accent2"/>
                </a:solidFill>
              </a:rPr>
              <a:t>Python Module</a:t>
            </a:r>
            <a:endParaRPr/>
          </a:p>
        </p:txBody>
      </p:sp>
      <p:pic>
        <p:nvPicPr>
          <p:cNvPr id="148" name="Google Shape;148;p4"/>
          <p:cNvPicPr preferRelativeResize="0"/>
          <p:nvPr/>
        </p:nvPicPr>
        <p:blipFill rotWithShape="1">
          <a:blip r:embed="rId3">
            <a:alphaModFix/>
          </a:blip>
          <a:srcRect b="0" l="0" r="0" t="0"/>
          <a:stretch/>
        </p:blipFill>
        <p:spPr>
          <a:xfrm>
            <a:off x="1518500" y="1567025"/>
            <a:ext cx="5937015" cy="3038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5"/>
          <p:cNvSpPr txBox="1"/>
          <p:nvPr>
            <p:ph type="title"/>
          </p:nvPr>
        </p:nvSpPr>
        <p:spPr>
          <a:xfrm>
            <a:off x="819150" y="312200"/>
            <a:ext cx="7505700" cy="9546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5420"/>
              <a:buNone/>
            </a:pPr>
            <a:r>
              <a:rPr b="1" lang="en-GB" sz="2888"/>
              <a:t>Architecture</a:t>
            </a:r>
            <a:endParaRPr b="1" sz="2888"/>
          </a:p>
          <a:p>
            <a:pPr indent="0" lvl="0" marL="0" rtl="0" algn="ctr">
              <a:lnSpc>
                <a:spcPct val="100000"/>
              </a:lnSpc>
              <a:spcBef>
                <a:spcPts val="0"/>
              </a:spcBef>
              <a:spcAft>
                <a:spcPts val="0"/>
              </a:spcAft>
              <a:buSzPct val="150015"/>
              <a:buNone/>
            </a:pPr>
            <a:r>
              <a:rPr b="1" lang="en-GB" sz="2222">
                <a:solidFill>
                  <a:schemeClr val="accent2"/>
                </a:solidFill>
              </a:rPr>
              <a:t>Rest API / Web Interface</a:t>
            </a:r>
            <a:endParaRPr/>
          </a:p>
        </p:txBody>
      </p:sp>
      <p:pic>
        <p:nvPicPr>
          <p:cNvPr id="154" name="Google Shape;154;p5"/>
          <p:cNvPicPr preferRelativeResize="0"/>
          <p:nvPr/>
        </p:nvPicPr>
        <p:blipFill rotWithShape="1">
          <a:blip r:embed="rId3">
            <a:alphaModFix/>
          </a:blip>
          <a:srcRect b="0" l="0" r="0" t="0"/>
          <a:stretch/>
        </p:blipFill>
        <p:spPr>
          <a:xfrm>
            <a:off x="1491450" y="1266800"/>
            <a:ext cx="6161100" cy="35719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6"/>
          <p:cNvSpPr txBox="1"/>
          <p:nvPr>
            <p:ph type="title"/>
          </p:nvPr>
        </p:nvSpPr>
        <p:spPr>
          <a:xfrm>
            <a:off x="819150" y="542650"/>
            <a:ext cx="7505700" cy="6252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b="1" lang="en-GB" sz="2600"/>
              <a:t>Dataset</a:t>
            </a:r>
            <a:endParaRPr b="1" sz="2600"/>
          </a:p>
        </p:txBody>
      </p:sp>
      <p:sp>
        <p:nvSpPr>
          <p:cNvPr id="160" name="Google Shape;160;p6"/>
          <p:cNvSpPr txBox="1"/>
          <p:nvPr>
            <p:ph idx="1" type="body"/>
          </p:nvPr>
        </p:nvSpPr>
        <p:spPr>
          <a:xfrm>
            <a:off x="819150" y="1399150"/>
            <a:ext cx="7505700" cy="30396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2400"/>
              </a:spcBef>
              <a:spcAft>
                <a:spcPts val="0"/>
              </a:spcAft>
              <a:buSzPts val="1300"/>
              <a:buNone/>
            </a:pPr>
            <a:r>
              <a:rPr b="1" lang="en-GB" sz="1800">
                <a:solidFill>
                  <a:srgbClr val="000000"/>
                </a:solidFill>
                <a:latin typeface="Arial"/>
                <a:ea typeface="Arial"/>
                <a:cs typeface="Arial"/>
                <a:sym typeface="Arial"/>
              </a:rPr>
              <a:t>BBC News Classification</a:t>
            </a:r>
            <a:endParaRPr b="1" sz="18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rPr lang="en-GB" sz="1500"/>
              <a:t>I am using a public dataset from the BBC comprised of 1490 articles, each labeled under one of 5 categories: business, entertainment, politics, sport or tech.</a:t>
            </a:r>
            <a:endParaRPr sz="1500"/>
          </a:p>
          <a:p>
            <a:pPr indent="0" lvl="0" marL="0" rtl="0" algn="l">
              <a:lnSpc>
                <a:spcPct val="115000"/>
              </a:lnSpc>
              <a:spcBef>
                <a:spcPts val="1200"/>
              </a:spcBef>
              <a:spcAft>
                <a:spcPts val="0"/>
              </a:spcAft>
              <a:buSzPts val="1300"/>
              <a:buNone/>
            </a:pPr>
            <a:r>
              <a:rPr b="1" lang="en-GB" sz="1800">
                <a:solidFill>
                  <a:srgbClr val="000000"/>
                </a:solidFill>
              </a:rPr>
              <a:t>Dataset URL : </a:t>
            </a:r>
            <a:r>
              <a:rPr lang="en-GB" sz="1700">
                <a:solidFill>
                  <a:schemeClr val="hlink"/>
                </a:solidFill>
                <a:uFill>
                  <a:noFill/>
                </a:uFill>
                <a:hlinkClick r:id="rId3"/>
              </a:rPr>
              <a:t>https://www.kaggle.com/c/learn-ai-bbc/data</a:t>
            </a:r>
            <a:endParaRPr sz="1700"/>
          </a:p>
          <a:p>
            <a:pPr indent="0" lvl="0" marL="0" rtl="0" algn="l">
              <a:lnSpc>
                <a:spcPct val="115000"/>
              </a:lnSpc>
              <a:spcBef>
                <a:spcPts val="1800"/>
              </a:spcBef>
              <a:spcAft>
                <a:spcPts val="0"/>
              </a:spcAft>
              <a:buSzPts val="1300"/>
              <a:buNone/>
            </a:pPr>
            <a:r>
              <a:rPr b="1" lang="en-GB" sz="1700">
                <a:solidFill>
                  <a:srgbClr val="000000"/>
                </a:solidFill>
                <a:latin typeface="Arial"/>
                <a:ea typeface="Arial"/>
                <a:cs typeface="Arial"/>
                <a:sym typeface="Arial"/>
              </a:rPr>
              <a:t>Data fields</a:t>
            </a:r>
            <a:endParaRPr b="1" sz="1700">
              <a:solidFill>
                <a:srgbClr val="000000"/>
              </a:solidFill>
              <a:latin typeface="Arial"/>
              <a:ea typeface="Arial"/>
              <a:cs typeface="Arial"/>
              <a:sym typeface="Arial"/>
            </a:endParaRPr>
          </a:p>
          <a:p>
            <a:pPr indent="-311150" lvl="0" marL="457200" rtl="0" algn="l">
              <a:lnSpc>
                <a:spcPct val="115000"/>
              </a:lnSpc>
              <a:spcBef>
                <a:spcPts val="1200"/>
              </a:spcBef>
              <a:spcAft>
                <a:spcPts val="0"/>
              </a:spcAft>
              <a:buClr>
                <a:srgbClr val="000000"/>
              </a:buClr>
              <a:buSzPts val="1300"/>
              <a:buFont typeface="Arial"/>
              <a:buChar char="●"/>
            </a:pPr>
            <a:r>
              <a:rPr b="1" lang="en-GB">
                <a:solidFill>
                  <a:srgbClr val="000000"/>
                </a:solidFill>
                <a:latin typeface="Arial"/>
                <a:ea typeface="Arial"/>
                <a:cs typeface="Arial"/>
                <a:sym typeface="Arial"/>
              </a:rPr>
              <a:t>ArticleId</a:t>
            </a:r>
            <a:r>
              <a:rPr lang="en-GB">
                <a:solidFill>
                  <a:srgbClr val="000000"/>
                </a:solidFill>
                <a:latin typeface="Arial"/>
                <a:ea typeface="Arial"/>
                <a:cs typeface="Arial"/>
                <a:sym typeface="Arial"/>
              </a:rPr>
              <a:t> - Article id unique # given to the record</a:t>
            </a:r>
            <a:endParaRPr>
              <a:solidFill>
                <a:srgbClr val="000000"/>
              </a:solidFill>
              <a:latin typeface="Arial"/>
              <a:ea typeface="Arial"/>
              <a:cs typeface="Arial"/>
              <a:sym typeface="Arial"/>
            </a:endParaRPr>
          </a:p>
          <a:p>
            <a:pPr indent="-311150" lvl="0" marL="457200" rtl="0" algn="l">
              <a:lnSpc>
                <a:spcPct val="115000"/>
              </a:lnSpc>
              <a:spcBef>
                <a:spcPts val="0"/>
              </a:spcBef>
              <a:spcAft>
                <a:spcPts val="0"/>
              </a:spcAft>
              <a:buClr>
                <a:srgbClr val="000000"/>
              </a:buClr>
              <a:buSzPts val="1300"/>
              <a:buFont typeface="Arial"/>
              <a:buChar char="●"/>
            </a:pPr>
            <a:r>
              <a:rPr b="1" lang="en-GB">
                <a:solidFill>
                  <a:srgbClr val="000000"/>
                </a:solidFill>
                <a:latin typeface="Arial"/>
                <a:ea typeface="Arial"/>
                <a:cs typeface="Arial"/>
                <a:sym typeface="Arial"/>
              </a:rPr>
              <a:t>Article</a:t>
            </a:r>
            <a:r>
              <a:rPr lang="en-GB">
                <a:solidFill>
                  <a:srgbClr val="000000"/>
                </a:solidFill>
                <a:latin typeface="Arial"/>
                <a:ea typeface="Arial"/>
                <a:cs typeface="Arial"/>
                <a:sym typeface="Arial"/>
              </a:rPr>
              <a:t> - text of the header and article</a:t>
            </a:r>
            <a:endParaRPr>
              <a:solidFill>
                <a:srgbClr val="000000"/>
              </a:solidFill>
              <a:latin typeface="Arial"/>
              <a:ea typeface="Arial"/>
              <a:cs typeface="Arial"/>
              <a:sym typeface="Arial"/>
            </a:endParaRPr>
          </a:p>
          <a:p>
            <a:pPr indent="-311150" lvl="0" marL="457200" rtl="0" algn="l">
              <a:lnSpc>
                <a:spcPct val="115000"/>
              </a:lnSpc>
              <a:spcBef>
                <a:spcPts val="0"/>
              </a:spcBef>
              <a:spcAft>
                <a:spcPts val="0"/>
              </a:spcAft>
              <a:buClr>
                <a:srgbClr val="000000"/>
              </a:buClr>
              <a:buSzPts val="1300"/>
              <a:buFont typeface="Arial"/>
              <a:buChar char="●"/>
            </a:pPr>
            <a:r>
              <a:rPr b="1" lang="en-GB">
                <a:solidFill>
                  <a:srgbClr val="000000"/>
                </a:solidFill>
                <a:latin typeface="Arial"/>
                <a:ea typeface="Arial"/>
                <a:cs typeface="Arial"/>
                <a:sym typeface="Arial"/>
              </a:rPr>
              <a:t>Category</a:t>
            </a:r>
            <a:r>
              <a:rPr lang="en-GB">
                <a:solidFill>
                  <a:srgbClr val="000000"/>
                </a:solidFill>
                <a:latin typeface="Arial"/>
                <a:ea typeface="Arial"/>
                <a:cs typeface="Arial"/>
                <a:sym typeface="Arial"/>
              </a:rPr>
              <a:t> - category of the article (tech, business, sport, entertainment, politics/li&gt;</a:t>
            </a:r>
            <a:endParaRPr sz="19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7"/>
          <p:cNvSpPr txBox="1"/>
          <p:nvPr>
            <p:ph type="title"/>
          </p:nvPr>
        </p:nvSpPr>
        <p:spPr>
          <a:xfrm>
            <a:off x="819150" y="464600"/>
            <a:ext cx="7505700" cy="626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b="1" lang="en-GB" sz="2600">
                <a:latin typeface="Arial"/>
                <a:ea typeface="Arial"/>
                <a:cs typeface="Arial"/>
                <a:sym typeface="Arial"/>
              </a:rPr>
              <a:t>Text Preprocessing</a:t>
            </a:r>
            <a:endParaRPr b="1" sz="2600">
              <a:latin typeface="Arial"/>
              <a:ea typeface="Arial"/>
              <a:cs typeface="Arial"/>
              <a:sym typeface="Arial"/>
            </a:endParaRPr>
          </a:p>
        </p:txBody>
      </p:sp>
      <p:sp>
        <p:nvSpPr>
          <p:cNvPr id="166" name="Google Shape;166;p7"/>
          <p:cNvSpPr txBox="1"/>
          <p:nvPr>
            <p:ph idx="1" type="body"/>
          </p:nvPr>
        </p:nvSpPr>
        <p:spPr>
          <a:xfrm>
            <a:off x="1024575" y="1366100"/>
            <a:ext cx="7505700" cy="23577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SzPts val="1300"/>
              <a:buNone/>
            </a:pPr>
            <a:r>
              <a:rPr lang="en-GB" sz="1700">
                <a:latin typeface="Arial"/>
                <a:ea typeface="Arial"/>
                <a:cs typeface="Arial"/>
                <a:sym typeface="Arial"/>
              </a:rPr>
              <a:t>Text Preprocessing is the practice of cleaning and preparing text data.</a:t>
            </a:r>
            <a:endParaRPr sz="1700">
              <a:latin typeface="Arial"/>
              <a:ea typeface="Arial"/>
              <a:cs typeface="Arial"/>
              <a:sym typeface="Arial"/>
            </a:endParaRPr>
          </a:p>
          <a:p>
            <a:pPr indent="-336550" lvl="0" marL="914400" rtl="0" algn="l">
              <a:lnSpc>
                <a:spcPct val="115000"/>
              </a:lnSpc>
              <a:spcBef>
                <a:spcPts val="1200"/>
              </a:spcBef>
              <a:spcAft>
                <a:spcPts val="0"/>
              </a:spcAft>
              <a:buSzPts val="1700"/>
              <a:buFont typeface="Arial"/>
              <a:buChar char="●"/>
            </a:pPr>
            <a:r>
              <a:rPr lang="en-GB" sz="1700">
                <a:latin typeface="Arial"/>
                <a:ea typeface="Arial"/>
                <a:cs typeface="Arial"/>
                <a:sym typeface="Arial"/>
              </a:rPr>
              <a:t>Make smaller case</a:t>
            </a:r>
            <a:endParaRPr sz="1700">
              <a:latin typeface="Arial"/>
              <a:ea typeface="Arial"/>
              <a:cs typeface="Arial"/>
              <a:sym typeface="Arial"/>
            </a:endParaRPr>
          </a:p>
          <a:p>
            <a:pPr indent="-336550" lvl="0" marL="914400" rtl="0" algn="l">
              <a:lnSpc>
                <a:spcPct val="115000"/>
              </a:lnSpc>
              <a:spcBef>
                <a:spcPts val="0"/>
              </a:spcBef>
              <a:spcAft>
                <a:spcPts val="0"/>
              </a:spcAft>
              <a:buSzPts val="1700"/>
              <a:buFont typeface="Arial"/>
              <a:buChar char="●"/>
            </a:pPr>
            <a:r>
              <a:rPr lang="en-GB" sz="1700">
                <a:latin typeface="Arial"/>
                <a:ea typeface="Arial"/>
                <a:cs typeface="Arial"/>
                <a:sym typeface="Arial"/>
              </a:rPr>
              <a:t>Remove html</a:t>
            </a:r>
            <a:endParaRPr sz="1700">
              <a:latin typeface="Arial"/>
              <a:ea typeface="Arial"/>
              <a:cs typeface="Arial"/>
              <a:sym typeface="Arial"/>
            </a:endParaRPr>
          </a:p>
          <a:p>
            <a:pPr indent="-336550" lvl="0" marL="914400" rtl="0" algn="l">
              <a:lnSpc>
                <a:spcPct val="115000"/>
              </a:lnSpc>
              <a:spcBef>
                <a:spcPts val="0"/>
              </a:spcBef>
              <a:spcAft>
                <a:spcPts val="0"/>
              </a:spcAft>
              <a:buSzPts val="1700"/>
              <a:buFont typeface="Arial"/>
              <a:buChar char="●"/>
            </a:pPr>
            <a:r>
              <a:rPr lang="en-GB" sz="1700">
                <a:latin typeface="Arial"/>
                <a:ea typeface="Arial"/>
                <a:cs typeface="Arial"/>
                <a:sym typeface="Arial"/>
              </a:rPr>
              <a:t>Remove URL</a:t>
            </a:r>
            <a:endParaRPr sz="1700">
              <a:latin typeface="Arial"/>
              <a:ea typeface="Arial"/>
              <a:cs typeface="Arial"/>
              <a:sym typeface="Arial"/>
            </a:endParaRPr>
          </a:p>
          <a:p>
            <a:pPr indent="-336550" lvl="0" marL="914400" rtl="0" algn="l">
              <a:lnSpc>
                <a:spcPct val="115000"/>
              </a:lnSpc>
              <a:spcBef>
                <a:spcPts val="0"/>
              </a:spcBef>
              <a:spcAft>
                <a:spcPts val="0"/>
              </a:spcAft>
              <a:buSzPts val="1700"/>
              <a:buFont typeface="Arial"/>
              <a:buChar char="●"/>
            </a:pPr>
            <a:r>
              <a:rPr lang="en-GB" sz="1700">
                <a:latin typeface="Arial"/>
                <a:ea typeface="Arial"/>
                <a:cs typeface="Arial"/>
                <a:sym typeface="Arial"/>
              </a:rPr>
              <a:t>Removing punctuation</a:t>
            </a:r>
            <a:endParaRPr sz="1700">
              <a:latin typeface="Arial"/>
              <a:ea typeface="Arial"/>
              <a:cs typeface="Arial"/>
              <a:sym typeface="Arial"/>
            </a:endParaRPr>
          </a:p>
          <a:p>
            <a:pPr indent="-336550" lvl="0" marL="914400" rtl="0" algn="l">
              <a:lnSpc>
                <a:spcPct val="115000"/>
              </a:lnSpc>
              <a:spcBef>
                <a:spcPts val="0"/>
              </a:spcBef>
              <a:spcAft>
                <a:spcPts val="0"/>
              </a:spcAft>
              <a:buSzPts val="1700"/>
              <a:buFont typeface="Arial"/>
              <a:buChar char="●"/>
            </a:pPr>
            <a:r>
              <a:rPr lang="en-GB" sz="1700">
                <a:latin typeface="Arial"/>
                <a:ea typeface="Arial"/>
                <a:cs typeface="Arial"/>
                <a:sym typeface="Arial"/>
              </a:rPr>
              <a:t>Remove non-alphabetic characters</a:t>
            </a:r>
            <a:endParaRPr sz="1700">
              <a:latin typeface="Arial"/>
              <a:ea typeface="Arial"/>
              <a:cs typeface="Arial"/>
              <a:sym typeface="Arial"/>
            </a:endParaRPr>
          </a:p>
          <a:p>
            <a:pPr indent="-336550" lvl="0" marL="914400" rtl="0" algn="l">
              <a:lnSpc>
                <a:spcPct val="115000"/>
              </a:lnSpc>
              <a:spcBef>
                <a:spcPts val="0"/>
              </a:spcBef>
              <a:spcAft>
                <a:spcPts val="0"/>
              </a:spcAft>
              <a:buSzPts val="1700"/>
              <a:buFont typeface="Arial"/>
              <a:buChar char="●"/>
            </a:pPr>
            <a:r>
              <a:rPr lang="en-GB" sz="1700">
                <a:latin typeface="Arial"/>
                <a:ea typeface="Arial"/>
                <a:cs typeface="Arial"/>
                <a:sym typeface="Arial"/>
              </a:rPr>
              <a:t>Decontracted Text</a:t>
            </a:r>
            <a:endParaRPr b="1" sz="2000">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8"/>
          <p:cNvSpPr txBox="1"/>
          <p:nvPr>
            <p:ph type="title"/>
          </p:nvPr>
        </p:nvSpPr>
        <p:spPr>
          <a:xfrm>
            <a:off x="819150" y="382900"/>
            <a:ext cx="7505700" cy="6195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b="1" lang="en-GB" sz="2600"/>
              <a:t>Feature Engineering</a:t>
            </a:r>
            <a:endParaRPr b="1" sz="2600"/>
          </a:p>
        </p:txBody>
      </p:sp>
      <p:sp>
        <p:nvSpPr>
          <p:cNvPr id="172" name="Google Shape;172;p8"/>
          <p:cNvSpPr txBox="1"/>
          <p:nvPr>
            <p:ph idx="1" type="body"/>
          </p:nvPr>
        </p:nvSpPr>
        <p:spPr>
          <a:xfrm>
            <a:off x="429650" y="1002400"/>
            <a:ext cx="8251800" cy="3817200"/>
          </a:xfrm>
          <a:prstGeom prst="rect">
            <a:avLst/>
          </a:prstGeom>
          <a:noFill/>
          <a:ln>
            <a:noFill/>
          </a:ln>
        </p:spPr>
        <p:txBody>
          <a:bodyPr anchorCtr="0" anchor="t" bIns="91425" lIns="91425" spcFirstLastPara="1" rIns="91425" wrap="square" tIns="91425">
            <a:normAutofit lnSpcReduction="20000"/>
          </a:bodyPr>
          <a:lstStyle/>
          <a:p>
            <a:pPr indent="0" lvl="0" marL="0" rtl="0" algn="l">
              <a:lnSpc>
                <a:spcPct val="115000"/>
              </a:lnSpc>
              <a:spcBef>
                <a:spcPts val="0"/>
              </a:spcBef>
              <a:spcAft>
                <a:spcPts val="0"/>
              </a:spcAft>
              <a:buSzPts val="1300"/>
              <a:buNone/>
            </a:pPr>
            <a:r>
              <a:rPr lang="en-GB"/>
              <a:t>Machines can’t understand characters or words or sentences hence we need to encode these words into some specific numeric form. There are various ways to perform feature extraction from text. Some popular and mostly used are:-</a:t>
            </a:r>
            <a:endParaRPr/>
          </a:p>
          <a:p>
            <a:pPr indent="-323850" lvl="0" marL="457200" rtl="0" algn="l">
              <a:lnSpc>
                <a:spcPct val="115000"/>
              </a:lnSpc>
              <a:spcBef>
                <a:spcPts val="1200"/>
              </a:spcBef>
              <a:spcAft>
                <a:spcPts val="0"/>
              </a:spcAft>
              <a:buSzPts val="1500"/>
              <a:buAutoNum type="arabicPeriod"/>
            </a:pPr>
            <a:r>
              <a:rPr b="1" lang="en-GB" sz="1500"/>
              <a:t>Bag of Words model : </a:t>
            </a:r>
            <a:r>
              <a:rPr lang="en-GB"/>
              <a:t>The idea is to take the whole text data and count their frequency of occurrence, and map the words with their frequency. This method doesn’t care about the order of the words.</a:t>
            </a:r>
            <a:endParaRPr/>
          </a:p>
          <a:p>
            <a:pPr indent="0" lvl="0" marL="457200" rtl="0" algn="l">
              <a:lnSpc>
                <a:spcPct val="20000"/>
              </a:lnSpc>
              <a:spcBef>
                <a:spcPts val="1200"/>
              </a:spcBef>
              <a:spcAft>
                <a:spcPts val="0"/>
              </a:spcAft>
              <a:buSzPts val="1300"/>
              <a:buNone/>
            </a:pPr>
            <a:r>
              <a:t/>
            </a:r>
            <a:endParaRPr/>
          </a:p>
          <a:p>
            <a:pPr indent="-323850" lvl="0" marL="457200" rtl="0" algn="l">
              <a:lnSpc>
                <a:spcPct val="115000"/>
              </a:lnSpc>
              <a:spcBef>
                <a:spcPts val="0"/>
              </a:spcBef>
              <a:spcAft>
                <a:spcPts val="0"/>
              </a:spcAft>
              <a:buSzPts val="1500"/>
              <a:buAutoNum type="arabicPeriod"/>
            </a:pPr>
            <a:r>
              <a:rPr b="1" lang="en-GB" sz="1500"/>
              <a:t>TF-IDF Model :  </a:t>
            </a:r>
            <a:r>
              <a:rPr lang="en-GB" sz="1500"/>
              <a:t>The BOW model doesn’t give good results since it has a drawback.</a:t>
            </a:r>
            <a:endParaRPr sz="1500"/>
          </a:p>
          <a:p>
            <a:pPr indent="-323850" lvl="1" marL="914400" rtl="0" algn="l">
              <a:lnSpc>
                <a:spcPct val="115000"/>
              </a:lnSpc>
              <a:spcBef>
                <a:spcPts val="0"/>
              </a:spcBef>
              <a:spcAft>
                <a:spcPts val="0"/>
              </a:spcAft>
              <a:buSzPts val="1500"/>
              <a:buAutoNum type="alphaLcPeriod"/>
            </a:pPr>
            <a:r>
              <a:rPr b="1" lang="en-GB" sz="1500"/>
              <a:t>Term frequency (TF):</a:t>
            </a:r>
            <a:r>
              <a:rPr lang="en-GB" sz="1500"/>
              <a:t> Number of times a term has appeared in a document. </a:t>
            </a:r>
            <a:endParaRPr sz="1500"/>
          </a:p>
          <a:p>
            <a:pPr indent="-323850" lvl="1" marL="914400" rtl="0" algn="l">
              <a:lnSpc>
                <a:spcPct val="115000"/>
              </a:lnSpc>
              <a:spcBef>
                <a:spcPts val="0"/>
              </a:spcBef>
              <a:spcAft>
                <a:spcPts val="0"/>
              </a:spcAft>
              <a:buSzPts val="1500"/>
              <a:buAutoNum type="alphaLcPeriod"/>
            </a:pPr>
            <a:r>
              <a:rPr b="1" lang="en-GB" sz="1500"/>
              <a:t>Inverse Document Frequency (IDF):</a:t>
            </a:r>
            <a:r>
              <a:rPr lang="en-GB" sz="1500"/>
              <a:t> The inverse document frequency (IDF ) is a measure of how rare a word is in a document. If a word appears in almost every document means it’s not significant for the classification</a:t>
            </a:r>
            <a:endParaRPr sz="1500"/>
          </a:p>
          <a:p>
            <a:pPr indent="0" lvl="0" marL="0" rtl="0" algn="l">
              <a:lnSpc>
                <a:spcPct val="115000"/>
              </a:lnSpc>
              <a:spcBef>
                <a:spcPts val="0"/>
              </a:spcBef>
              <a:spcAft>
                <a:spcPts val="0"/>
              </a:spcAft>
              <a:buSzPts val="1300"/>
              <a:buNone/>
            </a:pPr>
            <a:r>
              <a:t/>
            </a:r>
            <a:endParaRPr sz="1500"/>
          </a:p>
          <a:p>
            <a:pPr indent="0" lvl="0" marL="457200" rtl="0" algn="ctr">
              <a:lnSpc>
                <a:spcPct val="115000"/>
              </a:lnSpc>
              <a:spcBef>
                <a:spcPts val="0"/>
              </a:spcBef>
              <a:spcAft>
                <a:spcPts val="0"/>
              </a:spcAft>
              <a:buSzPts val="1300"/>
              <a:buNone/>
            </a:pPr>
            <a:r>
              <a:rPr lang="en-GB" sz="1500"/>
              <a:t>IDF of a word is = log(N/n)</a:t>
            </a:r>
            <a:endParaRPr sz="1500"/>
          </a:p>
          <a:p>
            <a:pPr indent="0" lvl="0" marL="457200" rtl="0" algn="ctr">
              <a:lnSpc>
                <a:spcPct val="115000"/>
              </a:lnSpc>
              <a:spcBef>
                <a:spcPts val="0"/>
              </a:spcBef>
              <a:spcAft>
                <a:spcPts val="0"/>
              </a:spcAft>
              <a:buSzPts val="1300"/>
              <a:buNone/>
            </a:pPr>
            <a:r>
              <a:rPr lang="en-GB" sz="1500"/>
              <a:t>N: total number of documents.</a:t>
            </a:r>
            <a:endParaRPr sz="1500"/>
          </a:p>
          <a:p>
            <a:pPr indent="0" lvl="0" marL="457200" rtl="0" algn="ctr">
              <a:lnSpc>
                <a:spcPct val="115000"/>
              </a:lnSpc>
              <a:spcBef>
                <a:spcPts val="0"/>
              </a:spcBef>
              <a:spcAft>
                <a:spcPts val="0"/>
              </a:spcAft>
              <a:buSzPts val="1300"/>
              <a:buNone/>
            </a:pPr>
            <a:r>
              <a:rPr lang="en-GB" sz="1500"/>
              <a:t>n: number of documents containing a term (word)</a:t>
            </a:r>
            <a:endParaRPr sz="1500"/>
          </a:p>
          <a:p>
            <a:pPr indent="0" lvl="0" marL="457200" rtl="0" algn="ctr">
              <a:lnSpc>
                <a:spcPct val="115000"/>
              </a:lnSpc>
              <a:spcBef>
                <a:spcPts val="0"/>
              </a:spcBef>
              <a:spcAft>
                <a:spcPts val="0"/>
              </a:spcAft>
              <a:buSzPts val="1300"/>
              <a:buNone/>
            </a:pPr>
            <a:r>
              <a:t/>
            </a:r>
            <a:endParaRPr sz="1500"/>
          </a:p>
          <a:p>
            <a:pPr indent="0" lvl="0" marL="457200" rtl="0" algn="ctr">
              <a:lnSpc>
                <a:spcPct val="115000"/>
              </a:lnSpc>
              <a:spcBef>
                <a:spcPts val="0"/>
              </a:spcBef>
              <a:spcAft>
                <a:spcPts val="0"/>
              </a:spcAft>
              <a:buSzPts val="1300"/>
              <a:buNone/>
            </a:pPr>
            <a:r>
              <a:rPr lang="en-GB" sz="1500"/>
              <a:t>TF-IDF Evaluates how relevant is a word to its sentence in a collection of sentences or documents.</a:t>
            </a:r>
            <a:endParaRPr sz="15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9"/>
          <p:cNvSpPr txBox="1"/>
          <p:nvPr>
            <p:ph type="title"/>
          </p:nvPr>
        </p:nvSpPr>
        <p:spPr>
          <a:xfrm>
            <a:off x="819150" y="388400"/>
            <a:ext cx="7505700" cy="954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b="1" lang="en-GB" sz="2600"/>
              <a:t>Model Training</a:t>
            </a:r>
            <a:endParaRPr/>
          </a:p>
        </p:txBody>
      </p:sp>
      <p:sp>
        <p:nvSpPr>
          <p:cNvPr id="178" name="Google Shape;178;p9"/>
          <p:cNvSpPr txBox="1"/>
          <p:nvPr>
            <p:ph idx="1" type="body"/>
          </p:nvPr>
        </p:nvSpPr>
        <p:spPr>
          <a:xfrm>
            <a:off x="819150" y="1347750"/>
            <a:ext cx="7505700" cy="244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rPr lang="en-GB" sz="1600">
                <a:latin typeface="Arial"/>
                <a:ea typeface="Arial"/>
                <a:cs typeface="Arial"/>
                <a:sym typeface="Arial"/>
              </a:rPr>
              <a:t>We are taking TF-IDF Vector of the dataset and split it to train and test set. After that we train our model with different algorithm and check accuracy, confusion matrix, precision, recall, f1-score, support etc.</a:t>
            </a:r>
            <a:endParaRPr sz="1600">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latin typeface="Arial"/>
              <a:ea typeface="Arial"/>
              <a:cs typeface="Arial"/>
              <a:sym typeface="Arial"/>
            </a:endParaRPr>
          </a:p>
          <a:p>
            <a:pPr indent="0" lvl="0" marL="0" rtl="0" algn="l">
              <a:lnSpc>
                <a:spcPct val="115000"/>
              </a:lnSpc>
              <a:spcBef>
                <a:spcPts val="1200"/>
              </a:spcBef>
              <a:spcAft>
                <a:spcPts val="1200"/>
              </a:spcAft>
              <a:buSzPts val="1300"/>
              <a:buNone/>
            </a:pPr>
            <a:r>
              <a:rPr lang="en-GB" sz="1600">
                <a:latin typeface="Arial"/>
                <a:ea typeface="Arial"/>
                <a:cs typeface="Arial"/>
                <a:sym typeface="Arial"/>
              </a:rPr>
              <a:t>Let's see classification report in more details…</a:t>
            </a:r>
            <a:endParaRPr sz="1600">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